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303" r:id="rId3"/>
    <p:sldId id="289" r:id="rId4"/>
    <p:sldId id="259" r:id="rId5"/>
    <p:sldId id="260" r:id="rId6"/>
    <p:sldId id="261" r:id="rId7"/>
    <p:sldId id="262" r:id="rId8"/>
    <p:sldId id="263" r:id="rId9"/>
    <p:sldId id="264" r:id="rId10"/>
    <p:sldId id="307" r:id="rId11"/>
    <p:sldId id="266" r:id="rId12"/>
    <p:sldId id="274" r:id="rId13"/>
    <p:sldId id="275" r:id="rId14"/>
    <p:sldId id="304" r:id="rId15"/>
    <p:sldId id="305" r:id="rId16"/>
    <p:sldId id="306" r:id="rId17"/>
    <p:sldId id="291" r:id="rId18"/>
    <p:sldId id="308" r:id="rId19"/>
    <p:sldId id="309" r:id="rId20"/>
    <p:sldId id="311" r:id="rId21"/>
    <p:sldId id="312" r:id="rId22"/>
    <p:sldId id="313" r:id="rId23"/>
    <p:sldId id="314" r:id="rId24"/>
    <p:sldId id="315" r:id="rId25"/>
    <p:sldId id="316" r:id="rId26"/>
    <p:sldId id="280" r:id="rId27"/>
    <p:sldId id="321" r:id="rId28"/>
    <p:sldId id="318" r:id="rId29"/>
    <p:sldId id="319" r:id="rId30"/>
    <p:sldId id="320" r:id="rId31"/>
    <p:sldId id="283" r:id="rId32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CCFFCC"/>
    <a:srgbClr val="CCFFFF"/>
    <a:srgbClr val="990033"/>
    <a:srgbClr val="FFCCCC"/>
    <a:srgbClr val="FF99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625" autoAdjust="0"/>
  </p:normalViewPr>
  <p:slideViewPr>
    <p:cSldViewPr>
      <p:cViewPr varScale="1">
        <p:scale>
          <a:sx n="72" d="100"/>
          <a:sy n="72" d="100"/>
        </p:scale>
        <p:origin x="-1762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77E4BC-8542-4BDA-B02D-31FF4330F0A4}" type="datetimeFigureOut">
              <a:rPr lang="zh-CN" altLang="en-US" smtClean="0"/>
              <a:pPr/>
              <a:t>2018/11/7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F3FC89-4C72-422C-A778-96A8AC5B336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80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3FC89-4C72-422C-A778-96A8AC5B3364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3FC89-4C72-422C-A778-96A8AC5B3364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3FC89-4C72-422C-A778-96A8AC5B3364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zh-CN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3FC89-4C72-422C-A778-96A8AC5B3364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3FC89-4C72-422C-A778-96A8AC5B3364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3FC89-4C72-422C-A778-96A8AC5B3364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zh-CN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3FC89-4C72-422C-A778-96A8AC5B3364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3FC89-4C72-422C-A778-96A8AC5B3364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3FC89-4C72-422C-A778-96A8AC5B3364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2018/11/7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2018/11/7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2018/11/7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2018/11/7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jpeg"/><Relationship Id="rId18" Type="http://schemas.openxmlformats.org/officeDocument/2006/relationships/image" Target="../media/image45.png"/><Relationship Id="rId3" Type="http://schemas.openxmlformats.org/officeDocument/2006/relationships/image" Target="../media/image32.png"/><Relationship Id="rId7" Type="http://schemas.microsoft.com/office/2007/relationships/hdphoto" Target="../media/hdphoto2.wdp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microsoft.com/office/2007/relationships/hdphoto" Target="../media/hdphoto1.wdp"/><Relationship Id="rId15" Type="http://schemas.openxmlformats.org/officeDocument/2006/relationships/image" Target="../media/image42.png"/><Relationship Id="rId10" Type="http://schemas.openxmlformats.org/officeDocument/2006/relationships/image" Target="../media/image37.jpeg"/><Relationship Id="rId19" Type="http://schemas.openxmlformats.org/officeDocument/2006/relationships/image" Target="../media/image46.png"/><Relationship Id="rId4" Type="http://schemas.openxmlformats.org/officeDocument/2006/relationships/image" Target="../media/image33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y0.ifengimg.com/cmpp/2015/06/17/04/9badcd27-8ce2-4fa0-8dd0-fd780062469c_size51_w400_h3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283968" y="5085184"/>
            <a:ext cx="4397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ea typeface="黑体" pitchFamily="49" charset="-122"/>
              </a:rPr>
              <a:t>选自</a:t>
            </a:r>
            <a:r>
              <a:rPr lang="en-US" altLang="zh-CN" sz="3200" b="1" dirty="0" smtClean="0">
                <a:ea typeface="黑体" pitchFamily="49" charset="-122"/>
              </a:rPr>
              <a:t>《</a:t>
            </a:r>
            <a:r>
              <a:rPr lang="zh-CN" altLang="en-US" sz="3200" b="1" dirty="0" smtClean="0">
                <a:ea typeface="黑体" pitchFamily="49" charset="-122"/>
              </a:rPr>
              <a:t>多维阅读第</a:t>
            </a:r>
            <a:r>
              <a:rPr lang="en-US" altLang="zh-CN" sz="3200" b="1" dirty="0" smtClean="0">
                <a:ea typeface="黑体" pitchFamily="49" charset="-122"/>
              </a:rPr>
              <a:t>1</a:t>
            </a:r>
            <a:r>
              <a:rPr lang="zh-CN" altLang="en-US" sz="3200" b="1" dirty="0" smtClean="0">
                <a:ea typeface="黑体" pitchFamily="49" charset="-122"/>
              </a:rPr>
              <a:t>级</a:t>
            </a:r>
            <a:r>
              <a:rPr lang="en-US" altLang="zh-CN" sz="3200" b="1" dirty="0" smtClean="0">
                <a:ea typeface="黑体" pitchFamily="49" charset="-122"/>
              </a:rPr>
              <a:t>》</a:t>
            </a:r>
            <a:endParaRPr lang="zh-CN" altLang="en-US" sz="3200" b="1" dirty="0">
              <a:ea typeface="黑体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331640" y="836712"/>
            <a:ext cx="6183103" cy="203132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66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Sleeping </a:t>
            </a:r>
            <a:r>
              <a:rPr lang="en-US" altLang="zh-CN" sz="6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Animals</a:t>
            </a:r>
          </a:p>
          <a:p>
            <a:pPr algn="ctr"/>
            <a:r>
              <a:rPr lang="zh-CN" altLang="en-US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动物睡着了</a:t>
            </a:r>
            <a:endParaRPr lang="zh-CN" altLang="en-US" sz="6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674694"/>
            <a:ext cx="7704856" cy="577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30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592" y="852969"/>
            <a:ext cx="7704856" cy="577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1"/>
            <a:ext cx="2987824" cy="584775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chemeClr val="tx2"/>
                </a:solidFill>
                <a:ea typeface="黑体" pitchFamily="49" charset="-122"/>
              </a:rPr>
              <a:t>Third reading</a:t>
            </a:r>
            <a:endParaRPr lang="zh-CN" altLang="en-US" sz="3200" b="1" dirty="0">
              <a:solidFill>
                <a:schemeClr val="tx2"/>
              </a:solidFill>
              <a:ea typeface="黑体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763688" y="5373216"/>
            <a:ext cx="1224136" cy="55386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/>
          <p:cNvSpPr txBox="1"/>
          <p:nvPr/>
        </p:nvSpPr>
        <p:spPr>
          <a:xfrm>
            <a:off x="971600" y="4365104"/>
            <a:ext cx="2376264" cy="830997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l</a:t>
            </a:r>
            <a:r>
              <a:rPr lang="en-US" altLang="zh-CN" sz="4800" b="1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eo</a:t>
            </a:r>
            <a:r>
              <a:rPr lang="en-US" altLang="zh-CN" sz="4800" b="1" dirty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p</a:t>
            </a:r>
            <a:r>
              <a:rPr lang="en-US" altLang="zh-CN" sz="4800" b="1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ar</a:t>
            </a:r>
            <a:r>
              <a:rPr lang="en-US" altLang="zh-CN" sz="4800" b="1" dirty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d</a:t>
            </a:r>
            <a:endParaRPr lang="zh-CN" altLang="en-US" sz="4800" b="1" dirty="0">
              <a:solidFill>
                <a:schemeClr val="tx2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275856" y="5351014"/>
            <a:ext cx="1152128" cy="57606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4499992" y="4365103"/>
            <a:ext cx="2376264" cy="830997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a</a:t>
            </a:r>
            <a:r>
              <a:rPr lang="en-US" altLang="zh-CN" sz="4800" b="1" dirty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sl</a:t>
            </a:r>
            <a:r>
              <a:rPr lang="en-US" altLang="zh-CN" sz="4800" b="1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ee</a:t>
            </a:r>
            <a:r>
              <a:rPr lang="en-US" altLang="zh-CN" sz="4800" b="1" dirty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p</a:t>
            </a:r>
            <a:endParaRPr lang="zh-CN" altLang="en-US" sz="4800" b="1" dirty="0">
              <a:solidFill>
                <a:schemeClr val="tx2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576" y="458670"/>
            <a:ext cx="7920880" cy="594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1907704" y="5013176"/>
            <a:ext cx="720080" cy="57606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5148064" y="4885709"/>
            <a:ext cx="2592288" cy="830997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b</a:t>
            </a:r>
            <a:r>
              <a:rPr lang="en-US" altLang="zh-CN" sz="4800" b="1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ear</a:t>
            </a:r>
            <a:endParaRPr lang="zh-CN" altLang="en-US" sz="4800" b="1" dirty="0">
              <a:solidFill>
                <a:srgbClr val="FF000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8720" y="260648"/>
            <a:ext cx="8424936" cy="6318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1560776" y="5159476"/>
            <a:ext cx="969134" cy="57606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5580112" y="5032010"/>
            <a:ext cx="2016224" cy="830997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h</a:t>
            </a:r>
            <a:r>
              <a:rPr lang="en-US" altLang="zh-CN" sz="4800" b="1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i</a:t>
            </a:r>
            <a:r>
              <a:rPr lang="en-US" altLang="zh-CN" sz="4800" b="1" dirty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pp</a:t>
            </a:r>
            <a:r>
              <a:rPr lang="en-US" altLang="zh-CN" sz="4800" b="1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o</a:t>
            </a:r>
            <a:endParaRPr lang="zh-CN" altLang="en-US" sz="4800" b="1" dirty="0">
              <a:solidFill>
                <a:srgbClr val="FF000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404664"/>
            <a:ext cx="8064896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矩形 6"/>
          <p:cNvSpPr/>
          <p:nvPr/>
        </p:nvSpPr>
        <p:spPr>
          <a:xfrm>
            <a:off x="1763688" y="5085184"/>
            <a:ext cx="648072" cy="57606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5076056" y="4941168"/>
            <a:ext cx="2016224" cy="830997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ow</a:t>
            </a:r>
            <a:r>
              <a:rPr lang="en-US" altLang="zh-CN" sz="4800" b="1" dirty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l</a:t>
            </a:r>
            <a:endParaRPr lang="zh-CN" altLang="en-US" sz="4800" b="1" dirty="0">
              <a:solidFill>
                <a:srgbClr val="FF000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99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296653"/>
            <a:ext cx="8208912" cy="615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/>
        </p:nvSpPr>
        <p:spPr>
          <a:xfrm>
            <a:off x="1763688" y="5085184"/>
            <a:ext cx="720080" cy="57606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/>
          <p:cNvSpPr txBox="1"/>
          <p:nvPr/>
        </p:nvSpPr>
        <p:spPr>
          <a:xfrm>
            <a:off x="5076056" y="4941168"/>
            <a:ext cx="2016224" cy="830997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000099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b</a:t>
            </a:r>
            <a:r>
              <a:rPr lang="en-US" altLang="zh-CN" sz="4800" b="1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a</a:t>
            </a:r>
            <a:r>
              <a:rPr lang="en-US" altLang="zh-CN" sz="4800" b="1" dirty="0">
                <a:solidFill>
                  <a:srgbClr val="000099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t</a:t>
            </a:r>
            <a:endParaRPr lang="zh-CN" altLang="en-US" sz="4800" b="1" dirty="0">
              <a:solidFill>
                <a:srgbClr val="000099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074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206642"/>
            <a:ext cx="8424936" cy="631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1547664" y="5085184"/>
            <a:ext cx="953852" cy="57606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5364088" y="4830251"/>
            <a:ext cx="2016224" cy="830997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000099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sn</a:t>
            </a:r>
            <a:r>
              <a:rPr lang="en-US" altLang="zh-CN" sz="4800" b="1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a</a:t>
            </a:r>
            <a:r>
              <a:rPr lang="en-US" altLang="zh-CN" sz="4800" b="1" dirty="0">
                <a:solidFill>
                  <a:srgbClr val="000099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k</a:t>
            </a:r>
            <a:r>
              <a:rPr lang="en-US" altLang="zh-CN" sz="4800" b="1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e</a:t>
            </a:r>
            <a:endParaRPr lang="zh-CN" altLang="en-US" sz="4800" b="1" dirty="0">
              <a:solidFill>
                <a:srgbClr val="FF000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734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"/>
            <a:ext cx="5004048" cy="1077218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tx2"/>
                </a:solidFill>
                <a:ea typeface="黑体" pitchFamily="49" charset="-122"/>
              </a:rPr>
              <a:t> Flashcard game </a:t>
            </a:r>
            <a:r>
              <a:rPr lang="zh-CN" altLang="en-US" sz="3200" b="1" dirty="0">
                <a:solidFill>
                  <a:schemeClr val="tx2"/>
                </a:solidFill>
                <a:ea typeface="黑体" pitchFamily="49" charset="-122"/>
              </a:rPr>
              <a:t>卡片游戏</a:t>
            </a:r>
            <a:endParaRPr lang="en-US" altLang="zh-CN" sz="3200" b="1" dirty="0">
              <a:solidFill>
                <a:schemeClr val="tx2"/>
              </a:solidFill>
              <a:ea typeface="黑体" pitchFamily="49" charset="-122"/>
            </a:endParaRPr>
          </a:p>
          <a:p>
            <a:r>
              <a:rPr lang="en-US" altLang="zh-CN" sz="3200" b="1" dirty="0">
                <a:solidFill>
                  <a:schemeClr val="tx2"/>
                </a:solidFill>
                <a:ea typeface="黑体" pitchFamily="49" charset="-122"/>
              </a:rPr>
              <a:t> Basic </a:t>
            </a:r>
            <a:r>
              <a:rPr lang="en-US" altLang="zh-CN" sz="3200" b="1" dirty="0" smtClean="0">
                <a:solidFill>
                  <a:schemeClr val="tx2"/>
                </a:solidFill>
                <a:ea typeface="黑体" pitchFamily="49" charset="-122"/>
              </a:rPr>
              <a:t>level</a:t>
            </a:r>
            <a:endParaRPr lang="zh-CN" altLang="en-US" sz="3200" b="1" dirty="0">
              <a:solidFill>
                <a:schemeClr val="tx2"/>
              </a:solidFill>
              <a:ea typeface="黑体" pitchFamily="49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759688" y="2086451"/>
            <a:ext cx="2065985" cy="2095825"/>
            <a:chOff x="6084168" y="0"/>
            <a:chExt cx="2065985" cy="2095825"/>
          </a:xfrm>
        </p:grpSpPr>
        <p:pic>
          <p:nvPicPr>
            <p:cNvPr id="18" name="Picture 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116862" y="24939"/>
              <a:ext cx="2033291" cy="2070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6084168" y="0"/>
              <a:ext cx="432048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000099"/>
                  </a:solidFill>
                </a:rPr>
                <a:t>1</a:t>
              </a:r>
              <a:endParaRPr lang="zh-CN" altLang="en-US" sz="2800" b="1" dirty="0">
                <a:solidFill>
                  <a:srgbClr val="000099"/>
                </a:solidFill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3090805" y="2134253"/>
            <a:ext cx="2020262" cy="2097718"/>
            <a:chOff x="251520" y="2420888"/>
            <a:chExt cx="2020262" cy="2097718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51520" y="2445507"/>
              <a:ext cx="2020262" cy="20730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251520" y="2420888"/>
              <a:ext cx="432048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000099"/>
                  </a:solidFill>
                </a:rPr>
                <a:t>2</a:t>
              </a:r>
              <a:endParaRPr lang="zh-CN" altLang="en-US" sz="2800" b="1" dirty="0">
                <a:solidFill>
                  <a:srgbClr val="000099"/>
                </a:solidFill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5447382" y="2189194"/>
            <a:ext cx="3013049" cy="1993082"/>
            <a:chOff x="3203848" y="2348880"/>
            <a:chExt cx="1794670" cy="1116658"/>
          </a:xfrm>
        </p:grpSpPr>
        <p:pic>
          <p:nvPicPr>
            <p:cNvPr id="26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214379" y="2384887"/>
              <a:ext cx="1784139" cy="10806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3203848" y="2348880"/>
              <a:ext cx="432048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000099"/>
                  </a:solidFill>
                </a:rPr>
                <a:t>3</a:t>
              </a:r>
              <a:endParaRPr lang="zh-CN" altLang="en-US" sz="2800" b="1" dirty="0">
                <a:solidFill>
                  <a:srgbClr val="000099"/>
                </a:solidFill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960636" y="4492863"/>
            <a:ext cx="1872744" cy="1998533"/>
            <a:chOff x="6156176" y="2276872"/>
            <a:chExt cx="2088768" cy="2112042"/>
          </a:xfrm>
        </p:grpSpPr>
        <p:pic>
          <p:nvPicPr>
            <p:cNvPr id="29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156176" y="2376313"/>
              <a:ext cx="2088768" cy="2012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6156176" y="2276872"/>
              <a:ext cx="432048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000099"/>
                  </a:solidFill>
                </a:rPr>
                <a:t>4</a:t>
              </a:r>
              <a:endParaRPr lang="zh-CN" altLang="en-US" sz="2800" b="1" dirty="0">
                <a:solidFill>
                  <a:srgbClr val="000099"/>
                </a:solidFill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3090805" y="4509120"/>
            <a:ext cx="2019560" cy="2116144"/>
            <a:chOff x="827584" y="4581128"/>
            <a:chExt cx="2019560" cy="2116144"/>
          </a:xfrm>
        </p:grpSpPr>
        <p:pic>
          <p:nvPicPr>
            <p:cNvPr id="32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27584" y="4643377"/>
              <a:ext cx="2019560" cy="2053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827584" y="4581128"/>
              <a:ext cx="432048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000099"/>
                  </a:solidFill>
                </a:rPr>
                <a:t>5</a:t>
              </a:r>
              <a:endParaRPr lang="zh-CN" altLang="en-US" sz="2800" b="1" dirty="0">
                <a:solidFill>
                  <a:srgbClr val="000099"/>
                </a:solidFill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5493369" y="4563284"/>
            <a:ext cx="2967061" cy="1866739"/>
            <a:chOff x="3995935" y="4581128"/>
            <a:chExt cx="2967061" cy="1866739"/>
          </a:xfrm>
        </p:grpSpPr>
        <p:pic>
          <p:nvPicPr>
            <p:cNvPr id="37" name="Picture 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995935" y="4644869"/>
              <a:ext cx="2967061" cy="1802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3995936" y="4581128"/>
              <a:ext cx="432048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000099"/>
                  </a:solidFill>
                </a:rPr>
                <a:t>6</a:t>
              </a:r>
              <a:endParaRPr lang="zh-CN" altLang="en-US" sz="2800" b="1" dirty="0">
                <a:solidFill>
                  <a:srgbClr val="000099"/>
                </a:solidFill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827584" y="1188041"/>
            <a:ext cx="752169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tx2"/>
                </a:solidFill>
                <a:ea typeface="黑体" pitchFamily="49" charset="-122"/>
              </a:rPr>
              <a:t>The … is asleep.</a:t>
            </a:r>
            <a:endParaRPr lang="zh-CN" altLang="en-US" sz="3600" b="1" dirty="0">
              <a:solidFill>
                <a:schemeClr val="tx2"/>
              </a:solidFill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"/>
            <a:ext cx="5004048" cy="1077218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tx2"/>
                </a:solidFill>
                <a:ea typeface="黑体" pitchFamily="49" charset="-122"/>
              </a:rPr>
              <a:t> Flashcard game </a:t>
            </a:r>
            <a:r>
              <a:rPr lang="zh-CN" altLang="en-US" sz="3200" b="1" dirty="0">
                <a:solidFill>
                  <a:schemeClr val="tx2"/>
                </a:solidFill>
                <a:ea typeface="黑体" pitchFamily="49" charset="-122"/>
              </a:rPr>
              <a:t>卡片游戏</a:t>
            </a:r>
            <a:endParaRPr lang="en-US" altLang="zh-CN" sz="3200" b="1" dirty="0">
              <a:solidFill>
                <a:schemeClr val="tx2"/>
              </a:solidFill>
              <a:ea typeface="黑体" pitchFamily="49" charset="-122"/>
            </a:endParaRPr>
          </a:p>
          <a:p>
            <a:r>
              <a:rPr lang="en-US" altLang="zh-CN" sz="3200" b="1" dirty="0">
                <a:solidFill>
                  <a:schemeClr val="tx2"/>
                </a:solidFill>
                <a:ea typeface="黑体" pitchFamily="49" charset="-122"/>
              </a:rPr>
              <a:t> Medium </a:t>
            </a:r>
            <a:r>
              <a:rPr lang="en-US" altLang="zh-CN" sz="3200" b="1" dirty="0" smtClean="0">
                <a:solidFill>
                  <a:schemeClr val="tx2"/>
                </a:solidFill>
                <a:ea typeface="黑体" pitchFamily="49" charset="-122"/>
              </a:rPr>
              <a:t>level </a:t>
            </a:r>
            <a:endParaRPr lang="zh-CN" altLang="en-US" sz="3200" b="1" dirty="0">
              <a:solidFill>
                <a:schemeClr val="tx2"/>
              </a:solidFill>
              <a:ea typeface="黑体" pitchFamily="49" charset="-122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27584" y="1404065"/>
            <a:ext cx="752169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tx2"/>
                </a:solidFill>
                <a:ea typeface="黑体" pitchFamily="49" charset="-122"/>
              </a:rPr>
              <a:t>The … is asleep.</a:t>
            </a:r>
            <a:endParaRPr lang="zh-CN" altLang="en-US" sz="3600" b="1" dirty="0">
              <a:solidFill>
                <a:schemeClr val="tx2"/>
              </a:solidFill>
              <a:ea typeface="黑体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50709" y="2420888"/>
            <a:ext cx="2232248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</a:rPr>
              <a:t>leopard</a:t>
            </a:r>
            <a:endParaRPr lang="zh-CN" altLang="en-US" sz="4400" b="1" dirty="0">
              <a:solidFill>
                <a:schemeClr val="bg1"/>
              </a:solidFill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3387013" y="2420888"/>
            <a:ext cx="2232248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</a:rPr>
              <a:t>bear</a:t>
            </a:r>
            <a:endParaRPr lang="zh-CN" altLang="en-US" sz="4400" b="1" dirty="0">
              <a:solidFill>
                <a:schemeClr val="bg1"/>
              </a:solidFill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6143600" y="2420888"/>
            <a:ext cx="2232248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</a:rPr>
              <a:t>hippo</a:t>
            </a:r>
            <a:endParaRPr lang="zh-CN" altLang="en-US" sz="4400" b="1" dirty="0">
              <a:solidFill>
                <a:schemeClr val="bg1"/>
              </a:solidFill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650709" y="4653136"/>
            <a:ext cx="2232248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</a:rPr>
              <a:t>owl</a:t>
            </a:r>
            <a:endParaRPr lang="zh-CN" altLang="en-US" sz="4400" b="1" dirty="0">
              <a:solidFill>
                <a:schemeClr val="bg1"/>
              </a:solidFill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3387013" y="4653136"/>
            <a:ext cx="2232248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</a:rPr>
              <a:t>bat</a:t>
            </a:r>
            <a:endParaRPr lang="zh-CN" altLang="en-US" sz="4400" b="1" dirty="0">
              <a:solidFill>
                <a:schemeClr val="bg1"/>
              </a:solidFill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6156176" y="4653136"/>
            <a:ext cx="2232248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</a:rPr>
              <a:t>snake</a:t>
            </a:r>
            <a:endParaRPr lang="zh-CN" alt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44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"/>
            <a:ext cx="5004048" cy="1077218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tx2"/>
                </a:solidFill>
                <a:ea typeface="黑体" pitchFamily="49" charset="-122"/>
              </a:rPr>
              <a:t> Flashcard game </a:t>
            </a:r>
            <a:r>
              <a:rPr lang="zh-CN" altLang="en-US" sz="3200" b="1" dirty="0">
                <a:solidFill>
                  <a:schemeClr val="tx2"/>
                </a:solidFill>
                <a:ea typeface="黑体" pitchFamily="49" charset="-122"/>
              </a:rPr>
              <a:t>卡片游戏</a:t>
            </a:r>
            <a:endParaRPr lang="en-US" altLang="zh-CN" sz="3200" b="1" dirty="0">
              <a:solidFill>
                <a:schemeClr val="tx2"/>
              </a:solidFill>
              <a:ea typeface="黑体" pitchFamily="49" charset="-122"/>
            </a:endParaRPr>
          </a:p>
          <a:p>
            <a:r>
              <a:rPr lang="en-US" altLang="zh-CN" sz="3200" b="1" dirty="0">
                <a:solidFill>
                  <a:schemeClr val="tx2"/>
                </a:solidFill>
                <a:ea typeface="黑体" pitchFamily="49" charset="-122"/>
              </a:rPr>
              <a:t> High </a:t>
            </a:r>
            <a:r>
              <a:rPr lang="en-US" altLang="zh-CN" sz="3200" b="1" dirty="0" smtClean="0">
                <a:solidFill>
                  <a:schemeClr val="tx2"/>
                </a:solidFill>
                <a:ea typeface="黑体" pitchFamily="49" charset="-122"/>
              </a:rPr>
              <a:t>level </a:t>
            </a:r>
            <a:endParaRPr lang="zh-CN" altLang="en-US" sz="3200" b="1" dirty="0">
              <a:solidFill>
                <a:schemeClr val="tx2"/>
              </a:solidFill>
              <a:ea typeface="黑体" pitchFamily="49" charset="-122"/>
            </a:endParaRPr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9793" y="1628799"/>
            <a:ext cx="7144575" cy="4618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73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38639" y="7744"/>
            <a:ext cx="4966778" cy="685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4586808" y="1196752"/>
            <a:ext cx="4248472" cy="12333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251520" y="476672"/>
            <a:ext cx="3707904" cy="5509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tx2"/>
                </a:solidFill>
                <a:ea typeface="黑体" pitchFamily="49" charset="-122"/>
              </a:rPr>
              <a:t>1. What </a:t>
            </a:r>
            <a:r>
              <a:rPr lang="en-US" altLang="zh-CN" sz="3200" b="1" dirty="0">
                <a:solidFill>
                  <a:schemeClr val="tx2"/>
                </a:solidFill>
                <a:ea typeface="黑体" pitchFamily="49" charset="-122"/>
              </a:rPr>
              <a:t>animal do you see in the picture</a:t>
            </a:r>
            <a:r>
              <a:rPr lang="en-US" altLang="zh-CN" sz="3200" b="1" dirty="0" smtClean="0">
                <a:solidFill>
                  <a:schemeClr val="tx2"/>
                </a:solidFill>
                <a:ea typeface="黑体" pitchFamily="49" charset="-122"/>
              </a:rPr>
              <a:t>?</a:t>
            </a:r>
          </a:p>
          <a:p>
            <a:pPr>
              <a:buAutoNum type="arabicPeriod"/>
            </a:pPr>
            <a:endParaRPr lang="en-US" altLang="zh-CN" sz="3200" b="1" dirty="0">
              <a:solidFill>
                <a:schemeClr val="tx2"/>
              </a:solidFill>
              <a:ea typeface="黑体" pitchFamily="49" charset="-122"/>
            </a:endParaRPr>
          </a:p>
          <a:p>
            <a:r>
              <a:rPr lang="en-US" altLang="zh-CN" sz="3200" b="1" dirty="0" smtClean="0">
                <a:solidFill>
                  <a:schemeClr val="tx2"/>
                </a:solidFill>
                <a:ea typeface="黑体" pitchFamily="49" charset="-122"/>
              </a:rPr>
              <a:t>2. What </a:t>
            </a:r>
            <a:r>
              <a:rPr lang="en-US" altLang="zh-CN" sz="3200" b="1" dirty="0">
                <a:solidFill>
                  <a:schemeClr val="tx2"/>
                </a:solidFill>
                <a:ea typeface="黑体" pitchFamily="49" charset="-122"/>
              </a:rPr>
              <a:t>are the owls doing?  </a:t>
            </a:r>
            <a:endParaRPr lang="en-US" altLang="zh-CN" sz="3200" b="1" dirty="0" smtClean="0">
              <a:solidFill>
                <a:schemeClr val="tx2"/>
              </a:solidFill>
              <a:ea typeface="黑体" pitchFamily="49" charset="-122"/>
            </a:endParaRPr>
          </a:p>
          <a:p>
            <a:r>
              <a:rPr lang="en-US" altLang="zh-CN" sz="3200" b="1" dirty="0" smtClean="0">
                <a:solidFill>
                  <a:schemeClr val="tx2"/>
                </a:solidFill>
                <a:ea typeface="黑体" pitchFamily="49" charset="-122"/>
              </a:rPr>
              <a:t>A</a:t>
            </a:r>
            <a:r>
              <a:rPr lang="en-US" altLang="zh-CN" sz="3200" b="1" dirty="0">
                <a:solidFill>
                  <a:schemeClr val="tx2"/>
                </a:solidFill>
                <a:ea typeface="黑体" pitchFamily="49" charset="-122"/>
              </a:rPr>
              <a:t>. They’re playing.  B. They’re sleeping</a:t>
            </a:r>
            <a:r>
              <a:rPr lang="en-US" altLang="zh-CN" sz="3200" b="1" dirty="0" smtClean="0">
                <a:solidFill>
                  <a:schemeClr val="tx2"/>
                </a:solidFill>
                <a:ea typeface="黑体" pitchFamily="49" charset="-122"/>
              </a:rPr>
              <a:t>.</a:t>
            </a:r>
          </a:p>
          <a:p>
            <a:endParaRPr lang="zh-CN" altLang="en-US" sz="3200" b="1" dirty="0">
              <a:solidFill>
                <a:schemeClr val="tx2"/>
              </a:solidFill>
              <a:ea typeface="黑体" pitchFamily="49" charset="-122"/>
            </a:endParaRPr>
          </a:p>
          <a:p>
            <a:r>
              <a:rPr lang="en-US" altLang="zh-CN" sz="3200" b="1" dirty="0" smtClean="0">
                <a:solidFill>
                  <a:schemeClr val="tx2"/>
                </a:solidFill>
                <a:ea typeface="黑体" pitchFamily="49" charset="-122"/>
              </a:rPr>
              <a:t>3. What </a:t>
            </a:r>
            <a:r>
              <a:rPr lang="en-US" altLang="zh-CN" sz="3200" b="1" dirty="0">
                <a:solidFill>
                  <a:schemeClr val="tx2"/>
                </a:solidFill>
                <a:ea typeface="黑体" pitchFamily="49" charset="-122"/>
              </a:rPr>
              <a:t>is the book about?</a:t>
            </a:r>
          </a:p>
        </p:txBody>
      </p:sp>
    </p:spTree>
    <p:extLst>
      <p:ext uri="{BB962C8B-B14F-4D97-AF65-F5344CB8AC3E}">
        <p14:creationId xmlns:p14="http://schemas.microsoft.com/office/powerpoint/2010/main" val="799673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"/>
            <a:ext cx="5004048" cy="1077218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tx2"/>
                </a:solidFill>
                <a:ea typeface="黑体" pitchFamily="49" charset="-122"/>
              </a:rPr>
              <a:t> Flashcard game </a:t>
            </a:r>
            <a:r>
              <a:rPr lang="zh-CN" altLang="en-US" sz="3200" b="1" dirty="0">
                <a:solidFill>
                  <a:schemeClr val="tx2"/>
                </a:solidFill>
                <a:ea typeface="黑体" pitchFamily="49" charset="-122"/>
              </a:rPr>
              <a:t>卡片游戏</a:t>
            </a:r>
            <a:endParaRPr lang="en-US" altLang="zh-CN" sz="3200" b="1" dirty="0">
              <a:solidFill>
                <a:schemeClr val="tx2"/>
              </a:solidFill>
              <a:ea typeface="黑体" pitchFamily="49" charset="-122"/>
            </a:endParaRPr>
          </a:p>
          <a:p>
            <a:r>
              <a:rPr lang="en-US" altLang="zh-CN" sz="3200" b="1" dirty="0">
                <a:solidFill>
                  <a:schemeClr val="tx2"/>
                </a:solidFill>
                <a:ea typeface="黑体" pitchFamily="49" charset="-122"/>
              </a:rPr>
              <a:t> High </a:t>
            </a:r>
            <a:r>
              <a:rPr lang="en-US" altLang="zh-CN" sz="3200" b="1" dirty="0" smtClean="0">
                <a:solidFill>
                  <a:schemeClr val="tx2"/>
                </a:solidFill>
                <a:ea typeface="黑体" pitchFamily="49" charset="-122"/>
              </a:rPr>
              <a:t>level </a:t>
            </a:r>
            <a:endParaRPr lang="zh-CN" altLang="en-US" sz="3200" b="1" dirty="0">
              <a:solidFill>
                <a:schemeClr val="tx2"/>
              </a:solidFill>
              <a:ea typeface="黑体" pitchFamily="49" charset="-122"/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1412776"/>
            <a:ext cx="7776864" cy="486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274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"/>
            <a:ext cx="5004048" cy="1077218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tx2"/>
                </a:solidFill>
                <a:ea typeface="黑体" pitchFamily="49" charset="-122"/>
              </a:rPr>
              <a:t> Flashcard game </a:t>
            </a:r>
            <a:r>
              <a:rPr lang="zh-CN" altLang="en-US" sz="3200" b="1" dirty="0">
                <a:solidFill>
                  <a:schemeClr val="tx2"/>
                </a:solidFill>
                <a:ea typeface="黑体" pitchFamily="49" charset="-122"/>
              </a:rPr>
              <a:t>卡片游戏</a:t>
            </a:r>
            <a:endParaRPr lang="en-US" altLang="zh-CN" sz="3200" b="1" dirty="0">
              <a:solidFill>
                <a:schemeClr val="tx2"/>
              </a:solidFill>
              <a:ea typeface="黑体" pitchFamily="49" charset="-122"/>
            </a:endParaRPr>
          </a:p>
          <a:p>
            <a:r>
              <a:rPr lang="en-US" altLang="zh-CN" sz="3200" b="1" dirty="0">
                <a:solidFill>
                  <a:schemeClr val="tx2"/>
                </a:solidFill>
                <a:ea typeface="黑体" pitchFamily="49" charset="-122"/>
              </a:rPr>
              <a:t> High </a:t>
            </a:r>
            <a:r>
              <a:rPr lang="en-US" altLang="zh-CN" sz="3200" b="1" dirty="0" smtClean="0">
                <a:solidFill>
                  <a:schemeClr val="tx2"/>
                </a:solidFill>
                <a:ea typeface="黑体" pitchFamily="49" charset="-122"/>
              </a:rPr>
              <a:t>level </a:t>
            </a:r>
            <a:endParaRPr lang="zh-CN" altLang="en-US" sz="3200" b="1" dirty="0">
              <a:solidFill>
                <a:schemeClr val="tx2"/>
              </a:solidFill>
              <a:ea typeface="黑体" pitchFamily="49" charset="-122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1628800"/>
            <a:ext cx="7776864" cy="4745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432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"/>
            <a:ext cx="5004048" cy="1077218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tx2"/>
                </a:solidFill>
                <a:ea typeface="黑体" pitchFamily="49" charset="-122"/>
              </a:rPr>
              <a:t> Flashcard game </a:t>
            </a:r>
            <a:r>
              <a:rPr lang="zh-CN" altLang="en-US" sz="3200" b="1" dirty="0">
                <a:solidFill>
                  <a:schemeClr val="tx2"/>
                </a:solidFill>
                <a:ea typeface="黑体" pitchFamily="49" charset="-122"/>
              </a:rPr>
              <a:t>卡片游戏</a:t>
            </a:r>
            <a:endParaRPr lang="en-US" altLang="zh-CN" sz="3200" b="1" dirty="0">
              <a:solidFill>
                <a:schemeClr val="tx2"/>
              </a:solidFill>
              <a:ea typeface="黑体" pitchFamily="49" charset="-122"/>
            </a:endParaRPr>
          </a:p>
          <a:p>
            <a:r>
              <a:rPr lang="en-US" altLang="zh-CN" sz="3200" b="1" dirty="0">
                <a:solidFill>
                  <a:schemeClr val="tx2"/>
                </a:solidFill>
                <a:ea typeface="黑体" pitchFamily="49" charset="-122"/>
              </a:rPr>
              <a:t> High </a:t>
            </a:r>
            <a:r>
              <a:rPr lang="en-US" altLang="zh-CN" sz="3200" b="1" dirty="0" smtClean="0">
                <a:solidFill>
                  <a:schemeClr val="tx2"/>
                </a:solidFill>
                <a:ea typeface="黑体" pitchFamily="49" charset="-122"/>
              </a:rPr>
              <a:t>level </a:t>
            </a:r>
            <a:endParaRPr lang="zh-CN" altLang="en-US" sz="3200" b="1" dirty="0">
              <a:solidFill>
                <a:schemeClr val="tx2"/>
              </a:solidFill>
              <a:ea typeface="黑体" pitchFamily="49" charset="-122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1556792"/>
            <a:ext cx="7632848" cy="4623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864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"/>
            <a:ext cx="5004048" cy="1077218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tx2"/>
                </a:solidFill>
                <a:ea typeface="黑体" pitchFamily="49" charset="-122"/>
              </a:rPr>
              <a:t> Flashcard game </a:t>
            </a:r>
            <a:r>
              <a:rPr lang="zh-CN" altLang="en-US" sz="3200" b="1" dirty="0">
                <a:solidFill>
                  <a:schemeClr val="tx2"/>
                </a:solidFill>
                <a:ea typeface="黑体" pitchFamily="49" charset="-122"/>
              </a:rPr>
              <a:t>卡片游戏</a:t>
            </a:r>
            <a:endParaRPr lang="en-US" altLang="zh-CN" sz="3200" b="1" dirty="0">
              <a:solidFill>
                <a:schemeClr val="tx2"/>
              </a:solidFill>
              <a:ea typeface="黑体" pitchFamily="49" charset="-122"/>
            </a:endParaRPr>
          </a:p>
          <a:p>
            <a:r>
              <a:rPr lang="en-US" altLang="zh-CN" sz="3200" b="1" dirty="0">
                <a:solidFill>
                  <a:schemeClr val="tx2"/>
                </a:solidFill>
                <a:ea typeface="黑体" pitchFamily="49" charset="-122"/>
              </a:rPr>
              <a:t> High </a:t>
            </a:r>
            <a:r>
              <a:rPr lang="en-US" altLang="zh-CN" sz="3200" b="1" dirty="0" smtClean="0">
                <a:solidFill>
                  <a:schemeClr val="tx2"/>
                </a:solidFill>
                <a:ea typeface="黑体" pitchFamily="49" charset="-122"/>
              </a:rPr>
              <a:t>level </a:t>
            </a:r>
            <a:endParaRPr lang="zh-CN" altLang="en-US" sz="3200" b="1" dirty="0">
              <a:solidFill>
                <a:schemeClr val="tx2"/>
              </a:solidFill>
              <a:ea typeface="黑体" pitchFamily="49" charset="-122"/>
            </a:endParaRP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1340768"/>
            <a:ext cx="8064896" cy="490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436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"/>
            <a:ext cx="5004048" cy="1077218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tx2"/>
                </a:solidFill>
                <a:ea typeface="黑体" pitchFamily="49" charset="-122"/>
              </a:rPr>
              <a:t> Flashcard game </a:t>
            </a:r>
            <a:r>
              <a:rPr lang="zh-CN" altLang="en-US" sz="3200" b="1" dirty="0">
                <a:solidFill>
                  <a:schemeClr val="tx2"/>
                </a:solidFill>
                <a:ea typeface="黑体" pitchFamily="49" charset="-122"/>
              </a:rPr>
              <a:t>卡片游戏</a:t>
            </a:r>
            <a:endParaRPr lang="en-US" altLang="zh-CN" sz="3200" b="1" dirty="0">
              <a:solidFill>
                <a:schemeClr val="tx2"/>
              </a:solidFill>
              <a:ea typeface="黑体" pitchFamily="49" charset="-122"/>
            </a:endParaRPr>
          </a:p>
          <a:p>
            <a:r>
              <a:rPr lang="en-US" altLang="zh-CN" sz="3200" b="1" dirty="0">
                <a:solidFill>
                  <a:schemeClr val="tx2"/>
                </a:solidFill>
                <a:ea typeface="黑体" pitchFamily="49" charset="-122"/>
              </a:rPr>
              <a:t> High </a:t>
            </a:r>
            <a:r>
              <a:rPr lang="en-US" altLang="zh-CN" sz="3200" b="1" dirty="0" smtClean="0">
                <a:solidFill>
                  <a:schemeClr val="tx2"/>
                </a:solidFill>
                <a:ea typeface="黑体" pitchFamily="49" charset="-122"/>
              </a:rPr>
              <a:t>level </a:t>
            </a:r>
            <a:endParaRPr lang="zh-CN" altLang="en-US" sz="3200" b="1" dirty="0">
              <a:solidFill>
                <a:schemeClr val="tx2"/>
              </a:solidFill>
              <a:ea typeface="黑体" pitchFamily="49" charset="-122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576" y="1484784"/>
            <a:ext cx="7786837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436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"/>
            <a:ext cx="5004048" cy="1077218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tx2"/>
                </a:solidFill>
                <a:ea typeface="黑体" pitchFamily="49" charset="-122"/>
              </a:rPr>
              <a:t> Flashcard game </a:t>
            </a:r>
            <a:r>
              <a:rPr lang="zh-CN" altLang="en-US" sz="3200" b="1" dirty="0">
                <a:solidFill>
                  <a:schemeClr val="tx2"/>
                </a:solidFill>
                <a:ea typeface="黑体" pitchFamily="49" charset="-122"/>
              </a:rPr>
              <a:t>卡片游戏</a:t>
            </a:r>
            <a:endParaRPr lang="en-US" altLang="zh-CN" sz="3200" b="1" dirty="0">
              <a:solidFill>
                <a:schemeClr val="tx2"/>
              </a:solidFill>
              <a:ea typeface="黑体" pitchFamily="49" charset="-122"/>
            </a:endParaRPr>
          </a:p>
          <a:p>
            <a:r>
              <a:rPr lang="en-US" altLang="zh-CN" sz="3200" b="1" dirty="0">
                <a:solidFill>
                  <a:schemeClr val="tx2"/>
                </a:solidFill>
                <a:ea typeface="黑体" pitchFamily="49" charset="-122"/>
              </a:rPr>
              <a:t> High </a:t>
            </a:r>
            <a:r>
              <a:rPr lang="en-US" altLang="zh-CN" sz="3200" b="1" dirty="0" smtClean="0">
                <a:solidFill>
                  <a:schemeClr val="tx2"/>
                </a:solidFill>
                <a:ea typeface="黑体" pitchFamily="49" charset="-122"/>
              </a:rPr>
              <a:t>level </a:t>
            </a:r>
            <a:endParaRPr lang="zh-CN" altLang="en-US" sz="3200" b="1" dirty="0">
              <a:solidFill>
                <a:schemeClr val="tx2"/>
              </a:solidFill>
              <a:ea typeface="黑体" pitchFamily="49" charset="-122"/>
            </a:endParaRPr>
          </a:p>
        </p:txBody>
      </p:sp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1412776"/>
            <a:ext cx="8352928" cy="496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09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0" y="1"/>
            <a:ext cx="4139952" cy="584775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tx2"/>
                </a:solidFill>
                <a:ea typeface="黑体" pitchFamily="49" charset="-122"/>
              </a:rPr>
              <a:t>Group </a:t>
            </a:r>
            <a:r>
              <a:rPr lang="en-US" altLang="zh-CN" sz="3200" b="1" dirty="0" smtClean="0">
                <a:solidFill>
                  <a:schemeClr val="tx2"/>
                </a:solidFill>
                <a:ea typeface="黑体" pitchFamily="49" charset="-122"/>
              </a:rPr>
              <a:t>work </a:t>
            </a:r>
            <a:r>
              <a:rPr lang="zh-CN" altLang="en-US" sz="3200" b="1" dirty="0">
                <a:solidFill>
                  <a:schemeClr val="tx2"/>
                </a:solidFill>
                <a:ea typeface="黑体" pitchFamily="49" charset="-122"/>
              </a:rPr>
              <a:t>小组活动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289540" y="738847"/>
            <a:ext cx="3056847" cy="771328"/>
            <a:chOff x="2676318" y="620688"/>
            <a:chExt cx="3767890" cy="1298299"/>
          </a:xfrm>
        </p:grpSpPr>
        <p:pic>
          <p:nvPicPr>
            <p:cNvPr id="38" name="Picture 1" descr="C:\Users\Administrator\AppData\Roaming\Tencent\Users\214863412\QQ\WinTemp\RichOle\VI1R%%]@1%M)A44$}9~M39R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53" r="7798"/>
            <a:stretch/>
          </p:blipFill>
          <p:spPr bwMode="auto">
            <a:xfrm>
              <a:off x="2676318" y="638303"/>
              <a:ext cx="495773" cy="12806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1" descr="C:\Users\Administrator\AppData\Roaming\Tencent\Users\214863412\QQ\WinTemp\RichOle\VI1R%%]@1%M)A44$}9~M39R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53" r="7798"/>
            <a:stretch/>
          </p:blipFill>
          <p:spPr bwMode="auto">
            <a:xfrm>
              <a:off x="3325370" y="631305"/>
              <a:ext cx="495773" cy="12806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1" descr="C:\Users\Administrator\AppData\Roaming\Tencent\Users\214863412\QQ\WinTemp\RichOle\VI1R%%]@1%M)A44$}9~M39R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53" r="7798"/>
            <a:stretch/>
          </p:blipFill>
          <p:spPr bwMode="auto">
            <a:xfrm>
              <a:off x="3973543" y="638303"/>
              <a:ext cx="495773" cy="12806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1" descr="C:\Users\Administrator\AppData\Roaming\Tencent\Users\214863412\QQ\WinTemp\RichOle\VI1R%%]@1%M)A44$}9~M39R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53" r="7798"/>
            <a:stretch/>
          </p:blipFill>
          <p:spPr bwMode="auto">
            <a:xfrm>
              <a:off x="4651210" y="627686"/>
              <a:ext cx="495773" cy="12806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" descr="C:\Users\Administrator\AppData\Roaming\Tencent\Users\214863412\QQ\WinTemp\RichOle\VI1R%%]@1%M)A44$}9~M39R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53" r="7798"/>
            <a:stretch/>
          </p:blipFill>
          <p:spPr bwMode="auto">
            <a:xfrm>
              <a:off x="5300262" y="620688"/>
              <a:ext cx="495773" cy="12806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1" descr="C:\Users\Administrator\AppData\Roaming\Tencent\Users\214863412\QQ\WinTemp\RichOle\VI1R%%]@1%M)A44$}9~M39R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53" r="7798"/>
            <a:stretch/>
          </p:blipFill>
          <p:spPr bwMode="auto">
            <a:xfrm>
              <a:off x="5948435" y="627686"/>
              <a:ext cx="495773" cy="12806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组合 15"/>
          <p:cNvGrpSpPr/>
          <p:nvPr/>
        </p:nvGrpSpPr>
        <p:grpSpPr>
          <a:xfrm>
            <a:off x="4547456" y="667280"/>
            <a:ext cx="1113094" cy="1009422"/>
            <a:chOff x="3059931" y="2420888"/>
            <a:chExt cx="1429022" cy="1584176"/>
          </a:xfrm>
        </p:grpSpPr>
        <p:pic>
          <p:nvPicPr>
            <p:cNvPr id="16386" name="Picture 2" descr="C:\Users\Administrator\AppData\Roaming\Tencent\Users\214863412\QQ\WinTemp\RichOle\I}OL64TWUKPG_MBCZNV(HNK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190" b="88321" l="100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601"/>
            <a:stretch/>
          </p:blipFill>
          <p:spPr bwMode="auto">
            <a:xfrm>
              <a:off x="3059931" y="2420888"/>
              <a:ext cx="631857" cy="1547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387" name="Picture 3" descr="C:\Users\Administrator\AppData\Roaming\Tencent\Users\214863412\QQ\WinTemp\RichOle\~UP6{3@NX6[B3XMMKLVG(~1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8" b="90000" l="9474" r="8947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2478539"/>
              <a:ext cx="853057" cy="1526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下箭头 16"/>
          <p:cNvSpPr/>
          <p:nvPr/>
        </p:nvSpPr>
        <p:spPr>
          <a:xfrm rot="16200000">
            <a:off x="3563660" y="825070"/>
            <a:ext cx="676366" cy="6938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8" name="组合 57"/>
          <p:cNvGrpSpPr/>
          <p:nvPr/>
        </p:nvGrpSpPr>
        <p:grpSpPr>
          <a:xfrm>
            <a:off x="6067585" y="671705"/>
            <a:ext cx="1113094" cy="1009422"/>
            <a:chOff x="3059931" y="2420888"/>
            <a:chExt cx="1429022" cy="1584176"/>
          </a:xfrm>
        </p:grpSpPr>
        <p:pic>
          <p:nvPicPr>
            <p:cNvPr id="59" name="Picture 2" descr="C:\Users\Administrator\AppData\Roaming\Tencent\Users\214863412\QQ\WinTemp\RichOle\I}OL64TWUKPG_MBCZNV(HNK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190" b="88321" l="100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601"/>
            <a:stretch/>
          </p:blipFill>
          <p:spPr bwMode="auto">
            <a:xfrm>
              <a:off x="3059931" y="2420888"/>
              <a:ext cx="631857" cy="1547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3" descr="C:\Users\Administrator\AppData\Roaming\Tencent\Users\214863412\QQ\WinTemp\RichOle\~UP6{3@NX6[B3XMMKLVG(~1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8" b="90000" l="9474" r="8947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2478539"/>
              <a:ext cx="853057" cy="1526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1" name="组合 60"/>
          <p:cNvGrpSpPr/>
          <p:nvPr/>
        </p:nvGrpSpPr>
        <p:grpSpPr>
          <a:xfrm>
            <a:off x="7520479" y="688034"/>
            <a:ext cx="1113094" cy="1009422"/>
            <a:chOff x="3059931" y="2420888"/>
            <a:chExt cx="1429022" cy="1584176"/>
          </a:xfrm>
        </p:grpSpPr>
        <p:pic>
          <p:nvPicPr>
            <p:cNvPr id="62" name="Picture 2" descr="C:\Users\Administrator\AppData\Roaming\Tencent\Users\214863412\QQ\WinTemp\RichOle\I}OL64TWUKPG_MBCZNV(HNK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190" b="88321" l="100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601"/>
            <a:stretch/>
          </p:blipFill>
          <p:spPr bwMode="auto">
            <a:xfrm>
              <a:off x="3059931" y="2420888"/>
              <a:ext cx="631857" cy="1547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3" descr="C:\Users\Administrator\AppData\Roaming\Tencent\Users\214863412\QQ\WinTemp\RichOle\~UP6{3@NX6[B3XMMKLVG(~1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8" b="90000" l="9474" r="8947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2478539"/>
              <a:ext cx="853057" cy="1526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5" name="Picture 2" descr="C:\Users\Administrator\AppData\Roaming\Tencent\Users\214863412\QQ\WinTemp\RichOle\I}OL64TWUKPG_MBCZNV(HNK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90" b="88321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601"/>
          <a:stretch/>
        </p:blipFill>
        <p:spPr bwMode="auto">
          <a:xfrm>
            <a:off x="269755" y="1562087"/>
            <a:ext cx="777526" cy="1864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3" descr="C:\Users\Administrator\AppData\Roaming\Tencent\Users\214863412\QQ\WinTemp\RichOle\~UP6{3@NX6[B3XMMKLVG(~1.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8" b="90000" l="9474" r="894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520" y="4098004"/>
            <a:ext cx="1076105" cy="1885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7" name="组合 66"/>
          <p:cNvGrpSpPr/>
          <p:nvPr/>
        </p:nvGrpSpPr>
        <p:grpSpPr>
          <a:xfrm>
            <a:off x="1017217" y="2663531"/>
            <a:ext cx="1150592" cy="1058071"/>
            <a:chOff x="6094345" y="-136235"/>
            <a:chExt cx="1848505" cy="2268562"/>
          </a:xfrm>
        </p:grpSpPr>
        <p:pic>
          <p:nvPicPr>
            <p:cNvPr id="68" name="Picture 1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324164" y="-11562"/>
              <a:ext cx="1618686" cy="2143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9" name="TextBox 68"/>
            <p:cNvSpPr txBox="1"/>
            <p:nvPr/>
          </p:nvSpPr>
          <p:spPr>
            <a:xfrm>
              <a:off x="6094345" y="-136235"/>
              <a:ext cx="599561" cy="12561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000099"/>
                  </a:solidFill>
                </a:rPr>
                <a:t>1</a:t>
              </a:r>
              <a:endParaRPr lang="zh-CN" altLang="en-US" sz="2800" b="1" dirty="0">
                <a:solidFill>
                  <a:srgbClr val="000099"/>
                </a:solidFill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2450863" y="2629636"/>
            <a:ext cx="920663" cy="1091965"/>
            <a:chOff x="408837" y="2062830"/>
            <a:chExt cx="1705625" cy="2480396"/>
          </a:xfrm>
        </p:grpSpPr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08837" y="2420888"/>
              <a:ext cx="1705625" cy="2122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2" name="TextBox 71"/>
            <p:cNvSpPr txBox="1"/>
            <p:nvPr/>
          </p:nvSpPr>
          <p:spPr>
            <a:xfrm>
              <a:off x="408837" y="2062830"/>
              <a:ext cx="738510" cy="120912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000099"/>
                  </a:solidFill>
                </a:rPr>
                <a:t>2</a:t>
              </a:r>
              <a:endParaRPr lang="zh-CN" altLang="en-US" sz="2800" b="1" dirty="0">
                <a:solidFill>
                  <a:srgbClr val="000099"/>
                </a:solidFill>
              </a:endParaRP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3495355" y="2721679"/>
            <a:ext cx="1175060" cy="999923"/>
            <a:chOff x="2370221" y="2324677"/>
            <a:chExt cx="4340500" cy="2061618"/>
          </a:xfrm>
        </p:grpSpPr>
        <p:pic>
          <p:nvPicPr>
            <p:cNvPr id="76" name="Picture 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428170" y="2467856"/>
              <a:ext cx="4282551" cy="19184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5" name="TextBox 74"/>
            <p:cNvSpPr txBox="1"/>
            <p:nvPr/>
          </p:nvSpPr>
          <p:spPr>
            <a:xfrm>
              <a:off x="2370221" y="2324677"/>
              <a:ext cx="1501504" cy="10787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000099"/>
                  </a:solidFill>
                </a:rPr>
                <a:t>3</a:t>
              </a:r>
              <a:endParaRPr lang="zh-CN" altLang="en-US" sz="2800" b="1" dirty="0">
                <a:solidFill>
                  <a:srgbClr val="000099"/>
                </a:solidFill>
              </a:endParaRPr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4799148" y="2645389"/>
            <a:ext cx="936373" cy="999268"/>
            <a:chOff x="6156174" y="2276870"/>
            <a:chExt cx="2088770" cy="2112044"/>
          </a:xfrm>
        </p:grpSpPr>
        <p:pic>
          <p:nvPicPr>
            <p:cNvPr id="79" name="Picture 5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156176" y="2376314"/>
              <a:ext cx="2088768" cy="2012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0" name="TextBox 79"/>
            <p:cNvSpPr txBox="1"/>
            <p:nvPr/>
          </p:nvSpPr>
          <p:spPr>
            <a:xfrm>
              <a:off x="6156174" y="2276870"/>
              <a:ext cx="536424" cy="110587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000099"/>
                  </a:solidFill>
                </a:rPr>
                <a:t>4</a:t>
              </a:r>
              <a:endParaRPr lang="zh-CN" altLang="en-US" sz="2800" b="1" dirty="0">
                <a:solidFill>
                  <a:srgbClr val="000099"/>
                </a:solidFill>
              </a:endParaRPr>
            </a:p>
          </p:txBody>
        </p:sp>
      </p:grpSp>
      <p:grpSp>
        <p:nvGrpSpPr>
          <p:cNvPr id="81" name="组合 80"/>
          <p:cNvGrpSpPr/>
          <p:nvPr/>
        </p:nvGrpSpPr>
        <p:grpSpPr>
          <a:xfrm>
            <a:off x="5927956" y="2663529"/>
            <a:ext cx="1009780" cy="1058073"/>
            <a:chOff x="827584" y="4581126"/>
            <a:chExt cx="2019560" cy="2116144"/>
          </a:xfrm>
        </p:grpSpPr>
        <p:pic>
          <p:nvPicPr>
            <p:cNvPr id="82" name="Picture 6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27584" y="4643378"/>
              <a:ext cx="2019560" cy="2053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3" name="TextBox 82"/>
            <p:cNvSpPr txBox="1"/>
            <p:nvPr/>
          </p:nvSpPr>
          <p:spPr>
            <a:xfrm>
              <a:off x="827584" y="4581126"/>
              <a:ext cx="600456" cy="104643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000099"/>
                  </a:solidFill>
                </a:rPr>
                <a:t>5</a:t>
              </a:r>
              <a:endParaRPr lang="zh-CN" altLang="en-US" sz="2800" b="1" dirty="0">
                <a:solidFill>
                  <a:srgbClr val="000099"/>
                </a:solidFill>
              </a:endParaRPr>
            </a:p>
          </p:txBody>
        </p:sp>
      </p:grpSp>
      <p:grpSp>
        <p:nvGrpSpPr>
          <p:cNvPr id="84" name="组合 83"/>
          <p:cNvGrpSpPr/>
          <p:nvPr/>
        </p:nvGrpSpPr>
        <p:grpSpPr>
          <a:xfrm>
            <a:off x="7113504" y="2675150"/>
            <a:ext cx="1634177" cy="1006973"/>
            <a:chOff x="3935160" y="4684246"/>
            <a:chExt cx="3268354" cy="2013946"/>
          </a:xfrm>
        </p:grpSpPr>
        <p:pic>
          <p:nvPicPr>
            <p:cNvPr id="87" name="Picture 7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935160" y="4712108"/>
              <a:ext cx="3268354" cy="19860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6" name="TextBox 85"/>
            <p:cNvSpPr txBox="1"/>
            <p:nvPr/>
          </p:nvSpPr>
          <p:spPr>
            <a:xfrm>
              <a:off x="6450340" y="4684246"/>
              <a:ext cx="753174" cy="104644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000099"/>
                  </a:solidFill>
                </a:rPr>
                <a:t>6</a:t>
              </a:r>
              <a:endParaRPr lang="zh-CN" altLang="en-US" sz="2800" b="1" dirty="0">
                <a:solidFill>
                  <a:srgbClr val="000099"/>
                </a:solidFill>
              </a:endParaRPr>
            </a:p>
          </p:txBody>
        </p:sp>
      </p:grpSp>
      <p:pic>
        <p:nvPicPr>
          <p:cNvPr id="16389" name="Picture 5" descr="C:\Users\Administrator\AppData\Roaming\Tencent\Users\214863412\QQ\WinTemp\RichOle\E`@EYRA[N`BLW%}$`ED%Y56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445" y="5433692"/>
            <a:ext cx="1239800" cy="92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C:\Users\Administrator\AppData\Roaming\Tencent\Users\214863412\QQ\WinTemp\RichOle\F%HA}Z2_XVR[B$060C1H_7P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563" y="5508631"/>
            <a:ext cx="1003280" cy="851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1" name="Picture 7" descr="C:\Users\Administrator\AppData\Roaming\Tencent\Users\214863412\QQ\WinTemp\RichOle\P{)PQRI_OS0[(DS]]FT_R76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702" y="5513143"/>
            <a:ext cx="1360221" cy="93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C:\Users\Administrator\AppData\Roaming\Tencent\Users\214863412\QQ\WinTemp\RichOle\~_$NZ(Y[]SGWOH%W8Y16BDL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54" y="5470601"/>
            <a:ext cx="926309" cy="90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TextBox 93"/>
          <p:cNvSpPr txBox="1"/>
          <p:nvPr/>
        </p:nvSpPr>
        <p:spPr>
          <a:xfrm>
            <a:off x="1667194" y="1844824"/>
            <a:ext cx="607315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tx2"/>
                </a:solidFill>
                <a:ea typeface="黑体" pitchFamily="49" charset="-122"/>
              </a:rPr>
              <a:t>The … is asleep.</a:t>
            </a:r>
            <a:endParaRPr lang="zh-CN" altLang="en-US" sz="3200" b="1" dirty="0">
              <a:solidFill>
                <a:schemeClr val="tx2"/>
              </a:solidFill>
              <a:ea typeface="黑体" pitchFamily="49" charset="-122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477502" y="3861048"/>
            <a:ext cx="7190842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tx2"/>
                </a:solidFill>
                <a:ea typeface="黑体" pitchFamily="49" charset="-122"/>
              </a:rPr>
              <a:t>A. Yes, yes, yes. The … is asleep.</a:t>
            </a:r>
          </a:p>
          <a:p>
            <a:r>
              <a:rPr lang="en-US" altLang="zh-CN" sz="2800" b="1" dirty="0">
                <a:solidFill>
                  <a:schemeClr val="tx2"/>
                </a:solidFill>
                <a:ea typeface="黑体" pitchFamily="49" charset="-122"/>
              </a:rPr>
              <a:t>B. No, no, no. The … is not asleep in the tree/ on the ice. The … is asleep ….. </a:t>
            </a:r>
            <a:endParaRPr lang="zh-CN" altLang="en-US" sz="2800" b="1" dirty="0">
              <a:solidFill>
                <a:schemeClr val="tx2"/>
              </a:solidFill>
              <a:ea typeface="黑体" pitchFamily="49" charset="-122"/>
            </a:endParaRPr>
          </a:p>
        </p:txBody>
      </p:sp>
      <p:pic>
        <p:nvPicPr>
          <p:cNvPr id="1025" name="Picture 1" descr="C:\Users\Administrator\AppData\Roaming\Tencent\Users\214863412\QQ\WinTemp\RichOle\{5HCKCT~UVV4HDA[[W7~FP9.pn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59" b="-3685"/>
          <a:stretch/>
        </p:blipFill>
        <p:spPr bwMode="auto">
          <a:xfrm>
            <a:off x="5469843" y="5420936"/>
            <a:ext cx="1348274" cy="112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istrator\AppData\Roaming\Tencent\Users\214863412\QQ\WinTemp\RichOle\A]NNH2Y]@3NN%D]]5~Y92%9.png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82"/>
          <a:stretch/>
        </p:blipFill>
        <p:spPr bwMode="auto">
          <a:xfrm>
            <a:off x="6962371" y="5499553"/>
            <a:ext cx="1164198" cy="1004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228049" y="1399626"/>
            <a:ext cx="2422996" cy="2467797"/>
            <a:chOff x="6080080" y="0"/>
            <a:chExt cx="2189699" cy="2148373"/>
          </a:xfrm>
        </p:grpSpPr>
        <p:pic>
          <p:nvPicPr>
            <p:cNvPr id="2049" name="Picture 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080080" y="0"/>
              <a:ext cx="2189699" cy="21483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6084168" y="0"/>
              <a:ext cx="432048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000099"/>
                  </a:solidFill>
                </a:rPr>
                <a:t>1</a:t>
              </a:r>
              <a:endParaRPr lang="zh-CN" altLang="en-US" sz="2800" b="1" dirty="0">
                <a:solidFill>
                  <a:srgbClr val="000099"/>
                </a:solidFill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2987823" y="1405895"/>
            <a:ext cx="2397863" cy="2460577"/>
            <a:chOff x="251519" y="2416356"/>
            <a:chExt cx="2166986" cy="2142087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51519" y="2416356"/>
              <a:ext cx="2166986" cy="21420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251520" y="2420888"/>
              <a:ext cx="432048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000099"/>
                  </a:solidFill>
                </a:rPr>
                <a:t>2</a:t>
              </a:r>
              <a:endParaRPr lang="zh-CN" altLang="en-US" sz="2800" b="1" dirty="0">
                <a:solidFill>
                  <a:srgbClr val="000099"/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5561439" y="1618095"/>
            <a:ext cx="3166010" cy="1932043"/>
            <a:chOff x="3179028" y="2348880"/>
            <a:chExt cx="2861171" cy="1681965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179028" y="2361411"/>
              <a:ext cx="2861171" cy="1669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3203848" y="2348880"/>
              <a:ext cx="432048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000099"/>
                  </a:solidFill>
                </a:rPr>
                <a:t>3</a:t>
              </a:r>
              <a:endParaRPr lang="zh-CN" altLang="en-US" sz="2800" b="1" dirty="0">
                <a:solidFill>
                  <a:srgbClr val="000099"/>
                </a:solidFill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228049" y="4098455"/>
            <a:ext cx="2422996" cy="2490280"/>
            <a:chOff x="6043850" y="2276872"/>
            <a:chExt cx="2442284" cy="2291077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043850" y="2301050"/>
              <a:ext cx="2442284" cy="2266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6156176" y="2276872"/>
              <a:ext cx="432048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000099"/>
                  </a:solidFill>
                </a:rPr>
                <a:t>4</a:t>
              </a:r>
              <a:endParaRPr lang="zh-CN" altLang="en-US" sz="2800" b="1" dirty="0">
                <a:solidFill>
                  <a:srgbClr val="000099"/>
                </a:solidFill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2898068" y="4040654"/>
            <a:ext cx="2487618" cy="2587709"/>
            <a:chOff x="813788" y="4581128"/>
            <a:chExt cx="2248099" cy="2252764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13788" y="4631447"/>
              <a:ext cx="2248099" cy="2202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827584" y="4581128"/>
              <a:ext cx="432048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000099"/>
                  </a:solidFill>
                </a:rPr>
                <a:t>5</a:t>
              </a:r>
              <a:endParaRPr lang="zh-CN" altLang="en-US" sz="2800" b="1" dirty="0">
                <a:solidFill>
                  <a:srgbClr val="000099"/>
                </a:solidFill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5560109" y="4117196"/>
            <a:ext cx="3166010" cy="1966621"/>
            <a:chOff x="3995936" y="4581128"/>
            <a:chExt cx="2861172" cy="1712067"/>
          </a:xfrm>
        </p:grpSpPr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995936" y="4618325"/>
              <a:ext cx="2861172" cy="16748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3995936" y="4581128"/>
              <a:ext cx="432048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000099"/>
                  </a:solidFill>
                </a:rPr>
                <a:t>6</a:t>
              </a:r>
              <a:endParaRPr lang="zh-CN" altLang="en-US" sz="2800" b="1" dirty="0">
                <a:solidFill>
                  <a:srgbClr val="000099"/>
                </a:solidFill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0" y="0"/>
            <a:ext cx="2483768" cy="646331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tx2"/>
                </a:solidFill>
                <a:ea typeface="黑体" pitchFamily="49" charset="-122"/>
              </a:rPr>
              <a:t>Read again.</a:t>
            </a:r>
            <a:endParaRPr lang="zh-CN" altLang="en-US" sz="3600" b="1" dirty="0">
              <a:solidFill>
                <a:schemeClr val="tx2"/>
              </a:solidFill>
              <a:ea typeface="黑体" pitchFamily="49" charset="-12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14328" y="662742"/>
            <a:ext cx="777686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tx2"/>
                </a:solidFill>
                <a:ea typeface="黑体" pitchFamily="49" charset="-122"/>
              </a:rPr>
              <a:t>Group(</a:t>
            </a:r>
            <a:r>
              <a:rPr lang="zh-CN" altLang="en-US" sz="3200" b="1" dirty="0">
                <a:solidFill>
                  <a:schemeClr val="tx2"/>
                </a:solidFill>
                <a:ea typeface="黑体" pitchFamily="49" charset="-122"/>
              </a:rPr>
              <a:t>分组</a:t>
            </a:r>
            <a:r>
              <a:rPr lang="en-US" altLang="zh-CN" sz="3200" b="1" dirty="0">
                <a:solidFill>
                  <a:schemeClr val="tx2"/>
                </a:solidFill>
                <a:ea typeface="黑体" pitchFamily="49" charset="-122"/>
              </a:rPr>
              <a:t>) the animals in your opinion.</a:t>
            </a:r>
            <a:endParaRPr lang="zh-CN" altLang="en-US" sz="3200" b="1" dirty="0">
              <a:solidFill>
                <a:schemeClr val="tx2"/>
              </a:solidFill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44933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1749" y="0"/>
            <a:ext cx="3530032" cy="688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32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79206" y="332656"/>
            <a:ext cx="727280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tx2"/>
                </a:solidFill>
                <a:ea typeface="黑体" pitchFamily="49" charset="-122"/>
              </a:rPr>
              <a:t>How do people sleep? (When/Where/How/Why…)</a:t>
            </a:r>
            <a:endParaRPr lang="zh-CN" altLang="zh-CN" sz="3600" b="1" dirty="0">
              <a:solidFill>
                <a:schemeClr val="tx2"/>
              </a:solidFill>
              <a:ea typeface="黑体" pitchFamily="49" charset="-122"/>
            </a:endParaRPr>
          </a:p>
        </p:txBody>
      </p:sp>
      <p:pic>
        <p:nvPicPr>
          <p:cNvPr id="29697" name="Picture 1" descr="C:\Users\Administrator\AppData\Roaming\Tencent\Users\214863412\QQ\WinTemp\RichOle\@XE`2O_@[4{2(NNX@9NCN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988840"/>
            <a:ext cx="6048672" cy="424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76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228049" y="1399626"/>
            <a:ext cx="2422996" cy="2467797"/>
            <a:chOff x="6080080" y="0"/>
            <a:chExt cx="2189699" cy="2148373"/>
          </a:xfrm>
        </p:grpSpPr>
        <p:pic>
          <p:nvPicPr>
            <p:cNvPr id="2049" name="Picture 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080080" y="0"/>
              <a:ext cx="2189699" cy="21483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6084168" y="0"/>
              <a:ext cx="432048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000099"/>
                  </a:solidFill>
                </a:rPr>
                <a:t>1</a:t>
              </a:r>
              <a:endParaRPr lang="zh-CN" altLang="en-US" sz="2800" b="1" dirty="0">
                <a:solidFill>
                  <a:srgbClr val="000099"/>
                </a:solidFill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2987823" y="1405895"/>
            <a:ext cx="2397863" cy="2460577"/>
            <a:chOff x="251519" y="2416356"/>
            <a:chExt cx="2166986" cy="2142087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51519" y="2416356"/>
              <a:ext cx="2166986" cy="21420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251520" y="2420888"/>
              <a:ext cx="432048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000099"/>
                  </a:solidFill>
                </a:rPr>
                <a:t>2</a:t>
              </a:r>
              <a:endParaRPr lang="zh-CN" altLang="en-US" sz="2800" b="1" dirty="0">
                <a:solidFill>
                  <a:srgbClr val="000099"/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5561439" y="1618095"/>
            <a:ext cx="3166010" cy="1932043"/>
            <a:chOff x="3179028" y="2348880"/>
            <a:chExt cx="2861171" cy="1681965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179028" y="2361411"/>
              <a:ext cx="2861171" cy="1669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3203848" y="2348880"/>
              <a:ext cx="432048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000099"/>
                  </a:solidFill>
                </a:rPr>
                <a:t>3</a:t>
              </a:r>
              <a:endParaRPr lang="zh-CN" altLang="en-US" sz="2800" b="1" dirty="0">
                <a:solidFill>
                  <a:srgbClr val="000099"/>
                </a:solidFill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228049" y="4098455"/>
            <a:ext cx="2422996" cy="2490280"/>
            <a:chOff x="6043850" y="2276872"/>
            <a:chExt cx="2442284" cy="2291077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043850" y="2301050"/>
              <a:ext cx="2442284" cy="2266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6156176" y="2276872"/>
              <a:ext cx="432048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000099"/>
                  </a:solidFill>
                </a:rPr>
                <a:t>4</a:t>
              </a:r>
              <a:endParaRPr lang="zh-CN" altLang="en-US" sz="2800" b="1" dirty="0">
                <a:solidFill>
                  <a:srgbClr val="000099"/>
                </a:solidFill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2898068" y="4040654"/>
            <a:ext cx="2487618" cy="2587709"/>
            <a:chOff x="813788" y="4581128"/>
            <a:chExt cx="2248099" cy="2252764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13788" y="4631447"/>
              <a:ext cx="2248099" cy="2202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827584" y="4581128"/>
              <a:ext cx="432048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000099"/>
                  </a:solidFill>
                </a:rPr>
                <a:t>5</a:t>
              </a:r>
              <a:endParaRPr lang="zh-CN" altLang="en-US" sz="2800" b="1" dirty="0">
                <a:solidFill>
                  <a:srgbClr val="000099"/>
                </a:solidFill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5560109" y="4117196"/>
            <a:ext cx="3166010" cy="1966621"/>
            <a:chOff x="3995936" y="4581128"/>
            <a:chExt cx="2861172" cy="1712067"/>
          </a:xfrm>
        </p:grpSpPr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995936" y="4618325"/>
              <a:ext cx="2861172" cy="16748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3995936" y="4581128"/>
              <a:ext cx="432048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000099"/>
                  </a:solidFill>
                </a:rPr>
                <a:t>6</a:t>
              </a:r>
              <a:endParaRPr lang="zh-CN" altLang="en-US" sz="2800" b="1" dirty="0">
                <a:solidFill>
                  <a:srgbClr val="000099"/>
                </a:solidFill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0" y="0"/>
            <a:ext cx="5796136" cy="1015663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tx2"/>
                </a:solidFill>
                <a:ea typeface="黑体" pitchFamily="49" charset="-122"/>
              </a:rPr>
              <a:t>First reading</a:t>
            </a:r>
            <a:r>
              <a:rPr lang="en-US" altLang="zh-CN" sz="3200" b="1" dirty="0">
                <a:solidFill>
                  <a:schemeClr val="tx2"/>
                </a:solidFill>
                <a:ea typeface="黑体" pitchFamily="49" charset="-122"/>
              </a:rPr>
              <a:t>: </a:t>
            </a:r>
            <a:r>
              <a:rPr lang="en-US" altLang="zh-CN" sz="3200" b="1" dirty="0" smtClean="0">
                <a:solidFill>
                  <a:schemeClr val="tx2"/>
                </a:solidFill>
                <a:ea typeface="黑体" pitchFamily="49" charset="-122"/>
              </a:rPr>
              <a:t>view </a:t>
            </a:r>
            <a:r>
              <a:rPr lang="en-US" altLang="zh-CN" sz="3200" b="1" dirty="0">
                <a:solidFill>
                  <a:schemeClr val="tx2"/>
                </a:solidFill>
                <a:ea typeface="黑体" pitchFamily="49" charset="-122"/>
              </a:rPr>
              <a:t>&amp; </a:t>
            </a:r>
            <a:r>
              <a:rPr lang="en-US" altLang="zh-CN" sz="3200" b="1" dirty="0" smtClean="0">
                <a:solidFill>
                  <a:schemeClr val="tx2"/>
                </a:solidFill>
                <a:ea typeface="黑体" pitchFamily="49" charset="-122"/>
              </a:rPr>
              <a:t>answer</a:t>
            </a:r>
            <a:endParaRPr lang="en-US" altLang="zh-CN" sz="3200" b="1" dirty="0">
              <a:solidFill>
                <a:schemeClr val="tx2"/>
              </a:solidFill>
              <a:ea typeface="黑体" pitchFamily="49" charset="-122"/>
            </a:endParaRPr>
          </a:p>
          <a:p>
            <a:r>
              <a:rPr lang="zh-CN" altLang="en-US" sz="2800" b="1" dirty="0" smtClean="0">
                <a:solidFill>
                  <a:schemeClr val="tx2"/>
                </a:solidFill>
                <a:ea typeface="黑体" pitchFamily="49" charset="-122"/>
              </a:rPr>
              <a:t>看</a:t>
            </a:r>
            <a:r>
              <a:rPr lang="zh-CN" altLang="en-US" sz="2800" b="1" dirty="0">
                <a:solidFill>
                  <a:schemeClr val="tx2"/>
                </a:solidFill>
                <a:ea typeface="黑体" pitchFamily="49" charset="-122"/>
              </a:rPr>
              <a:t>图回答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205428" y="5285264"/>
            <a:ext cx="667894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zh-CN" sz="3200" b="1" dirty="0">
                <a:solidFill>
                  <a:schemeClr val="tx2"/>
                </a:solidFill>
                <a:ea typeface="黑体" pitchFamily="49" charset="-122"/>
              </a:rPr>
              <a:t>How many animals can you see?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sz="3200" b="1" dirty="0">
                <a:solidFill>
                  <a:schemeClr val="tx2"/>
                </a:solidFill>
                <a:ea typeface="黑体" pitchFamily="49" charset="-122"/>
              </a:rPr>
              <a:t>What animals are they?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sz="3200" b="1" dirty="0">
                <a:solidFill>
                  <a:schemeClr val="tx2"/>
                </a:solidFill>
                <a:ea typeface="黑体" pitchFamily="49" charset="-122"/>
              </a:rPr>
              <a:t>What are they doing?</a:t>
            </a:r>
            <a:endParaRPr lang="zh-CN" altLang="en-US" sz="3200" b="1" dirty="0">
              <a:solidFill>
                <a:schemeClr val="tx2"/>
              </a:solidFill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93151" y="1401160"/>
            <a:ext cx="2751143" cy="536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1029714" y="119534"/>
            <a:ext cx="727280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tx2"/>
                </a:solidFill>
                <a:ea typeface="黑体" pitchFamily="49" charset="-122"/>
              </a:rPr>
              <a:t>What </a:t>
            </a:r>
            <a:r>
              <a:rPr lang="en-US" altLang="zh-CN" sz="3600" b="1" dirty="0" smtClean="0">
                <a:solidFill>
                  <a:schemeClr val="tx2"/>
                </a:solidFill>
                <a:ea typeface="黑体" pitchFamily="49" charset="-122"/>
              </a:rPr>
              <a:t>other </a:t>
            </a:r>
            <a:r>
              <a:rPr lang="en-US" altLang="zh-CN" sz="3600" b="1" dirty="0">
                <a:solidFill>
                  <a:schemeClr val="tx2"/>
                </a:solidFill>
                <a:ea typeface="黑体" pitchFamily="49" charset="-122"/>
              </a:rPr>
              <a:t>animals do you know that are asleep with eyes open/shut?</a:t>
            </a:r>
            <a:endParaRPr lang="zh-CN" altLang="zh-CN" sz="3600" b="1" dirty="0">
              <a:solidFill>
                <a:schemeClr val="tx2"/>
              </a:solidFill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0524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ChangeArrowheads="1"/>
          </p:cNvSpPr>
          <p:nvPr/>
        </p:nvSpPr>
        <p:spPr bwMode="auto">
          <a:xfrm>
            <a:off x="539552" y="2204864"/>
            <a:ext cx="8112666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742950" lvl="0" indent="-742950">
              <a:lnSpc>
                <a:spcPct val="150000"/>
              </a:lnSpc>
              <a:buFont typeface="+mj-lt"/>
              <a:buAutoNum type="arabicPeriod"/>
            </a:pPr>
            <a:r>
              <a:rPr lang="en-US" altLang="zh-CN" sz="3600" b="1" dirty="0">
                <a:solidFill>
                  <a:srgbClr val="002060"/>
                </a:solidFill>
                <a:ea typeface="宋体" pitchFamily="2" charset="-122"/>
                <a:cs typeface="Calibri" pitchFamily="34" charset="0"/>
              </a:rPr>
              <a:t>Listen to the audio and read the story.</a:t>
            </a:r>
            <a:endParaRPr lang="zh-CN" altLang="zh-CN" sz="3600" b="1" dirty="0">
              <a:solidFill>
                <a:srgbClr val="002060"/>
              </a:solidFill>
              <a:ea typeface="宋体" pitchFamily="2" charset="-122"/>
              <a:cs typeface="Calibri" pitchFamily="34" charset="0"/>
            </a:endParaRPr>
          </a:p>
          <a:p>
            <a:pPr marL="742950" lvl="0" indent="-742950">
              <a:lnSpc>
                <a:spcPct val="150000"/>
              </a:lnSpc>
              <a:buFont typeface="+mj-lt"/>
              <a:buAutoNum type="arabicPeriod"/>
            </a:pPr>
            <a:r>
              <a:rPr lang="en-US" altLang="zh-CN" sz="3600" b="1" dirty="0">
                <a:solidFill>
                  <a:srgbClr val="002060"/>
                </a:solidFill>
                <a:ea typeface="宋体" pitchFamily="2" charset="-122"/>
                <a:cs typeface="Calibri" pitchFamily="34" charset="0"/>
              </a:rPr>
              <a:t>Tell the story to your parents.</a:t>
            </a:r>
            <a:endParaRPr lang="zh-CN" altLang="zh-CN" sz="3600" b="1" dirty="0">
              <a:solidFill>
                <a:srgbClr val="002060"/>
              </a:solidFill>
              <a:ea typeface="宋体" pitchFamily="2" charset="-122"/>
              <a:cs typeface="Calibri" pitchFamily="34" charset="0"/>
            </a:endParaRP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altLang="zh-CN" sz="3600" b="1" dirty="0">
                <a:solidFill>
                  <a:srgbClr val="002060"/>
                </a:solidFill>
                <a:ea typeface="宋体" pitchFamily="2" charset="-122"/>
                <a:cs typeface="Calibri" pitchFamily="34" charset="0"/>
              </a:rPr>
              <a:t>Make a new book about sleeping animals and sleeping </a:t>
            </a:r>
            <a:r>
              <a:rPr lang="en-US" altLang="zh-CN" sz="3600" b="1" dirty="0" smtClean="0">
                <a:solidFill>
                  <a:srgbClr val="002060"/>
                </a:solidFill>
                <a:ea typeface="宋体" pitchFamily="2" charset="-122"/>
                <a:cs typeface="Calibri" pitchFamily="34" charset="0"/>
              </a:rPr>
              <a:t>you.</a:t>
            </a:r>
            <a:endParaRPr lang="en-US" altLang="zh-CN" sz="3600" b="1" dirty="0">
              <a:solidFill>
                <a:srgbClr val="002060"/>
              </a:solidFill>
              <a:ea typeface="宋体" pitchFamily="2" charset="-122"/>
              <a:cs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36512" y="541129"/>
            <a:ext cx="914400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chemeClr val="tx2"/>
                </a:solidFill>
                <a:ea typeface="黑体" pitchFamily="49" charset="-122"/>
              </a:rPr>
              <a:t>Homework</a:t>
            </a:r>
            <a:endParaRPr lang="zh-CN" altLang="en-US" sz="6000" b="1" dirty="0">
              <a:solidFill>
                <a:schemeClr val="tx2"/>
              </a:solidFill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67544" y="905171"/>
            <a:ext cx="8011757" cy="5952829"/>
            <a:chOff x="624784" y="326035"/>
            <a:chExt cx="8012524" cy="6474379"/>
          </a:xfrm>
        </p:grpSpPr>
        <p:pic>
          <p:nvPicPr>
            <p:cNvPr id="3076" name="Picture 4" descr="G:\20180613 编制教材-多维阅读\多维阅读一级sleeping animals教师用书编写（朱晓岚 朱风美）\第一级-动物睡着了-内文 图片\0003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658"/>
            <a:stretch/>
          </p:blipFill>
          <p:spPr bwMode="auto">
            <a:xfrm>
              <a:off x="5364088" y="326035"/>
              <a:ext cx="3273219" cy="6474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7" name="Picture 5" descr="C:\Users\Administrator\AppData\Roaming\Tencent\Users\214863412\QQ\WinTemp\RichOle\3CYX_{5EEG`UJK0`LU`WTAS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381" y="5301207"/>
              <a:ext cx="4925553" cy="738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 descr="C:\Users\Administrator\AppData\Roaming\Tencent\Users\214863412\QQ\WinTemp\RichOle\%0_Q$M%A6R~FVYK(Q2MG}MR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088" y="5301208"/>
              <a:ext cx="3273220" cy="740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4784" y="326035"/>
              <a:ext cx="8012523" cy="6137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0" y="0"/>
            <a:ext cx="3059832" cy="584775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chemeClr val="tx2"/>
                </a:solidFill>
                <a:ea typeface="黑体" pitchFamily="49" charset="-122"/>
              </a:rPr>
              <a:t>Second reading</a:t>
            </a:r>
            <a:endParaRPr lang="zh-CN" altLang="en-US" sz="3200" b="1" dirty="0">
              <a:solidFill>
                <a:schemeClr val="tx2"/>
              </a:solidFill>
              <a:ea typeface="黑体" pitchFamily="49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74276" y="5301208"/>
            <a:ext cx="6895958" cy="6886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474276" y="5301208"/>
            <a:ext cx="6912767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zh-CN" sz="3200" b="1" dirty="0">
                <a:solidFill>
                  <a:schemeClr val="tx2"/>
                </a:solidFill>
                <a:ea typeface="黑体" pitchFamily="49" charset="-122"/>
              </a:rPr>
              <a:t>What animal is this?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sz="3200" b="1" dirty="0">
                <a:solidFill>
                  <a:schemeClr val="tx2"/>
                </a:solidFill>
                <a:ea typeface="黑体" pitchFamily="49" charset="-122"/>
              </a:rPr>
              <a:t>What do you know about leopards?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sz="3200" b="1" dirty="0">
                <a:solidFill>
                  <a:schemeClr val="tx2"/>
                </a:solidFill>
                <a:ea typeface="黑体" pitchFamily="49" charset="-122"/>
              </a:rPr>
              <a:t>What is the leopard doing?</a:t>
            </a:r>
            <a:endParaRPr lang="zh-CN" altLang="en-US" sz="3200" b="1" dirty="0">
              <a:solidFill>
                <a:schemeClr val="tx2"/>
              </a:solidFill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0375" y="548680"/>
            <a:ext cx="7968885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770823" y="5045272"/>
            <a:ext cx="6895958" cy="6886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770823" y="5157192"/>
            <a:ext cx="6912767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zh-CN" sz="3200" b="1" dirty="0">
                <a:solidFill>
                  <a:schemeClr val="tx2"/>
                </a:solidFill>
                <a:ea typeface="黑体" pitchFamily="49" charset="-122"/>
              </a:rPr>
              <a:t>What animal is this?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sz="3200" b="1" dirty="0">
                <a:solidFill>
                  <a:schemeClr val="tx2"/>
                </a:solidFill>
                <a:ea typeface="黑体" pitchFamily="49" charset="-122"/>
              </a:rPr>
              <a:t>What do you know about bears?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sz="3200" b="1" dirty="0">
                <a:solidFill>
                  <a:schemeClr val="tx2"/>
                </a:solidFill>
                <a:ea typeface="黑体" pitchFamily="49" charset="-122"/>
              </a:rPr>
              <a:t>What is the bear doing?</a:t>
            </a:r>
            <a:endParaRPr lang="zh-CN" altLang="en-US" sz="3200" b="1" dirty="0">
              <a:solidFill>
                <a:schemeClr val="tx2"/>
              </a:solidFill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575" y="548680"/>
            <a:ext cx="8160907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755575" y="5188614"/>
            <a:ext cx="6895958" cy="6886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755575" y="5188997"/>
            <a:ext cx="6912767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zh-CN" sz="3200" b="1" dirty="0">
                <a:solidFill>
                  <a:schemeClr val="tx2"/>
                </a:solidFill>
                <a:ea typeface="黑体" pitchFamily="49" charset="-122"/>
              </a:rPr>
              <a:t>What animal is this?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sz="3200" b="1" dirty="0">
                <a:solidFill>
                  <a:schemeClr val="tx2"/>
                </a:solidFill>
                <a:ea typeface="黑体" pitchFamily="49" charset="-122"/>
              </a:rPr>
              <a:t>What do you know about hippos?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sz="3200" b="1" dirty="0">
                <a:solidFill>
                  <a:schemeClr val="tx2"/>
                </a:solidFill>
                <a:ea typeface="黑体" pitchFamily="49" charset="-122"/>
              </a:rPr>
              <a:t>What is the hippo doing?</a:t>
            </a:r>
            <a:endParaRPr lang="zh-CN" altLang="en-US" sz="3200" b="1" dirty="0">
              <a:solidFill>
                <a:schemeClr val="tx2"/>
              </a:solidFill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576" y="764704"/>
            <a:ext cx="7920880" cy="5940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790496" y="5288820"/>
            <a:ext cx="6895958" cy="6886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788328" y="5288340"/>
            <a:ext cx="6912767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zh-CN" sz="3200" b="1" dirty="0">
                <a:solidFill>
                  <a:schemeClr val="tx2"/>
                </a:solidFill>
                <a:ea typeface="黑体" pitchFamily="49" charset="-122"/>
              </a:rPr>
              <a:t>What animal is this?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sz="3200" b="1" dirty="0">
                <a:solidFill>
                  <a:schemeClr val="tx2"/>
                </a:solidFill>
                <a:ea typeface="黑体" pitchFamily="49" charset="-122"/>
              </a:rPr>
              <a:t>What do you know about owls?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sz="3200" b="1" dirty="0">
                <a:solidFill>
                  <a:schemeClr val="tx2"/>
                </a:solidFill>
                <a:ea typeface="黑体" pitchFamily="49" charset="-122"/>
              </a:rPr>
              <a:t>What is the owl doing?</a:t>
            </a:r>
            <a:endParaRPr lang="zh-CN" altLang="en-US" sz="3200" b="1" dirty="0">
              <a:solidFill>
                <a:schemeClr val="tx2"/>
              </a:solidFill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584" y="880522"/>
            <a:ext cx="7718452" cy="578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845136" y="5288820"/>
            <a:ext cx="6895958" cy="6886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864031" y="5185886"/>
            <a:ext cx="6912767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zh-CN" sz="3200" b="1" dirty="0">
                <a:solidFill>
                  <a:schemeClr val="tx2"/>
                </a:solidFill>
                <a:ea typeface="黑体" pitchFamily="49" charset="-122"/>
              </a:rPr>
              <a:t>What animal is this?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sz="3200" b="1" dirty="0">
                <a:solidFill>
                  <a:schemeClr val="tx2"/>
                </a:solidFill>
                <a:ea typeface="黑体" pitchFamily="49" charset="-122"/>
              </a:rPr>
              <a:t>What do you know about bats?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sz="3200" b="1" dirty="0">
                <a:solidFill>
                  <a:schemeClr val="tx2"/>
                </a:solidFill>
                <a:ea typeface="黑体" pitchFamily="49" charset="-122"/>
              </a:rPr>
              <a:t>What is the bat doing?</a:t>
            </a:r>
            <a:endParaRPr lang="zh-CN" altLang="en-US" sz="3200" b="1" dirty="0">
              <a:solidFill>
                <a:schemeClr val="tx2"/>
              </a:solidFill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491322"/>
            <a:ext cx="7776864" cy="602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639376" y="5119508"/>
            <a:ext cx="6895958" cy="6886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630971" y="5286523"/>
            <a:ext cx="6912767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zh-CN" sz="3200" b="1" dirty="0">
                <a:solidFill>
                  <a:schemeClr val="tx2"/>
                </a:solidFill>
                <a:ea typeface="黑体" pitchFamily="49" charset="-122"/>
              </a:rPr>
              <a:t>What animal is this?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sz="3200" b="1" dirty="0">
                <a:solidFill>
                  <a:schemeClr val="tx2"/>
                </a:solidFill>
                <a:ea typeface="黑体" pitchFamily="49" charset="-122"/>
              </a:rPr>
              <a:t>Is the snake sleeping?</a:t>
            </a:r>
            <a:endParaRPr lang="zh-CN" altLang="en-US" sz="3200" b="1" dirty="0">
              <a:solidFill>
                <a:schemeClr val="tx2"/>
              </a:solidFill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670</TotalTime>
  <Words>419</Words>
  <Application>Microsoft Office PowerPoint</Application>
  <PresentationFormat>全屏显示(4:3)</PresentationFormat>
  <Paragraphs>111</Paragraphs>
  <Slides>31</Slides>
  <Notes>9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32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tommy</dc:creator>
  <cp:lastModifiedBy>fltrp</cp:lastModifiedBy>
  <cp:revision>62</cp:revision>
  <dcterms:created xsi:type="dcterms:W3CDTF">2018-07-04T15:07:56Z</dcterms:created>
  <dcterms:modified xsi:type="dcterms:W3CDTF">2018-11-07T05:30:34Z</dcterms:modified>
</cp:coreProperties>
</file>