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61" r:id="rId5"/>
    <p:sldId id="262" r:id="rId6"/>
    <p:sldId id="263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#1">
  <dgm:title val=""/>
  <dgm:desc val=""/>
  <dgm:catLst>
    <dgm:cat type="accent3" pri="11100"/>
  </dgm:catLst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#2">
  <dgm:title val=""/>
  <dgm:desc val=""/>
  <dgm:catLst>
    <dgm:cat type="accent3" pri="11100"/>
  </dgm:catLst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#3">
  <dgm:title val=""/>
  <dgm:desc val=""/>
  <dgm:catLst>
    <dgm:cat type="accent3" pri="11100"/>
  </dgm:catLst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6C2808-4946-4D10-B3C6-CFECB6B88B69}" type="doc">
      <dgm:prSet loTypeId="urn:microsoft.com/office/officeart/2005/8/layout/radial5" loCatId="relationship" qsTypeId="urn:microsoft.com/office/officeart/2005/8/quickstyle/simple1#1" qsCatId="simple" csTypeId="urn:microsoft.com/office/officeart/2005/8/colors/accent3_1#1" csCatId="accent1" phldr="1"/>
      <dgm:spPr/>
      <dgm:t>
        <a:bodyPr/>
        <a:lstStyle/>
        <a:p>
          <a:endParaRPr lang="zh-CN" altLang="en-US"/>
        </a:p>
      </dgm:t>
    </dgm:pt>
    <dgm:pt modelId="{606C32C2-2B81-43D2-8731-7AA5BC539E85}">
      <dgm:prSet phldrT="[文本]" phldr="0" custT="0"/>
      <dgm:spPr/>
      <dgm:t>
        <a:bodyPr vert="horz" wrap="square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dirty="0"/>
            <a:t>racing</a:t>
          </a:r>
        </a:p>
      </dgm:t>
    </dgm:pt>
    <dgm:pt modelId="{6A930F7C-102B-4B74-A810-0EF8A77C9C80}" type="parTrans" cxnId="{674C9D7A-98F5-4D93-A472-02089931AB41}">
      <dgm:prSet/>
      <dgm:spPr/>
      <dgm:t>
        <a:bodyPr/>
        <a:lstStyle/>
        <a:p>
          <a:endParaRPr lang="zh-CN" altLang="en-US"/>
        </a:p>
      </dgm:t>
    </dgm:pt>
    <dgm:pt modelId="{6834A72C-D888-4AEC-9D62-346A2EEC237F}" type="sibTrans" cxnId="{674C9D7A-98F5-4D93-A472-02089931AB41}">
      <dgm:prSet/>
      <dgm:spPr/>
      <dgm:t>
        <a:bodyPr/>
        <a:lstStyle/>
        <a:p>
          <a:endParaRPr lang="zh-CN" altLang="en-US"/>
        </a:p>
      </dgm:t>
    </dgm:pt>
    <dgm:pt modelId="{9EB41CF7-2687-4840-AAF4-087A996B7653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2400" b="1">
            <a:solidFill>
              <a:srgbClr val="FF0000"/>
            </a:solidFill>
          </a:endParaRPr>
        </a:p>
      </dgm:t>
    </dgm:pt>
    <dgm:pt modelId="{F725B255-70E4-4BF2-A614-1EEFDC4C0EBD}" type="parTrans" cxnId="{4FE26DF5-1760-477A-AB8D-4EBBDDDF5232}">
      <dgm:prSet/>
      <dgm:spPr/>
      <dgm:t>
        <a:bodyPr/>
        <a:lstStyle/>
        <a:p>
          <a:endParaRPr lang="zh-CN" altLang="en-US"/>
        </a:p>
      </dgm:t>
    </dgm:pt>
    <dgm:pt modelId="{BE024001-52C8-4377-9A93-EA2645AD60B3}" type="sibTrans" cxnId="{4FE26DF5-1760-477A-AB8D-4EBBDDDF5232}">
      <dgm:prSet/>
      <dgm:spPr/>
      <dgm:t>
        <a:bodyPr/>
        <a:lstStyle/>
        <a:p>
          <a:endParaRPr lang="zh-CN" altLang="en-US"/>
        </a:p>
      </dgm:t>
    </dgm:pt>
    <dgm:pt modelId="{FC66D648-3636-4A7A-B381-42D4AD99598A}">
      <dgm:prSet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400" b="1"/>
        </a:p>
      </dgm:t>
    </dgm:pt>
    <dgm:pt modelId="{3531F7EE-7FF8-40C4-AE39-4BC0B0B2B541}" type="parTrans" cxnId="{E167264F-DA9F-4C9E-BA65-65782BE67FCC}">
      <dgm:prSet/>
      <dgm:spPr/>
      <dgm:t>
        <a:bodyPr/>
        <a:lstStyle/>
        <a:p>
          <a:endParaRPr lang="zh-CN" altLang="en-US"/>
        </a:p>
      </dgm:t>
    </dgm:pt>
    <dgm:pt modelId="{1570A0F0-1160-4971-AC68-9C491C76DC1C}" type="sibTrans" cxnId="{E167264F-DA9F-4C9E-BA65-65782BE67FCC}">
      <dgm:prSet/>
      <dgm:spPr/>
      <dgm:t>
        <a:bodyPr/>
        <a:lstStyle/>
        <a:p>
          <a:endParaRPr lang="zh-CN" altLang="en-US"/>
        </a:p>
      </dgm:t>
    </dgm:pt>
    <dgm:pt modelId="{50899B11-C418-439E-AC94-E77B9E371092}">
      <dgm:prSet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400" b="1"/>
        </a:p>
      </dgm:t>
    </dgm:pt>
    <dgm:pt modelId="{70F14783-F337-43E1-8721-8732412EEEC0}" type="parTrans" cxnId="{07D43897-1641-4430-B111-437D92901A77}">
      <dgm:prSet/>
      <dgm:spPr/>
      <dgm:t>
        <a:bodyPr/>
        <a:lstStyle/>
        <a:p>
          <a:endParaRPr lang="zh-CN" altLang="en-US"/>
        </a:p>
      </dgm:t>
    </dgm:pt>
    <dgm:pt modelId="{F85B70BC-AEA3-4DA4-B8DD-2E97486560CC}" type="sibTrans" cxnId="{07D43897-1641-4430-B111-437D92901A77}">
      <dgm:prSet/>
      <dgm:spPr/>
      <dgm:t>
        <a:bodyPr/>
        <a:lstStyle/>
        <a:p>
          <a:endParaRPr lang="zh-CN" altLang="en-US"/>
        </a:p>
      </dgm:t>
    </dgm:pt>
    <dgm:pt modelId="{5BD04E60-6BC9-4096-98C2-EFEAB94940B6}">
      <dgm:prSet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000" b="1"/>
        </a:p>
      </dgm:t>
    </dgm:pt>
    <dgm:pt modelId="{2B56B499-1E3D-411C-8069-975CAE2B2674}" type="parTrans" cxnId="{C265BA26-52E1-4AB8-BBB4-D4CBB4D35FFE}">
      <dgm:prSet/>
      <dgm:spPr/>
      <dgm:t>
        <a:bodyPr/>
        <a:lstStyle/>
        <a:p>
          <a:endParaRPr lang="zh-CN" altLang="en-US"/>
        </a:p>
      </dgm:t>
    </dgm:pt>
    <dgm:pt modelId="{DEA4A0C0-0689-44AF-B968-686B70381A85}" type="sibTrans" cxnId="{C265BA26-52E1-4AB8-BBB4-D4CBB4D35FFE}">
      <dgm:prSet/>
      <dgm:spPr/>
      <dgm:t>
        <a:bodyPr/>
        <a:lstStyle/>
        <a:p>
          <a:endParaRPr lang="zh-CN" altLang="en-US"/>
        </a:p>
      </dgm:t>
    </dgm:pt>
    <dgm:pt modelId="{1FD7F08B-44CE-4CDA-8621-DB00C9588F7D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2400" b="1"/>
        </a:p>
      </dgm:t>
    </dgm:pt>
    <dgm:pt modelId="{3006E1B4-77FC-4EBD-A8B7-17D26EF2CDA2}" type="parTrans" cxnId="{F29AED6D-8543-43EB-B2F3-EE85673EE74A}">
      <dgm:prSet/>
      <dgm:spPr/>
      <dgm:t>
        <a:bodyPr/>
        <a:lstStyle/>
        <a:p>
          <a:endParaRPr lang="zh-CN" altLang="en-US"/>
        </a:p>
      </dgm:t>
    </dgm:pt>
    <dgm:pt modelId="{397A3741-028F-425D-9B8D-8571BF64A664}" type="sibTrans" cxnId="{F29AED6D-8543-43EB-B2F3-EE85673EE74A}">
      <dgm:prSet/>
      <dgm:spPr/>
      <dgm:t>
        <a:bodyPr/>
        <a:lstStyle/>
        <a:p>
          <a:endParaRPr lang="zh-CN" altLang="en-US"/>
        </a:p>
      </dgm:t>
    </dgm:pt>
    <dgm:pt modelId="{31D1D303-25E8-4D32-91E3-085595839514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2400" b="1"/>
        </a:p>
      </dgm:t>
    </dgm:pt>
    <dgm:pt modelId="{E7143639-131F-4238-BF6C-40B660E1F12E}" type="parTrans" cxnId="{02360F89-7513-4A14-84DB-8AEE5D241428}">
      <dgm:prSet/>
      <dgm:spPr/>
      <dgm:t>
        <a:bodyPr/>
        <a:lstStyle/>
        <a:p>
          <a:endParaRPr lang="zh-CN" altLang="en-US"/>
        </a:p>
      </dgm:t>
    </dgm:pt>
    <dgm:pt modelId="{5A4727C6-0B9F-4DBB-9FD5-4817C9BACE96}" type="sibTrans" cxnId="{02360F89-7513-4A14-84DB-8AEE5D241428}">
      <dgm:prSet/>
      <dgm:spPr/>
      <dgm:t>
        <a:bodyPr/>
        <a:lstStyle/>
        <a:p>
          <a:endParaRPr lang="zh-CN" altLang="en-US"/>
        </a:p>
      </dgm:t>
    </dgm:pt>
    <dgm:pt modelId="{ACC556BC-B091-4088-80C6-AED14A312FB5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1400" b="1">
            <a:solidFill>
              <a:srgbClr val="FF0000"/>
            </a:solidFill>
            <a:sym typeface="+mn-ea"/>
          </a:endParaRPr>
        </a:p>
      </dgm:t>
    </dgm:pt>
    <dgm:pt modelId="{D8C837FD-B8AC-4CC7-A639-B541B9D52215}" type="parTrans" cxnId="{DB8BE877-3F21-4530-83C4-9F9A746EC66A}">
      <dgm:prSet/>
      <dgm:spPr/>
      <dgm:t>
        <a:bodyPr/>
        <a:lstStyle/>
        <a:p>
          <a:endParaRPr lang="zh-CN" altLang="en-US"/>
        </a:p>
      </dgm:t>
    </dgm:pt>
    <dgm:pt modelId="{F98D1FBC-D7A2-45AF-ABA0-D342C8F70BC4}" type="sibTrans" cxnId="{DB8BE877-3F21-4530-83C4-9F9A746EC66A}">
      <dgm:prSet/>
      <dgm:spPr/>
      <dgm:t>
        <a:bodyPr/>
        <a:lstStyle/>
        <a:p>
          <a:endParaRPr lang="zh-CN" altLang="en-US"/>
        </a:p>
      </dgm:t>
    </dgm:pt>
    <dgm:pt modelId="{3159887D-BC34-4F44-B574-5DC0809E4A70}" type="pres">
      <dgm:prSet presAssocID="{E06C2808-4946-4D10-B3C6-CFECB6B88B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49960C0-2478-4BCF-A9C0-745AB8F5088C}" type="pres">
      <dgm:prSet presAssocID="{606C32C2-2B81-43D2-8731-7AA5BC539E85}" presName="centerShape" presStyleLbl="node0" presStyleIdx="0" presStyleCnt="1" custLinFactNeighborX="-6" custLinFactNeighborY="2113"/>
      <dgm:spPr/>
      <dgm:t>
        <a:bodyPr/>
        <a:lstStyle/>
        <a:p>
          <a:endParaRPr lang="zh-CN" altLang="en-US"/>
        </a:p>
      </dgm:t>
    </dgm:pt>
    <dgm:pt modelId="{EC0B8BA3-D1A0-4681-887A-385E8DD367D4}" type="pres">
      <dgm:prSet presAssocID="{F725B255-70E4-4BF2-A614-1EEFDC4C0EBD}" presName="parTrans" presStyleLbl="sibTrans2D1" presStyleIdx="0" presStyleCnt="7" custScaleX="172049"/>
      <dgm:spPr/>
      <dgm:t>
        <a:bodyPr/>
        <a:lstStyle/>
        <a:p>
          <a:endParaRPr lang="zh-CN" altLang="en-US"/>
        </a:p>
      </dgm:t>
    </dgm:pt>
    <dgm:pt modelId="{3EC7B1D9-2BD6-405A-B2BE-EE40634A0814}" type="pres">
      <dgm:prSet presAssocID="{F725B255-70E4-4BF2-A614-1EEFDC4C0EBD}" presName="connectorText" presStyleLbl="sibTrans2D1" presStyleIdx="0" presStyleCnt="7"/>
      <dgm:spPr/>
      <dgm:t>
        <a:bodyPr/>
        <a:lstStyle/>
        <a:p>
          <a:endParaRPr lang="zh-CN" altLang="en-US"/>
        </a:p>
      </dgm:t>
    </dgm:pt>
    <dgm:pt modelId="{E439FB7C-643C-454F-9092-F27C7C66C5B0}" type="pres">
      <dgm:prSet presAssocID="{9EB41CF7-2687-4840-AAF4-087A996B765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73783D-A9ED-4E0E-9197-230E6CE01A15}" type="pres">
      <dgm:prSet presAssocID="{3531F7EE-7FF8-40C4-AE39-4BC0B0B2B541}" presName="parTrans" presStyleLbl="sibTrans2D1" presStyleIdx="1" presStyleCnt="7" custScaleX="135342"/>
      <dgm:spPr/>
      <dgm:t>
        <a:bodyPr/>
        <a:lstStyle/>
        <a:p>
          <a:endParaRPr lang="zh-CN" altLang="en-US"/>
        </a:p>
      </dgm:t>
    </dgm:pt>
    <dgm:pt modelId="{A2EA9C83-E7B0-4B35-81AD-07DADC74E351}" type="pres">
      <dgm:prSet presAssocID="{3531F7EE-7FF8-40C4-AE39-4BC0B0B2B541}" presName="connectorText" presStyleLbl="sibTrans2D1" presStyleIdx="1" presStyleCnt="7"/>
      <dgm:spPr/>
      <dgm:t>
        <a:bodyPr/>
        <a:lstStyle/>
        <a:p>
          <a:endParaRPr lang="zh-CN" altLang="en-US"/>
        </a:p>
      </dgm:t>
    </dgm:pt>
    <dgm:pt modelId="{2FCBEC51-9A11-4AA0-AE86-1CC04FE47378}" type="pres">
      <dgm:prSet presAssocID="{FC66D648-3636-4A7A-B381-42D4AD99598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51E0B1-30FB-4717-B128-EF8683CD6A27}" type="pres">
      <dgm:prSet presAssocID="{70F14783-F337-43E1-8721-8732412EEEC0}" presName="parTrans" presStyleLbl="sibTrans2D1" presStyleIdx="2" presStyleCnt="7" custScaleX="123382"/>
      <dgm:spPr/>
      <dgm:t>
        <a:bodyPr/>
        <a:lstStyle/>
        <a:p>
          <a:endParaRPr lang="zh-CN" altLang="en-US"/>
        </a:p>
      </dgm:t>
    </dgm:pt>
    <dgm:pt modelId="{B3307F8F-B487-4A7B-B41B-2CCF5D492B2D}" type="pres">
      <dgm:prSet presAssocID="{70F14783-F337-43E1-8721-8732412EEEC0}" presName="connectorText" presStyleLbl="sibTrans2D1" presStyleIdx="2" presStyleCnt="7"/>
      <dgm:spPr/>
      <dgm:t>
        <a:bodyPr/>
        <a:lstStyle/>
        <a:p>
          <a:endParaRPr lang="zh-CN" altLang="en-US"/>
        </a:p>
      </dgm:t>
    </dgm:pt>
    <dgm:pt modelId="{E8B1B6AE-6A09-4099-91E0-794B936999B5}" type="pres">
      <dgm:prSet presAssocID="{50899B11-C418-439E-AC94-E77B9E371092}" presName="node" presStyleLbl="node1" presStyleIdx="2" presStyleCnt="7" custRadScaleRad="88166" custRadScaleInc="1036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6BA340-4DBF-433D-A73A-D6B9BED0BF4B}" type="pres">
      <dgm:prSet presAssocID="{2B56B499-1E3D-411C-8069-975CAE2B2674}" presName="parTrans" presStyleLbl="sibTrans2D1" presStyleIdx="3" presStyleCnt="7" custScaleX="172143"/>
      <dgm:spPr/>
      <dgm:t>
        <a:bodyPr/>
        <a:lstStyle/>
        <a:p>
          <a:endParaRPr lang="zh-CN" altLang="en-US"/>
        </a:p>
      </dgm:t>
    </dgm:pt>
    <dgm:pt modelId="{5AFB1FAC-13C7-4E90-9AB7-A2586E3B1BFC}" type="pres">
      <dgm:prSet presAssocID="{2B56B499-1E3D-411C-8069-975CAE2B2674}" presName="connectorText" presStyleLbl="sibTrans2D1" presStyleIdx="3" presStyleCnt="7"/>
      <dgm:spPr/>
      <dgm:t>
        <a:bodyPr/>
        <a:lstStyle/>
        <a:p>
          <a:endParaRPr lang="zh-CN" altLang="en-US"/>
        </a:p>
      </dgm:t>
    </dgm:pt>
    <dgm:pt modelId="{76F1B17B-1F77-4B95-92FB-7034355FF42A}" type="pres">
      <dgm:prSet presAssocID="{5BD04E60-6BC9-4096-98C2-EFEAB94940B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6555EF-08DC-4AF8-B351-7FF0D98BC600}" type="pres">
      <dgm:prSet presAssocID="{3006E1B4-77FC-4EBD-A8B7-17D26EF2CDA2}" presName="parTrans" presStyleLbl="sibTrans2D1" presStyleIdx="4" presStyleCnt="7" custScaleX="161888"/>
      <dgm:spPr/>
      <dgm:t>
        <a:bodyPr/>
        <a:lstStyle/>
        <a:p>
          <a:endParaRPr lang="zh-CN" altLang="en-US"/>
        </a:p>
      </dgm:t>
    </dgm:pt>
    <dgm:pt modelId="{54D044D7-DDFF-4962-9EA3-1FA11B88BED4}" type="pres">
      <dgm:prSet presAssocID="{3006E1B4-77FC-4EBD-A8B7-17D26EF2CDA2}" presName="connectorText" presStyleLbl="sibTrans2D1" presStyleIdx="4" presStyleCnt="7"/>
      <dgm:spPr/>
      <dgm:t>
        <a:bodyPr/>
        <a:lstStyle/>
        <a:p>
          <a:endParaRPr lang="zh-CN" altLang="en-US"/>
        </a:p>
      </dgm:t>
    </dgm:pt>
    <dgm:pt modelId="{DA72E5D4-62CF-433D-B5E8-B21F597C9891}" type="pres">
      <dgm:prSet presAssocID="{1FD7F08B-44CE-4CDA-8621-DB00C9588F7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A4AF61-D85D-4172-B49F-287A0B9C89FD}" type="pres">
      <dgm:prSet presAssocID="{E7143639-131F-4238-BF6C-40B660E1F12E}" presName="parTrans" presStyleLbl="sibTrans2D1" presStyleIdx="5" presStyleCnt="7" custScaleX="158958"/>
      <dgm:spPr/>
      <dgm:t>
        <a:bodyPr/>
        <a:lstStyle/>
        <a:p>
          <a:endParaRPr lang="zh-CN" altLang="en-US"/>
        </a:p>
      </dgm:t>
    </dgm:pt>
    <dgm:pt modelId="{0EA34702-5ACE-401D-9EDC-0AEAC90B2447}" type="pres">
      <dgm:prSet presAssocID="{E7143639-131F-4238-BF6C-40B660E1F12E}" presName="connectorText" presStyleLbl="sibTrans2D1" presStyleIdx="5" presStyleCnt="7"/>
      <dgm:spPr/>
      <dgm:t>
        <a:bodyPr/>
        <a:lstStyle/>
        <a:p>
          <a:endParaRPr lang="zh-CN" altLang="en-US"/>
        </a:p>
      </dgm:t>
    </dgm:pt>
    <dgm:pt modelId="{9E9F3594-8892-41E8-B3EB-FCDEECCFF202}" type="pres">
      <dgm:prSet presAssocID="{31D1D303-25E8-4D32-91E3-085595839514}" presName="node" presStyleLbl="node1" presStyleIdx="5" presStyleCnt="7" custRadScaleRad="100365" custRadScaleInc="-487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326397-1233-4C08-8969-7FBCBC2B26B2}" type="pres">
      <dgm:prSet presAssocID="{D8C837FD-B8AC-4CC7-A639-B541B9D52215}" presName="parTrans" presStyleLbl="sibTrans2D1" presStyleIdx="6" presStyleCnt="7" custScaleX="143099"/>
      <dgm:spPr/>
      <dgm:t>
        <a:bodyPr/>
        <a:lstStyle/>
        <a:p>
          <a:endParaRPr lang="zh-CN" altLang="en-US"/>
        </a:p>
      </dgm:t>
    </dgm:pt>
    <dgm:pt modelId="{6505D330-90B3-4BB2-8F76-B02E19E3B067}" type="pres">
      <dgm:prSet presAssocID="{D8C837FD-B8AC-4CC7-A639-B541B9D52215}" presName="connectorText" presStyleLbl="sibTrans2D1" presStyleIdx="6" presStyleCnt="7"/>
      <dgm:spPr/>
      <dgm:t>
        <a:bodyPr/>
        <a:lstStyle/>
        <a:p>
          <a:endParaRPr lang="zh-CN" altLang="en-US"/>
        </a:p>
      </dgm:t>
    </dgm:pt>
    <dgm:pt modelId="{EFD94A1D-1705-44D4-9F71-52ACA21AC469}" type="pres">
      <dgm:prSet presAssocID="{ACC556BC-B091-4088-80C6-AED14A312FB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753FA27-45B3-438A-B9F8-D5CBE2C976F3}" type="presOf" srcId="{E06C2808-4946-4D10-B3C6-CFECB6B88B69}" destId="{3159887D-BC34-4F44-B574-5DC0809E4A70}" srcOrd="0" destOrd="0" presId="urn:microsoft.com/office/officeart/2005/8/layout/radial5"/>
    <dgm:cxn modelId="{E6146366-9365-4E8F-B210-A92523AAA443}" type="presOf" srcId="{E7143639-131F-4238-BF6C-40B660E1F12E}" destId="{BAA4AF61-D85D-4172-B49F-287A0B9C89FD}" srcOrd="0" destOrd="0" presId="urn:microsoft.com/office/officeart/2005/8/layout/radial5"/>
    <dgm:cxn modelId="{D9082FDB-1C53-4B2A-8491-F7572BE96815}" type="presOf" srcId="{ACC556BC-B091-4088-80C6-AED14A312FB5}" destId="{EFD94A1D-1705-44D4-9F71-52ACA21AC469}" srcOrd="0" destOrd="0" presId="urn:microsoft.com/office/officeart/2005/8/layout/radial5"/>
    <dgm:cxn modelId="{674C9D7A-98F5-4D93-A472-02089931AB41}" srcId="{E06C2808-4946-4D10-B3C6-CFECB6B88B69}" destId="{606C32C2-2B81-43D2-8731-7AA5BC539E85}" srcOrd="0" destOrd="0" parTransId="{6A930F7C-102B-4B74-A810-0EF8A77C9C80}" sibTransId="{6834A72C-D888-4AEC-9D62-346A2EEC237F}"/>
    <dgm:cxn modelId="{47CFDB39-EC47-475A-8F69-A7211B49DF6F}" type="presOf" srcId="{D8C837FD-B8AC-4CC7-A639-B541B9D52215}" destId="{61326397-1233-4C08-8969-7FBCBC2B26B2}" srcOrd="0" destOrd="0" presId="urn:microsoft.com/office/officeart/2005/8/layout/radial5"/>
    <dgm:cxn modelId="{F29AED6D-8543-43EB-B2F3-EE85673EE74A}" srcId="{606C32C2-2B81-43D2-8731-7AA5BC539E85}" destId="{1FD7F08B-44CE-4CDA-8621-DB00C9588F7D}" srcOrd="4" destOrd="0" parTransId="{3006E1B4-77FC-4EBD-A8B7-17D26EF2CDA2}" sibTransId="{397A3741-028F-425D-9B8D-8571BF64A664}"/>
    <dgm:cxn modelId="{2C6E9AAB-4B21-4266-9C97-457B0E6DD520}" type="presOf" srcId="{70F14783-F337-43E1-8721-8732412EEEC0}" destId="{7E51E0B1-30FB-4717-B128-EF8683CD6A27}" srcOrd="0" destOrd="0" presId="urn:microsoft.com/office/officeart/2005/8/layout/radial5"/>
    <dgm:cxn modelId="{E9482B84-D0F5-4DC9-9C16-0F5267D90B36}" type="presOf" srcId="{1FD7F08B-44CE-4CDA-8621-DB00C9588F7D}" destId="{DA72E5D4-62CF-433D-B5E8-B21F597C9891}" srcOrd="0" destOrd="0" presId="urn:microsoft.com/office/officeart/2005/8/layout/radial5"/>
    <dgm:cxn modelId="{E167264F-DA9F-4C9E-BA65-65782BE67FCC}" srcId="{606C32C2-2B81-43D2-8731-7AA5BC539E85}" destId="{FC66D648-3636-4A7A-B381-42D4AD99598A}" srcOrd="1" destOrd="0" parTransId="{3531F7EE-7FF8-40C4-AE39-4BC0B0B2B541}" sibTransId="{1570A0F0-1160-4971-AC68-9C491C76DC1C}"/>
    <dgm:cxn modelId="{C12D480A-A5CA-44F6-9504-3A14A2AF5D7C}" type="presOf" srcId="{606C32C2-2B81-43D2-8731-7AA5BC539E85}" destId="{B49960C0-2478-4BCF-A9C0-745AB8F5088C}" srcOrd="0" destOrd="0" presId="urn:microsoft.com/office/officeart/2005/8/layout/radial5"/>
    <dgm:cxn modelId="{7C113DA8-CBD1-4306-BDB7-53B7D865C113}" type="presOf" srcId="{50899B11-C418-439E-AC94-E77B9E371092}" destId="{E8B1B6AE-6A09-4099-91E0-794B936999B5}" srcOrd="0" destOrd="0" presId="urn:microsoft.com/office/officeart/2005/8/layout/radial5"/>
    <dgm:cxn modelId="{90830360-74D2-4680-ADE4-AE2376084FB5}" type="presOf" srcId="{F725B255-70E4-4BF2-A614-1EEFDC4C0EBD}" destId="{EC0B8BA3-D1A0-4681-887A-385E8DD367D4}" srcOrd="0" destOrd="0" presId="urn:microsoft.com/office/officeart/2005/8/layout/radial5"/>
    <dgm:cxn modelId="{4B776F3F-B86C-47A8-B18D-B542FB6132A1}" type="presOf" srcId="{E7143639-131F-4238-BF6C-40B660E1F12E}" destId="{0EA34702-5ACE-401D-9EDC-0AEAC90B2447}" srcOrd="1" destOrd="0" presId="urn:microsoft.com/office/officeart/2005/8/layout/radial5"/>
    <dgm:cxn modelId="{9F6C646D-4FBE-43E8-A9B7-D743968ED6D9}" type="presOf" srcId="{2B56B499-1E3D-411C-8069-975CAE2B2674}" destId="{5AFB1FAC-13C7-4E90-9AB7-A2586E3B1BFC}" srcOrd="1" destOrd="0" presId="urn:microsoft.com/office/officeart/2005/8/layout/radial5"/>
    <dgm:cxn modelId="{4FE26DF5-1760-477A-AB8D-4EBBDDDF5232}" srcId="{606C32C2-2B81-43D2-8731-7AA5BC539E85}" destId="{9EB41CF7-2687-4840-AAF4-087A996B7653}" srcOrd="0" destOrd="0" parTransId="{F725B255-70E4-4BF2-A614-1EEFDC4C0EBD}" sibTransId="{BE024001-52C8-4377-9A93-EA2645AD60B3}"/>
    <dgm:cxn modelId="{A210A14A-DDFE-44E6-BDC1-74AE5EC93F69}" type="presOf" srcId="{FC66D648-3636-4A7A-B381-42D4AD99598A}" destId="{2FCBEC51-9A11-4AA0-AE86-1CC04FE47378}" srcOrd="0" destOrd="0" presId="urn:microsoft.com/office/officeart/2005/8/layout/radial5"/>
    <dgm:cxn modelId="{ABAAEAD8-A22A-4E7F-B1D6-29490C17DE7D}" type="presOf" srcId="{5BD04E60-6BC9-4096-98C2-EFEAB94940B6}" destId="{76F1B17B-1F77-4B95-92FB-7034355FF42A}" srcOrd="0" destOrd="0" presId="urn:microsoft.com/office/officeart/2005/8/layout/radial5"/>
    <dgm:cxn modelId="{C3A8A29C-C4CD-4A97-8FF8-56463379381D}" type="presOf" srcId="{F725B255-70E4-4BF2-A614-1EEFDC4C0EBD}" destId="{3EC7B1D9-2BD6-405A-B2BE-EE40634A0814}" srcOrd="1" destOrd="0" presId="urn:microsoft.com/office/officeart/2005/8/layout/radial5"/>
    <dgm:cxn modelId="{282C0170-340D-44C8-9D22-BF3B374EBFFC}" type="presOf" srcId="{3006E1B4-77FC-4EBD-A8B7-17D26EF2CDA2}" destId="{7B6555EF-08DC-4AF8-B351-7FF0D98BC600}" srcOrd="0" destOrd="0" presId="urn:microsoft.com/office/officeart/2005/8/layout/radial5"/>
    <dgm:cxn modelId="{07D43897-1641-4430-B111-437D92901A77}" srcId="{606C32C2-2B81-43D2-8731-7AA5BC539E85}" destId="{50899B11-C418-439E-AC94-E77B9E371092}" srcOrd="2" destOrd="0" parTransId="{70F14783-F337-43E1-8721-8732412EEEC0}" sibTransId="{F85B70BC-AEA3-4DA4-B8DD-2E97486560CC}"/>
    <dgm:cxn modelId="{ABCDAA1E-457D-4EBA-9DAB-91308946E644}" type="presOf" srcId="{31D1D303-25E8-4D32-91E3-085595839514}" destId="{9E9F3594-8892-41E8-B3EB-FCDEECCFF202}" srcOrd="0" destOrd="0" presId="urn:microsoft.com/office/officeart/2005/8/layout/radial5"/>
    <dgm:cxn modelId="{CD04CEA8-0126-4E78-B0EF-162C37A2330A}" type="presOf" srcId="{3006E1B4-77FC-4EBD-A8B7-17D26EF2CDA2}" destId="{54D044D7-DDFF-4962-9EA3-1FA11B88BED4}" srcOrd="1" destOrd="0" presId="urn:microsoft.com/office/officeart/2005/8/layout/radial5"/>
    <dgm:cxn modelId="{348DB1DF-F9CE-4951-BBDD-B79C859941DC}" type="presOf" srcId="{70F14783-F337-43E1-8721-8732412EEEC0}" destId="{B3307F8F-B487-4A7B-B41B-2CCF5D492B2D}" srcOrd="1" destOrd="0" presId="urn:microsoft.com/office/officeart/2005/8/layout/radial5"/>
    <dgm:cxn modelId="{32097270-906E-4644-989A-F6171D78A1AF}" type="presOf" srcId="{9EB41CF7-2687-4840-AAF4-087A996B7653}" destId="{E439FB7C-643C-454F-9092-F27C7C66C5B0}" srcOrd="0" destOrd="0" presId="urn:microsoft.com/office/officeart/2005/8/layout/radial5"/>
    <dgm:cxn modelId="{74CA1393-F2FB-4172-B2DB-B4B83623ED01}" type="presOf" srcId="{2B56B499-1E3D-411C-8069-975CAE2B2674}" destId="{796BA340-4DBF-433D-A73A-D6B9BED0BF4B}" srcOrd="0" destOrd="0" presId="urn:microsoft.com/office/officeart/2005/8/layout/radial5"/>
    <dgm:cxn modelId="{E573976C-F907-4005-A214-587A34E3B9EF}" type="presOf" srcId="{3531F7EE-7FF8-40C4-AE39-4BC0B0B2B541}" destId="{A2EA9C83-E7B0-4B35-81AD-07DADC74E351}" srcOrd="1" destOrd="0" presId="urn:microsoft.com/office/officeart/2005/8/layout/radial5"/>
    <dgm:cxn modelId="{E8A92EF1-43F7-49DF-B450-AED7DF00EBF0}" type="presOf" srcId="{3531F7EE-7FF8-40C4-AE39-4BC0B0B2B541}" destId="{1073783D-A9ED-4E0E-9197-230E6CE01A15}" srcOrd="0" destOrd="0" presId="urn:microsoft.com/office/officeart/2005/8/layout/radial5"/>
    <dgm:cxn modelId="{AF9E3E34-451A-457C-A514-723E33021A81}" type="presOf" srcId="{D8C837FD-B8AC-4CC7-A639-B541B9D52215}" destId="{6505D330-90B3-4BB2-8F76-B02E19E3B067}" srcOrd="1" destOrd="0" presId="urn:microsoft.com/office/officeart/2005/8/layout/radial5"/>
    <dgm:cxn modelId="{02360F89-7513-4A14-84DB-8AEE5D241428}" srcId="{606C32C2-2B81-43D2-8731-7AA5BC539E85}" destId="{31D1D303-25E8-4D32-91E3-085595839514}" srcOrd="5" destOrd="0" parTransId="{E7143639-131F-4238-BF6C-40B660E1F12E}" sibTransId="{5A4727C6-0B9F-4DBB-9FD5-4817C9BACE96}"/>
    <dgm:cxn modelId="{C265BA26-52E1-4AB8-BBB4-D4CBB4D35FFE}" srcId="{606C32C2-2B81-43D2-8731-7AA5BC539E85}" destId="{5BD04E60-6BC9-4096-98C2-EFEAB94940B6}" srcOrd="3" destOrd="0" parTransId="{2B56B499-1E3D-411C-8069-975CAE2B2674}" sibTransId="{DEA4A0C0-0689-44AF-B968-686B70381A85}"/>
    <dgm:cxn modelId="{DB8BE877-3F21-4530-83C4-9F9A746EC66A}" srcId="{606C32C2-2B81-43D2-8731-7AA5BC539E85}" destId="{ACC556BC-B091-4088-80C6-AED14A312FB5}" srcOrd="6" destOrd="0" parTransId="{D8C837FD-B8AC-4CC7-A639-B541B9D52215}" sibTransId="{F98D1FBC-D7A2-45AF-ABA0-D342C8F70BC4}"/>
    <dgm:cxn modelId="{43424867-C432-41F6-AE0E-C4116840BB81}" type="presParOf" srcId="{3159887D-BC34-4F44-B574-5DC0809E4A70}" destId="{B49960C0-2478-4BCF-A9C0-745AB8F5088C}" srcOrd="0" destOrd="0" presId="urn:microsoft.com/office/officeart/2005/8/layout/radial5"/>
    <dgm:cxn modelId="{7B140B89-3F8C-4242-B126-7E54243EB96E}" type="presParOf" srcId="{3159887D-BC34-4F44-B574-5DC0809E4A70}" destId="{EC0B8BA3-D1A0-4681-887A-385E8DD367D4}" srcOrd="1" destOrd="0" presId="urn:microsoft.com/office/officeart/2005/8/layout/radial5"/>
    <dgm:cxn modelId="{E4461AE8-980A-4F10-8CB7-A4548B20280A}" type="presParOf" srcId="{EC0B8BA3-D1A0-4681-887A-385E8DD367D4}" destId="{3EC7B1D9-2BD6-405A-B2BE-EE40634A0814}" srcOrd="0" destOrd="0" presId="urn:microsoft.com/office/officeart/2005/8/layout/radial5"/>
    <dgm:cxn modelId="{5B60C334-27FA-41E7-AD52-744AEE4C9290}" type="presParOf" srcId="{3159887D-BC34-4F44-B574-5DC0809E4A70}" destId="{E439FB7C-643C-454F-9092-F27C7C66C5B0}" srcOrd="2" destOrd="0" presId="urn:microsoft.com/office/officeart/2005/8/layout/radial5"/>
    <dgm:cxn modelId="{651A39CD-A4BB-442E-BB4F-334796CA4141}" type="presParOf" srcId="{3159887D-BC34-4F44-B574-5DC0809E4A70}" destId="{1073783D-A9ED-4E0E-9197-230E6CE01A15}" srcOrd="3" destOrd="0" presId="urn:microsoft.com/office/officeart/2005/8/layout/radial5"/>
    <dgm:cxn modelId="{BAE50130-1E2C-4E3C-91BB-4117ACC9F963}" type="presParOf" srcId="{1073783D-A9ED-4E0E-9197-230E6CE01A15}" destId="{A2EA9C83-E7B0-4B35-81AD-07DADC74E351}" srcOrd="0" destOrd="0" presId="urn:microsoft.com/office/officeart/2005/8/layout/radial5"/>
    <dgm:cxn modelId="{F1C4F240-FEA4-4A95-B071-3F088E6E6547}" type="presParOf" srcId="{3159887D-BC34-4F44-B574-5DC0809E4A70}" destId="{2FCBEC51-9A11-4AA0-AE86-1CC04FE47378}" srcOrd="4" destOrd="0" presId="urn:microsoft.com/office/officeart/2005/8/layout/radial5"/>
    <dgm:cxn modelId="{AFFF6E83-667D-4DA7-841E-5959DC916B0F}" type="presParOf" srcId="{3159887D-BC34-4F44-B574-5DC0809E4A70}" destId="{7E51E0B1-30FB-4717-B128-EF8683CD6A27}" srcOrd="5" destOrd="0" presId="urn:microsoft.com/office/officeart/2005/8/layout/radial5"/>
    <dgm:cxn modelId="{93E47794-1CD0-4186-B39F-6AE09BB12C40}" type="presParOf" srcId="{7E51E0B1-30FB-4717-B128-EF8683CD6A27}" destId="{B3307F8F-B487-4A7B-B41B-2CCF5D492B2D}" srcOrd="0" destOrd="0" presId="urn:microsoft.com/office/officeart/2005/8/layout/radial5"/>
    <dgm:cxn modelId="{0BBC55F2-8AE2-47C9-A0FF-1818C9E4D334}" type="presParOf" srcId="{3159887D-BC34-4F44-B574-5DC0809E4A70}" destId="{E8B1B6AE-6A09-4099-91E0-794B936999B5}" srcOrd="6" destOrd="0" presId="urn:microsoft.com/office/officeart/2005/8/layout/radial5"/>
    <dgm:cxn modelId="{06170925-57A6-43A1-8C23-DF933427536A}" type="presParOf" srcId="{3159887D-BC34-4F44-B574-5DC0809E4A70}" destId="{796BA340-4DBF-433D-A73A-D6B9BED0BF4B}" srcOrd="7" destOrd="0" presId="urn:microsoft.com/office/officeart/2005/8/layout/radial5"/>
    <dgm:cxn modelId="{0B9D1756-25F6-4E4D-8363-FE47459B4302}" type="presParOf" srcId="{796BA340-4DBF-433D-A73A-D6B9BED0BF4B}" destId="{5AFB1FAC-13C7-4E90-9AB7-A2586E3B1BFC}" srcOrd="0" destOrd="0" presId="urn:microsoft.com/office/officeart/2005/8/layout/radial5"/>
    <dgm:cxn modelId="{A6325CC2-1F39-49BC-ABD2-BD9C0D7A083E}" type="presParOf" srcId="{3159887D-BC34-4F44-B574-5DC0809E4A70}" destId="{76F1B17B-1F77-4B95-92FB-7034355FF42A}" srcOrd="8" destOrd="0" presId="urn:microsoft.com/office/officeart/2005/8/layout/radial5"/>
    <dgm:cxn modelId="{6683F30A-55BA-4156-B2BA-E1D04E3F47EA}" type="presParOf" srcId="{3159887D-BC34-4F44-B574-5DC0809E4A70}" destId="{7B6555EF-08DC-4AF8-B351-7FF0D98BC600}" srcOrd="9" destOrd="0" presId="urn:microsoft.com/office/officeart/2005/8/layout/radial5"/>
    <dgm:cxn modelId="{F551AB3D-E336-4C34-BBEA-FE2B7A7A080B}" type="presParOf" srcId="{7B6555EF-08DC-4AF8-B351-7FF0D98BC600}" destId="{54D044D7-DDFF-4962-9EA3-1FA11B88BED4}" srcOrd="0" destOrd="0" presId="urn:microsoft.com/office/officeart/2005/8/layout/radial5"/>
    <dgm:cxn modelId="{59F234E3-5B8C-40B2-879E-B32D7A20E3FE}" type="presParOf" srcId="{3159887D-BC34-4F44-B574-5DC0809E4A70}" destId="{DA72E5D4-62CF-433D-B5E8-B21F597C9891}" srcOrd="10" destOrd="0" presId="urn:microsoft.com/office/officeart/2005/8/layout/radial5"/>
    <dgm:cxn modelId="{9873D358-FB8F-4CA0-AAF3-71556A566C87}" type="presParOf" srcId="{3159887D-BC34-4F44-B574-5DC0809E4A70}" destId="{BAA4AF61-D85D-4172-B49F-287A0B9C89FD}" srcOrd="11" destOrd="0" presId="urn:microsoft.com/office/officeart/2005/8/layout/radial5"/>
    <dgm:cxn modelId="{DE8F320C-10B1-4C2F-A37C-EDFF8621D4DE}" type="presParOf" srcId="{BAA4AF61-D85D-4172-B49F-287A0B9C89FD}" destId="{0EA34702-5ACE-401D-9EDC-0AEAC90B2447}" srcOrd="0" destOrd="0" presId="urn:microsoft.com/office/officeart/2005/8/layout/radial5"/>
    <dgm:cxn modelId="{0CF15BD6-D9B0-4175-8567-E66027A98A0A}" type="presParOf" srcId="{3159887D-BC34-4F44-B574-5DC0809E4A70}" destId="{9E9F3594-8892-41E8-B3EB-FCDEECCFF202}" srcOrd="12" destOrd="0" presId="urn:microsoft.com/office/officeart/2005/8/layout/radial5"/>
    <dgm:cxn modelId="{D349CF77-0915-49E7-BC15-E62F4F9D4AB0}" type="presParOf" srcId="{3159887D-BC34-4F44-B574-5DC0809E4A70}" destId="{61326397-1233-4C08-8969-7FBCBC2B26B2}" srcOrd="13" destOrd="0" presId="urn:microsoft.com/office/officeart/2005/8/layout/radial5"/>
    <dgm:cxn modelId="{EDD0897F-EA13-4E2D-BF7C-CEA2F8D6B884}" type="presParOf" srcId="{61326397-1233-4C08-8969-7FBCBC2B26B2}" destId="{6505D330-90B3-4BB2-8F76-B02E19E3B067}" srcOrd="0" destOrd="0" presId="urn:microsoft.com/office/officeart/2005/8/layout/radial5"/>
    <dgm:cxn modelId="{45AE8CBC-A59C-401A-9B63-D7390E438C8C}" type="presParOf" srcId="{3159887D-BC34-4F44-B574-5DC0809E4A70}" destId="{EFD94A1D-1705-44D4-9F71-52ACA21AC469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6C2808-4946-4D10-B3C6-CFECB6B88B69}" type="doc">
      <dgm:prSet loTypeId="urn:microsoft.com/office/officeart/2005/8/layout/radial5" loCatId="relationship" qsTypeId="urn:microsoft.com/office/officeart/2005/8/quickstyle/simple1#2" qsCatId="simple" csTypeId="urn:microsoft.com/office/officeart/2005/8/colors/accent3_1#2" csCatId="accent1" phldr="0"/>
      <dgm:spPr/>
      <dgm:t>
        <a:bodyPr/>
        <a:lstStyle/>
        <a:p>
          <a:endParaRPr lang="zh-CN" altLang="en-US"/>
        </a:p>
      </dgm:t>
    </dgm:pt>
    <dgm:pt modelId="{606C32C2-2B81-43D2-8731-7AA5BC539E85}">
      <dgm:prSet phldrT="[文本]" phldr="0" custT="0"/>
      <dgm:spPr/>
      <dgm:t>
        <a:bodyPr vert="horz" wrap="square"/>
        <a:lstStyle>
          <a:lvl1pPr algn="ctr">
            <a:defRPr sz="3800"/>
          </a:lvl1pPr>
          <a:lvl2pPr marL="285750" indent="-285750" algn="ctr">
            <a:defRPr sz="2900"/>
          </a:lvl2pPr>
          <a:lvl3pPr marL="571500" indent="-285750" algn="ctr">
            <a:defRPr sz="2900"/>
          </a:lvl3pPr>
          <a:lvl4pPr marL="857250" indent="-285750" algn="ctr">
            <a:defRPr sz="2900"/>
          </a:lvl4pPr>
          <a:lvl5pPr marL="1143000" indent="-285750" algn="ctr">
            <a:defRPr sz="2900"/>
          </a:lvl5pPr>
          <a:lvl6pPr marL="1428750" indent="-285750" algn="ctr">
            <a:defRPr sz="2900"/>
          </a:lvl6pPr>
          <a:lvl7pPr marL="1714500" indent="-285750" algn="ctr">
            <a:defRPr sz="2900"/>
          </a:lvl7pPr>
          <a:lvl8pPr marL="2000250" indent="-285750" algn="ctr">
            <a:defRPr sz="2900"/>
          </a:lvl8pPr>
          <a:lvl9pPr marL="2286000" indent="-285750" algn="ctr">
            <a:defRPr sz="2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/>
            <a:t>b</a:t>
          </a:r>
        </a:p>
      </dgm:t>
    </dgm:pt>
    <dgm:pt modelId="{6A930F7C-102B-4B74-A810-0EF8A77C9C80}" type="parTrans" cxnId="{1C24A9D2-E731-45D6-964C-69A342B99DFC}">
      <dgm:prSet/>
      <dgm:spPr/>
      <dgm:t>
        <a:bodyPr/>
        <a:lstStyle/>
        <a:p>
          <a:endParaRPr lang="zh-CN" altLang="en-US"/>
        </a:p>
      </dgm:t>
    </dgm:pt>
    <dgm:pt modelId="{6834A72C-D888-4AEC-9D62-346A2EEC237F}" type="sibTrans" cxnId="{1C24A9D2-E731-45D6-964C-69A342B99DFC}">
      <dgm:prSet/>
      <dgm:spPr/>
      <dgm:t>
        <a:bodyPr/>
        <a:lstStyle/>
        <a:p>
          <a:endParaRPr lang="zh-CN" altLang="en-US"/>
        </a:p>
      </dgm:t>
    </dgm:pt>
    <dgm:pt modelId="{9EB41CF7-2687-4840-AAF4-087A996B7653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2400" b="1">
            <a:solidFill>
              <a:srgbClr val="FF0000"/>
            </a:solidFill>
          </a:endParaRPr>
        </a:p>
      </dgm:t>
    </dgm:pt>
    <dgm:pt modelId="{F725B255-70E4-4BF2-A614-1EEFDC4C0EBD}" type="parTrans" cxnId="{3FCEA397-A8CE-4601-A0DE-7480D4344568}">
      <dgm:prSet/>
      <dgm:spPr/>
      <dgm:t>
        <a:bodyPr/>
        <a:lstStyle/>
        <a:p>
          <a:endParaRPr lang="zh-CN" altLang="en-US"/>
        </a:p>
      </dgm:t>
    </dgm:pt>
    <dgm:pt modelId="{BE024001-52C8-4377-9A93-EA2645AD60B3}" type="sibTrans" cxnId="{3FCEA397-A8CE-4601-A0DE-7480D4344568}">
      <dgm:prSet/>
      <dgm:spPr/>
      <dgm:t>
        <a:bodyPr/>
        <a:lstStyle/>
        <a:p>
          <a:endParaRPr lang="zh-CN" altLang="en-US"/>
        </a:p>
      </dgm:t>
    </dgm:pt>
    <dgm:pt modelId="{F4B3D8C6-7A24-4D87-8D9D-907D5EB2E6E4}">
      <dgm:prSet/>
      <dgm:spPr/>
      <dgm:t>
        <a:bodyPr/>
        <a:lstStyle/>
        <a:p>
          <a:endParaRPr altLang="en-US"/>
        </a:p>
      </dgm:t>
    </dgm:pt>
    <dgm:pt modelId="{02CA1F06-34A9-40CB-9012-8569013E7F3D}" type="parTrans" cxnId="{39377B1B-2784-4218-A192-1497C9F91FC7}">
      <dgm:prSet/>
      <dgm:spPr/>
      <dgm:t>
        <a:bodyPr/>
        <a:lstStyle/>
        <a:p>
          <a:endParaRPr lang="zh-CN" altLang="en-US"/>
        </a:p>
      </dgm:t>
    </dgm:pt>
    <dgm:pt modelId="{999E01FF-4165-46F4-9144-BE413F58F48F}" type="sibTrans" cxnId="{39377B1B-2784-4218-A192-1497C9F91FC7}">
      <dgm:prSet/>
      <dgm:spPr/>
      <dgm:t>
        <a:bodyPr/>
        <a:lstStyle/>
        <a:p>
          <a:endParaRPr lang="zh-CN" altLang="en-US"/>
        </a:p>
      </dgm:t>
    </dgm:pt>
    <dgm:pt modelId="{B4380DF6-A997-4BFC-985E-3844B85D0845}">
      <dgm:prSet/>
      <dgm:spPr/>
      <dgm:t>
        <a:bodyPr/>
        <a:lstStyle/>
        <a:p>
          <a:endParaRPr altLang="en-US"/>
        </a:p>
      </dgm:t>
    </dgm:pt>
    <dgm:pt modelId="{0BAE0DC9-6957-4965-800C-8E4EFF989EEB}" type="parTrans" cxnId="{ADDD4D1A-F1D9-43C2-A810-A3AB2DDB9812}">
      <dgm:prSet/>
      <dgm:spPr/>
      <dgm:t>
        <a:bodyPr/>
        <a:lstStyle/>
        <a:p>
          <a:endParaRPr lang="zh-CN" altLang="en-US"/>
        </a:p>
      </dgm:t>
    </dgm:pt>
    <dgm:pt modelId="{BCD733C3-B3D2-47A5-AD7D-213900F7B541}" type="sibTrans" cxnId="{ADDD4D1A-F1D9-43C2-A810-A3AB2DDB9812}">
      <dgm:prSet/>
      <dgm:spPr/>
      <dgm:t>
        <a:bodyPr/>
        <a:lstStyle/>
        <a:p>
          <a:endParaRPr lang="zh-CN" altLang="en-US"/>
        </a:p>
      </dgm:t>
    </dgm:pt>
    <dgm:pt modelId="{3394B651-11CC-4D45-9B58-825B6A150B6F}">
      <dgm:prSet/>
      <dgm:spPr/>
      <dgm:t>
        <a:bodyPr/>
        <a:lstStyle/>
        <a:p>
          <a:endParaRPr altLang="en-US"/>
        </a:p>
      </dgm:t>
    </dgm:pt>
    <dgm:pt modelId="{28B97677-99DE-47D6-88A7-F388FF2A41AD}" type="parTrans" cxnId="{E08CADD8-EFA8-45EA-ACFB-568D84A951BC}">
      <dgm:prSet/>
      <dgm:spPr/>
      <dgm:t>
        <a:bodyPr/>
        <a:lstStyle/>
        <a:p>
          <a:endParaRPr lang="zh-CN" altLang="en-US"/>
        </a:p>
      </dgm:t>
    </dgm:pt>
    <dgm:pt modelId="{61FC2169-03FF-4968-9992-1736997D4058}" type="sibTrans" cxnId="{E08CADD8-EFA8-45EA-ACFB-568D84A951BC}">
      <dgm:prSet/>
      <dgm:spPr/>
      <dgm:t>
        <a:bodyPr/>
        <a:lstStyle/>
        <a:p>
          <a:endParaRPr lang="zh-CN" altLang="en-US"/>
        </a:p>
      </dgm:t>
    </dgm:pt>
    <dgm:pt modelId="{149A81D1-0669-4095-ACA5-7696389B0D49}">
      <dgm:prSet/>
      <dgm:spPr/>
      <dgm:t>
        <a:bodyPr/>
        <a:lstStyle/>
        <a:p>
          <a:endParaRPr altLang="en-US"/>
        </a:p>
      </dgm:t>
    </dgm:pt>
    <dgm:pt modelId="{FD3EA99E-ED20-4B90-9AD9-B982E1E690B3}" type="parTrans" cxnId="{AC840B1E-046A-4B08-A836-C7B85BD48C97}">
      <dgm:prSet/>
      <dgm:spPr/>
      <dgm:t>
        <a:bodyPr/>
        <a:lstStyle/>
        <a:p>
          <a:endParaRPr lang="zh-CN" altLang="en-US"/>
        </a:p>
      </dgm:t>
    </dgm:pt>
    <dgm:pt modelId="{E56E9B0F-84F9-435A-854B-D26B2560E86A}" type="sibTrans" cxnId="{AC840B1E-046A-4B08-A836-C7B85BD48C97}">
      <dgm:prSet/>
      <dgm:spPr/>
      <dgm:t>
        <a:bodyPr/>
        <a:lstStyle/>
        <a:p>
          <a:endParaRPr lang="zh-CN" altLang="en-US"/>
        </a:p>
      </dgm:t>
    </dgm:pt>
    <dgm:pt modelId="{FC66D648-3636-4A7A-B381-42D4AD99598A}">
      <dgm:prSet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400" b="1"/>
        </a:p>
      </dgm:t>
    </dgm:pt>
    <dgm:pt modelId="{3531F7EE-7FF8-40C4-AE39-4BC0B0B2B541}" type="parTrans" cxnId="{07D7D674-6848-49A3-88FC-A554C1D457AB}">
      <dgm:prSet/>
      <dgm:spPr/>
      <dgm:t>
        <a:bodyPr/>
        <a:lstStyle/>
        <a:p>
          <a:endParaRPr lang="zh-CN" altLang="en-US"/>
        </a:p>
      </dgm:t>
    </dgm:pt>
    <dgm:pt modelId="{1570A0F0-1160-4971-AC68-9C491C76DC1C}" type="sibTrans" cxnId="{07D7D674-6848-49A3-88FC-A554C1D457AB}">
      <dgm:prSet/>
      <dgm:spPr/>
      <dgm:t>
        <a:bodyPr/>
        <a:lstStyle/>
        <a:p>
          <a:endParaRPr lang="zh-CN" altLang="en-US"/>
        </a:p>
      </dgm:t>
    </dgm:pt>
    <dgm:pt modelId="{50899B11-C418-439E-AC94-E77B9E371092}">
      <dgm:prSet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400" b="1"/>
        </a:p>
      </dgm:t>
    </dgm:pt>
    <dgm:pt modelId="{70F14783-F337-43E1-8721-8732412EEEC0}" type="parTrans" cxnId="{38EA00D0-3942-4057-A220-A9D19B067682}">
      <dgm:prSet/>
      <dgm:spPr/>
      <dgm:t>
        <a:bodyPr/>
        <a:lstStyle/>
        <a:p>
          <a:endParaRPr lang="zh-CN" altLang="en-US"/>
        </a:p>
      </dgm:t>
    </dgm:pt>
    <dgm:pt modelId="{F85B70BC-AEA3-4DA4-B8DD-2E97486560CC}" type="sibTrans" cxnId="{38EA00D0-3942-4057-A220-A9D19B067682}">
      <dgm:prSet/>
      <dgm:spPr/>
      <dgm:t>
        <a:bodyPr/>
        <a:lstStyle/>
        <a:p>
          <a:endParaRPr lang="zh-CN" altLang="en-US"/>
        </a:p>
      </dgm:t>
    </dgm:pt>
    <dgm:pt modelId="{5BD04E60-6BC9-4096-98C2-EFEAB94940B6}">
      <dgm:prSet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000" b="1"/>
        </a:p>
      </dgm:t>
    </dgm:pt>
    <dgm:pt modelId="{2B56B499-1E3D-411C-8069-975CAE2B2674}" type="parTrans" cxnId="{A72F798D-127E-47C0-9A9C-3E75CF75EC8A}">
      <dgm:prSet/>
      <dgm:spPr/>
      <dgm:t>
        <a:bodyPr/>
        <a:lstStyle/>
        <a:p>
          <a:endParaRPr lang="zh-CN" altLang="en-US"/>
        </a:p>
      </dgm:t>
    </dgm:pt>
    <dgm:pt modelId="{DEA4A0C0-0689-44AF-B968-686B70381A85}" type="sibTrans" cxnId="{A72F798D-127E-47C0-9A9C-3E75CF75EC8A}">
      <dgm:prSet/>
      <dgm:spPr/>
      <dgm:t>
        <a:bodyPr/>
        <a:lstStyle/>
        <a:p>
          <a:endParaRPr lang="zh-CN" altLang="en-US"/>
        </a:p>
      </dgm:t>
    </dgm:pt>
    <dgm:pt modelId="{1FD7F08B-44CE-4CDA-8621-DB00C9588F7D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2400" b="1"/>
        </a:p>
      </dgm:t>
    </dgm:pt>
    <dgm:pt modelId="{3006E1B4-77FC-4EBD-A8B7-17D26EF2CDA2}" type="parTrans" cxnId="{EF5B08C2-5CF6-48DB-8190-DF0201F6E0DF}">
      <dgm:prSet/>
      <dgm:spPr/>
      <dgm:t>
        <a:bodyPr/>
        <a:lstStyle/>
        <a:p>
          <a:endParaRPr lang="zh-CN" altLang="en-US"/>
        </a:p>
      </dgm:t>
    </dgm:pt>
    <dgm:pt modelId="{397A3741-028F-425D-9B8D-8571BF64A664}" type="sibTrans" cxnId="{EF5B08C2-5CF6-48DB-8190-DF0201F6E0DF}">
      <dgm:prSet/>
      <dgm:spPr/>
      <dgm:t>
        <a:bodyPr/>
        <a:lstStyle/>
        <a:p>
          <a:endParaRPr lang="zh-CN" altLang="en-US"/>
        </a:p>
      </dgm:t>
    </dgm:pt>
    <dgm:pt modelId="{31D1D303-25E8-4D32-91E3-085595839514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2400" b="1"/>
        </a:p>
      </dgm:t>
    </dgm:pt>
    <dgm:pt modelId="{E7143639-131F-4238-BF6C-40B660E1F12E}" type="parTrans" cxnId="{B04E6629-6A45-4647-B688-7B8187F5C588}">
      <dgm:prSet/>
      <dgm:spPr/>
      <dgm:t>
        <a:bodyPr/>
        <a:lstStyle/>
        <a:p>
          <a:endParaRPr lang="zh-CN" altLang="en-US"/>
        </a:p>
      </dgm:t>
    </dgm:pt>
    <dgm:pt modelId="{5A4727C6-0B9F-4DBB-9FD5-4817C9BACE96}" type="sibTrans" cxnId="{B04E6629-6A45-4647-B688-7B8187F5C588}">
      <dgm:prSet/>
      <dgm:spPr/>
      <dgm:t>
        <a:bodyPr/>
        <a:lstStyle/>
        <a:p>
          <a:endParaRPr lang="zh-CN" altLang="en-US"/>
        </a:p>
      </dgm:t>
    </dgm:pt>
    <dgm:pt modelId="{ACC556BC-B091-4088-80C6-AED14A312FB5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1400" b="1">
            <a:solidFill>
              <a:srgbClr val="FF0000"/>
            </a:solidFill>
            <a:sym typeface="+mn-ea"/>
          </a:endParaRPr>
        </a:p>
      </dgm:t>
    </dgm:pt>
    <dgm:pt modelId="{D8C837FD-B8AC-4CC7-A639-B541B9D52215}" type="parTrans" cxnId="{2EF13E50-C3B7-4B76-8F36-EC858F491451}">
      <dgm:prSet/>
      <dgm:spPr/>
      <dgm:t>
        <a:bodyPr/>
        <a:lstStyle/>
        <a:p>
          <a:endParaRPr lang="zh-CN" altLang="en-US"/>
        </a:p>
      </dgm:t>
    </dgm:pt>
    <dgm:pt modelId="{F98D1FBC-D7A2-45AF-ABA0-D342C8F70BC4}" type="sibTrans" cxnId="{2EF13E50-C3B7-4B76-8F36-EC858F491451}">
      <dgm:prSet/>
      <dgm:spPr/>
      <dgm:t>
        <a:bodyPr/>
        <a:lstStyle/>
        <a:p>
          <a:endParaRPr lang="zh-CN" altLang="en-US"/>
        </a:p>
      </dgm:t>
    </dgm:pt>
    <dgm:pt modelId="{3159887D-BC34-4F44-B574-5DC0809E4A70}" type="pres">
      <dgm:prSet presAssocID="{E06C2808-4946-4D10-B3C6-CFECB6B88B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49960C0-2478-4BCF-A9C0-745AB8F5088C}" type="pres">
      <dgm:prSet presAssocID="{606C32C2-2B81-43D2-8731-7AA5BC539E85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EC0B8BA3-D1A0-4681-887A-385E8DD367D4}" type="pres">
      <dgm:prSet presAssocID="{F725B255-70E4-4BF2-A614-1EEFDC4C0EBD}" presName="parTrans" presStyleLbl="sibTrans2D1" presStyleIdx="0" presStyleCnt="11"/>
      <dgm:spPr/>
      <dgm:t>
        <a:bodyPr/>
        <a:lstStyle/>
        <a:p>
          <a:endParaRPr lang="zh-CN" altLang="en-US"/>
        </a:p>
      </dgm:t>
    </dgm:pt>
    <dgm:pt modelId="{3EC7B1D9-2BD6-405A-B2BE-EE40634A0814}" type="pres">
      <dgm:prSet presAssocID="{F725B255-70E4-4BF2-A614-1EEFDC4C0EBD}" presName="connectorText" presStyleLbl="sibTrans2D1" presStyleIdx="0" presStyleCnt="11"/>
      <dgm:spPr/>
      <dgm:t>
        <a:bodyPr/>
        <a:lstStyle/>
        <a:p>
          <a:endParaRPr lang="zh-CN" altLang="en-US"/>
        </a:p>
      </dgm:t>
    </dgm:pt>
    <dgm:pt modelId="{E439FB7C-643C-454F-9092-F27C7C66C5B0}" type="pres">
      <dgm:prSet presAssocID="{9EB41CF7-2687-4840-AAF4-087A996B7653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24665B-C697-4713-BAA7-2FE861CAE9C9}" type="pres">
      <dgm:prSet presAssocID="{02CA1F06-34A9-40CB-9012-8569013E7F3D}" presName="parTrans" presStyleLbl="sibTrans2D1" presStyleIdx="1" presStyleCnt="11"/>
      <dgm:spPr/>
      <dgm:t>
        <a:bodyPr/>
        <a:lstStyle/>
        <a:p>
          <a:endParaRPr lang="zh-CN" altLang="en-US"/>
        </a:p>
      </dgm:t>
    </dgm:pt>
    <dgm:pt modelId="{FC15E78F-858C-4B3E-B0EC-FF365FFFE37F}" type="pres">
      <dgm:prSet presAssocID="{02CA1F06-34A9-40CB-9012-8569013E7F3D}" presName="connectorText" presStyleLbl="sibTrans2D1" presStyleIdx="1" presStyleCnt="11"/>
      <dgm:spPr/>
      <dgm:t>
        <a:bodyPr/>
        <a:lstStyle/>
        <a:p>
          <a:endParaRPr lang="zh-CN" altLang="en-US"/>
        </a:p>
      </dgm:t>
    </dgm:pt>
    <dgm:pt modelId="{E0C5C11B-EF14-4C77-A668-C4CF8CF60EC3}" type="pres">
      <dgm:prSet presAssocID="{F4B3D8C6-7A24-4D87-8D9D-907D5EB2E6E4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E72316-7501-4582-9669-796A3EE7FA9B}" type="pres">
      <dgm:prSet presAssocID="{0BAE0DC9-6957-4965-800C-8E4EFF989EEB}" presName="parTrans" presStyleLbl="sibTrans2D1" presStyleIdx="2" presStyleCnt="11"/>
      <dgm:spPr/>
      <dgm:t>
        <a:bodyPr/>
        <a:lstStyle/>
        <a:p>
          <a:endParaRPr lang="zh-CN" altLang="en-US"/>
        </a:p>
      </dgm:t>
    </dgm:pt>
    <dgm:pt modelId="{DDA5CF96-6505-45C9-A65F-EBB76E68BD5A}" type="pres">
      <dgm:prSet presAssocID="{0BAE0DC9-6957-4965-800C-8E4EFF989EEB}" presName="connectorText" presStyleLbl="sibTrans2D1" presStyleIdx="2" presStyleCnt="11"/>
      <dgm:spPr/>
      <dgm:t>
        <a:bodyPr/>
        <a:lstStyle/>
        <a:p>
          <a:endParaRPr lang="zh-CN" altLang="en-US"/>
        </a:p>
      </dgm:t>
    </dgm:pt>
    <dgm:pt modelId="{6C322ED0-3E85-48C4-8DD3-03526D28A8E5}" type="pres">
      <dgm:prSet presAssocID="{B4380DF6-A997-4BFC-985E-3844B85D0845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32F828-6ABD-4A5F-AB44-E1B777816F22}" type="pres">
      <dgm:prSet presAssocID="{28B97677-99DE-47D6-88A7-F388FF2A41AD}" presName="parTrans" presStyleLbl="sibTrans2D1" presStyleIdx="3" presStyleCnt="11"/>
      <dgm:spPr/>
      <dgm:t>
        <a:bodyPr/>
        <a:lstStyle/>
        <a:p>
          <a:endParaRPr lang="zh-CN" altLang="en-US"/>
        </a:p>
      </dgm:t>
    </dgm:pt>
    <dgm:pt modelId="{96DF64C3-71D7-4AB5-8632-B8AE572DFA71}" type="pres">
      <dgm:prSet presAssocID="{28B97677-99DE-47D6-88A7-F388FF2A41AD}" presName="connectorText" presStyleLbl="sibTrans2D1" presStyleIdx="3" presStyleCnt="11"/>
      <dgm:spPr/>
      <dgm:t>
        <a:bodyPr/>
        <a:lstStyle/>
        <a:p>
          <a:endParaRPr lang="zh-CN" altLang="en-US"/>
        </a:p>
      </dgm:t>
    </dgm:pt>
    <dgm:pt modelId="{5C4F818F-049B-4FD8-9206-B434574B3116}" type="pres">
      <dgm:prSet presAssocID="{3394B651-11CC-4D45-9B58-825B6A150B6F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DB54E8-7ECA-4ADB-AE60-14AC861C1071}" type="pres">
      <dgm:prSet presAssocID="{FD3EA99E-ED20-4B90-9AD9-B982E1E690B3}" presName="parTrans" presStyleLbl="sibTrans2D1" presStyleIdx="4" presStyleCnt="11"/>
      <dgm:spPr/>
      <dgm:t>
        <a:bodyPr/>
        <a:lstStyle/>
        <a:p>
          <a:endParaRPr lang="zh-CN" altLang="en-US"/>
        </a:p>
      </dgm:t>
    </dgm:pt>
    <dgm:pt modelId="{C6565977-9FEF-47D9-B4D2-39F4A63253CA}" type="pres">
      <dgm:prSet presAssocID="{FD3EA99E-ED20-4B90-9AD9-B982E1E690B3}" presName="connectorText" presStyleLbl="sibTrans2D1" presStyleIdx="4" presStyleCnt="11"/>
      <dgm:spPr/>
      <dgm:t>
        <a:bodyPr/>
        <a:lstStyle/>
        <a:p>
          <a:endParaRPr lang="zh-CN" altLang="en-US"/>
        </a:p>
      </dgm:t>
    </dgm:pt>
    <dgm:pt modelId="{26B76EF4-EDDC-4189-8827-B72077A2B432}" type="pres">
      <dgm:prSet presAssocID="{149A81D1-0669-4095-ACA5-7696389B0D49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73783D-A9ED-4E0E-9197-230E6CE01A15}" type="pres">
      <dgm:prSet presAssocID="{3531F7EE-7FF8-40C4-AE39-4BC0B0B2B541}" presName="parTrans" presStyleLbl="sibTrans2D1" presStyleIdx="5" presStyleCnt="11"/>
      <dgm:spPr/>
      <dgm:t>
        <a:bodyPr/>
        <a:lstStyle/>
        <a:p>
          <a:endParaRPr lang="zh-CN" altLang="en-US"/>
        </a:p>
      </dgm:t>
    </dgm:pt>
    <dgm:pt modelId="{A2EA9C83-E7B0-4B35-81AD-07DADC74E351}" type="pres">
      <dgm:prSet presAssocID="{3531F7EE-7FF8-40C4-AE39-4BC0B0B2B541}" presName="connectorText" presStyleLbl="sibTrans2D1" presStyleIdx="5" presStyleCnt="11"/>
      <dgm:spPr/>
      <dgm:t>
        <a:bodyPr/>
        <a:lstStyle/>
        <a:p>
          <a:endParaRPr lang="zh-CN" altLang="en-US"/>
        </a:p>
      </dgm:t>
    </dgm:pt>
    <dgm:pt modelId="{2FCBEC51-9A11-4AA0-AE86-1CC04FE47378}" type="pres">
      <dgm:prSet presAssocID="{FC66D648-3636-4A7A-B381-42D4AD99598A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51E0B1-30FB-4717-B128-EF8683CD6A27}" type="pres">
      <dgm:prSet presAssocID="{70F14783-F337-43E1-8721-8732412EEEC0}" presName="parTrans" presStyleLbl="sibTrans2D1" presStyleIdx="6" presStyleCnt="11"/>
      <dgm:spPr/>
      <dgm:t>
        <a:bodyPr/>
        <a:lstStyle/>
        <a:p>
          <a:endParaRPr lang="zh-CN" altLang="en-US"/>
        </a:p>
      </dgm:t>
    </dgm:pt>
    <dgm:pt modelId="{B3307F8F-B487-4A7B-B41B-2CCF5D492B2D}" type="pres">
      <dgm:prSet presAssocID="{70F14783-F337-43E1-8721-8732412EEEC0}" presName="connectorText" presStyleLbl="sibTrans2D1" presStyleIdx="6" presStyleCnt="11"/>
      <dgm:spPr/>
      <dgm:t>
        <a:bodyPr/>
        <a:lstStyle/>
        <a:p>
          <a:endParaRPr lang="zh-CN" altLang="en-US"/>
        </a:p>
      </dgm:t>
    </dgm:pt>
    <dgm:pt modelId="{E8B1B6AE-6A09-4099-91E0-794B936999B5}" type="pres">
      <dgm:prSet presAssocID="{50899B11-C418-439E-AC94-E77B9E371092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6BA340-4DBF-433D-A73A-D6B9BED0BF4B}" type="pres">
      <dgm:prSet presAssocID="{2B56B499-1E3D-411C-8069-975CAE2B2674}" presName="parTrans" presStyleLbl="sibTrans2D1" presStyleIdx="7" presStyleCnt="11"/>
      <dgm:spPr/>
      <dgm:t>
        <a:bodyPr/>
        <a:lstStyle/>
        <a:p>
          <a:endParaRPr lang="zh-CN" altLang="en-US"/>
        </a:p>
      </dgm:t>
    </dgm:pt>
    <dgm:pt modelId="{5AFB1FAC-13C7-4E90-9AB7-A2586E3B1BFC}" type="pres">
      <dgm:prSet presAssocID="{2B56B499-1E3D-411C-8069-975CAE2B2674}" presName="connectorText" presStyleLbl="sibTrans2D1" presStyleIdx="7" presStyleCnt="11"/>
      <dgm:spPr/>
      <dgm:t>
        <a:bodyPr/>
        <a:lstStyle/>
        <a:p>
          <a:endParaRPr lang="zh-CN" altLang="en-US"/>
        </a:p>
      </dgm:t>
    </dgm:pt>
    <dgm:pt modelId="{76F1B17B-1F77-4B95-92FB-7034355FF42A}" type="pres">
      <dgm:prSet presAssocID="{5BD04E60-6BC9-4096-98C2-EFEAB94940B6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6555EF-08DC-4AF8-B351-7FF0D98BC600}" type="pres">
      <dgm:prSet presAssocID="{3006E1B4-77FC-4EBD-A8B7-17D26EF2CDA2}" presName="parTrans" presStyleLbl="sibTrans2D1" presStyleIdx="8" presStyleCnt="11"/>
      <dgm:spPr/>
      <dgm:t>
        <a:bodyPr/>
        <a:lstStyle/>
        <a:p>
          <a:endParaRPr lang="zh-CN" altLang="en-US"/>
        </a:p>
      </dgm:t>
    </dgm:pt>
    <dgm:pt modelId="{54D044D7-DDFF-4962-9EA3-1FA11B88BED4}" type="pres">
      <dgm:prSet presAssocID="{3006E1B4-77FC-4EBD-A8B7-17D26EF2CDA2}" presName="connectorText" presStyleLbl="sibTrans2D1" presStyleIdx="8" presStyleCnt="11"/>
      <dgm:spPr/>
      <dgm:t>
        <a:bodyPr/>
        <a:lstStyle/>
        <a:p>
          <a:endParaRPr lang="zh-CN" altLang="en-US"/>
        </a:p>
      </dgm:t>
    </dgm:pt>
    <dgm:pt modelId="{DA72E5D4-62CF-433D-B5E8-B21F597C9891}" type="pres">
      <dgm:prSet presAssocID="{1FD7F08B-44CE-4CDA-8621-DB00C9588F7D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A4AF61-D85D-4172-B49F-287A0B9C89FD}" type="pres">
      <dgm:prSet presAssocID="{E7143639-131F-4238-BF6C-40B660E1F12E}" presName="parTrans" presStyleLbl="sibTrans2D1" presStyleIdx="9" presStyleCnt="11"/>
      <dgm:spPr/>
      <dgm:t>
        <a:bodyPr/>
        <a:lstStyle/>
        <a:p>
          <a:endParaRPr lang="zh-CN" altLang="en-US"/>
        </a:p>
      </dgm:t>
    </dgm:pt>
    <dgm:pt modelId="{0EA34702-5ACE-401D-9EDC-0AEAC90B2447}" type="pres">
      <dgm:prSet presAssocID="{E7143639-131F-4238-BF6C-40B660E1F12E}" presName="connectorText" presStyleLbl="sibTrans2D1" presStyleIdx="9" presStyleCnt="11"/>
      <dgm:spPr/>
      <dgm:t>
        <a:bodyPr/>
        <a:lstStyle/>
        <a:p>
          <a:endParaRPr lang="zh-CN" altLang="en-US"/>
        </a:p>
      </dgm:t>
    </dgm:pt>
    <dgm:pt modelId="{9E9F3594-8892-41E8-B3EB-FCDEECCFF202}" type="pres">
      <dgm:prSet presAssocID="{31D1D303-25E8-4D32-91E3-085595839514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326397-1233-4C08-8969-7FBCBC2B26B2}" type="pres">
      <dgm:prSet presAssocID="{D8C837FD-B8AC-4CC7-A639-B541B9D52215}" presName="parTrans" presStyleLbl="sibTrans2D1" presStyleIdx="10" presStyleCnt="11"/>
      <dgm:spPr/>
      <dgm:t>
        <a:bodyPr/>
        <a:lstStyle/>
        <a:p>
          <a:endParaRPr lang="zh-CN" altLang="en-US"/>
        </a:p>
      </dgm:t>
    </dgm:pt>
    <dgm:pt modelId="{6505D330-90B3-4BB2-8F76-B02E19E3B067}" type="pres">
      <dgm:prSet presAssocID="{D8C837FD-B8AC-4CC7-A639-B541B9D52215}" presName="connectorText" presStyleLbl="sibTrans2D1" presStyleIdx="10" presStyleCnt="11"/>
      <dgm:spPr/>
      <dgm:t>
        <a:bodyPr/>
        <a:lstStyle/>
        <a:p>
          <a:endParaRPr lang="zh-CN" altLang="en-US"/>
        </a:p>
      </dgm:t>
    </dgm:pt>
    <dgm:pt modelId="{EFD94A1D-1705-44D4-9F71-52ACA21AC469}" type="pres">
      <dgm:prSet presAssocID="{ACC556BC-B091-4088-80C6-AED14A312FB5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A328FFB-2C33-43C7-A833-6AA0FB91F576}" type="presOf" srcId="{2B56B499-1E3D-411C-8069-975CAE2B2674}" destId="{796BA340-4DBF-433D-A73A-D6B9BED0BF4B}" srcOrd="0" destOrd="0" presId="urn:microsoft.com/office/officeart/2005/8/layout/radial5"/>
    <dgm:cxn modelId="{ADDD4D1A-F1D9-43C2-A810-A3AB2DDB9812}" srcId="{606C32C2-2B81-43D2-8731-7AA5BC539E85}" destId="{B4380DF6-A997-4BFC-985E-3844B85D0845}" srcOrd="2" destOrd="0" parTransId="{0BAE0DC9-6957-4965-800C-8E4EFF989EEB}" sibTransId="{BCD733C3-B3D2-47A5-AD7D-213900F7B541}"/>
    <dgm:cxn modelId="{160C9BF6-D301-4E0C-A73C-FC3104D525CE}" type="presOf" srcId="{31D1D303-25E8-4D32-91E3-085595839514}" destId="{9E9F3594-8892-41E8-B3EB-FCDEECCFF202}" srcOrd="0" destOrd="0" presId="urn:microsoft.com/office/officeart/2005/8/layout/radial5"/>
    <dgm:cxn modelId="{7D2B5A2C-D09A-490D-AB61-590AD961650B}" type="presOf" srcId="{50899B11-C418-439E-AC94-E77B9E371092}" destId="{E8B1B6AE-6A09-4099-91E0-794B936999B5}" srcOrd="0" destOrd="0" presId="urn:microsoft.com/office/officeart/2005/8/layout/radial5"/>
    <dgm:cxn modelId="{E08CADD8-EFA8-45EA-ACFB-568D84A951BC}" srcId="{606C32C2-2B81-43D2-8731-7AA5BC539E85}" destId="{3394B651-11CC-4D45-9B58-825B6A150B6F}" srcOrd="3" destOrd="0" parTransId="{28B97677-99DE-47D6-88A7-F388FF2A41AD}" sibTransId="{61FC2169-03FF-4968-9992-1736997D4058}"/>
    <dgm:cxn modelId="{2EF13E50-C3B7-4B76-8F36-EC858F491451}" srcId="{606C32C2-2B81-43D2-8731-7AA5BC539E85}" destId="{ACC556BC-B091-4088-80C6-AED14A312FB5}" srcOrd="10" destOrd="0" parTransId="{D8C837FD-B8AC-4CC7-A639-B541B9D52215}" sibTransId="{F98D1FBC-D7A2-45AF-ABA0-D342C8F70BC4}"/>
    <dgm:cxn modelId="{BDB81E20-16A6-42CB-8567-E672F87F0750}" type="presOf" srcId="{606C32C2-2B81-43D2-8731-7AA5BC539E85}" destId="{B49960C0-2478-4BCF-A9C0-745AB8F5088C}" srcOrd="0" destOrd="0" presId="urn:microsoft.com/office/officeart/2005/8/layout/radial5"/>
    <dgm:cxn modelId="{29DB601D-BBC8-4A2C-87E9-3FB561A98C8C}" type="presOf" srcId="{FC66D648-3636-4A7A-B381-42D4AD99598A}" destId="{2FCBEC51-9A11-4AA0-AE86-1CC04FE47378}" srcOrd="0" destOrd="0" presId="urn:microsoft.com/office/officeart/2005/8/layout/radial5"/>
    <dgm:cxn modelId="{A12E8107-6AEB-44F1-965A-64CD6243E73B}" type="presOf" srcId="{3006E1B4-77FC-4EBD-A8B7-17D26EF2CDA2}" destId="{7B6555EF-08DC-4AF8-B351-7FF0D98BC600}" srcOrd="0" destOrd="0" presId="urn:microsoft.com/office/officeart/2005/8/layout/radial5"/>
    <dgm:cxn modelId="{01BF812A-9C61-43A2-ACC5-2F0B8EEE6931}" type="presOf" srcId="{B4380DF6-A997-4BFC-985E-3844B85D0845}" destId="{6C322ED0-3E85-48C4-8DD3-03526D28A8E5}" srcOrd="0" destOrd="0" presId="urn:microsoft.com/office/officeart/2005/8/layout/radial5"/>
    <dgm:cxn modelId="{D0B3C4C3-8413-4898-8543-BC40A441D5E8}" type="presOf" srcId="{F4B3D8C6-7A24-4D87-8D9D-907D5EB2E6E4}" destId="{E0C5C11B-EF14-4C77-A668-C4CF8CF60EC3}" srcOrd="0" destOrd="0" presId="urn:microsoft.com/office/officeart/2005/8/layout/radial5"/>
    <dgm:cxn modelId="{C9C5538D-5BD5-4FF7-8E6B-5D14499591D9}" type="presOf" srcId="{149A81D1-0669-4095-ACA5-7696389B0D49}" destId="{26B76EF4-EDDC-4189-8827-B72077A2B432}" srcOrd="0" destOrd="0" presId="urn:microsoft.com/office/officeart/2005/8/layout/radial5"/>
    <dgm:cxn modelId="{E21E2A20-D7A7-4BAD-B8C7-AF5355663568}" type="presOf" srcId="{9EB41CF7-2687-4840-AAF4-087A996B7653}" destId="{E439FB7C-643C-454F-9092-F27C7C66C5B0}" srcOrd="0" destOrd="0" presId="urn:microsoft.com/office/officeart/2005/8/layout/radial5"/>
    <dgm:cxn modelId="{1C24A9D2-E731-45D6-964C-69A342B99DFC}" srcId="{E06C2808-4946-4D10-B3C6-CFECB6B88B69}" destId="{606C32C2-2B81-43D2-8731-7AA5BC539E85}" srcOrd="0" destOrd="0" parTransId="{6A930F7C-102B-4B74-A810-0EF8A77C9C80}" sibTransId="{6834A72C-D888-4AEC-9D62-346A2EEC237F}"/>
    <dgm:cxn modelId="{4912BED2-CD75-48ED-ADC7-0003F97FA4A3}" type="presOf" srcId="{E7143639-131F-4238-BF6C-40B660E1F12E}" destId="{BAA4AF61-D85D-4172-B49F-287A0B9C89FD}" srcOrd="0" destOrd="0" presId="urn:microsoft.com/office/officeart/2005/8/layout/radial5"/>
    <dgm:cxn modelId="{A72F798D-127E-47C0-9A9C-3E75CF75EC8A}" srcId="{606C32C2-2B81-43D2-8731-7AA5BC539E85}" destId="{5BD04E60-6BC9-4096-98C2-EFEAB94940B6}" srcOrd="7" destOrd="0" parTransId="{2B56B499-1E3D-411C-8069-975CAE2B2674}" sibTransId="{DEA4A0C0-0689-44AF-B968-686B70381A85}"/>
    <dgm:cxn modelId="{3FCEA397-A8CE-4601-A0DE-7480D4344568}" srcId="{606C32C2-2B81-43D2-8731-7AA5BC539E85}" destId="{9EB41CF7-2687-4840-AAF4-087A996B7653}" srcOrd="0" destOrd="0" parTransId="{F725B255-70E4-4BF2-A614-1EEFDC4C0EBD}" sibTransId="{BE024001-52C8-4377-9A93-EA2645AD60B3}"/>
    <dgm:cxn modelId="{95C9339A-7DB3-4637-888C-2E42AEB19C9F}" type="presOf" srcId="{E06C2808-4946-4D10-B3C6-CFECB6B88B69}" destId="{3159887D-BC34-4F44-B574-5DC0809E4A70}" srcOrd="0" destOrd="0" presId="urn:microsoft.com/office/officeart/2005/8/layout/radial5"/>
    <dgm:cxn modelId="{5A48B595-F0ED-4EB5-8670-510E47FC231E}" type="presOf" srcId="{3531F7EE-7FF8-40C4-AE39-4BC0B0B2B541}" destId="{1073783D-A9ED-4E0E-9197-230E6CE01A15}" srcOrd="0" destOrd="0" presId="urn:microsoft.com/office/officeart/2005/8/layout/radial5"/>
    <dgm:cxn modelId="{07D7D674-6848-49A3-88FC-A554C1D457AB}" srcId="{606C32C2-2B81-43D2-8731-7AA5BC539E85}" destId="{FC66D648-3636-4A7A-B381-42D4AD99598A}" srcOrd="5" destOrd="0" parTransId="{3531F7EE-7FF8-40C4-AE39-4BC0B0B2B541}" sibTransId="{1570A0F0-1160-4971-AC68-9C491C76DC1C}"/>
    <dgm:cxn modelId="{5186AE4E-E266-4C5D-803F-056084E07E25}" type="presOf" srcId="{28B97677-99DE-47D6-88A7-F388FF2A41AD}" destId="{96DF64C3-71D7-4AB5-8632-B8AE572DFA71}" srcOrd="1" destOrd="0" presId="urn:microsoft.com/office/officeart/2005/8/layout/radial5"/>
    <dgm:cxn modelId="{EF5B08C2-5CF6-48DB-8190-DF0201F6E0DF}" srcId="{606C32C2-2B81-43D2-8731-7AA5BC539E85}" destId="{1FD7F08B-44CE-4CDA-8621-DB00C9588F7D}" srcOrd="8" destOrd="0" parTransId="{3006E1B4-77FC-4EBD-A8B7-17D26EF2CDA2}" sibTransId="{397A3741-028F-425D-9B8D-8571BF64A664}"/>
    <dgm:cxn modelId="{AC840B1E-046A-4B08-A836-C7B85BD48C97}" srcId="{606C32C2-2B81-43D2-8731-7AA5BC539E85}" destId="{149A81D1-0669-4095-ACA5-7696389B0D49}" srcOrd="4" destOrd="0" parTransId="{FD3EA99E-ED20-4B90-9AD9-B982E1E690B3}" sibTransId="{E56E9B0F-84F9-435A-854B-D26B2560E86A}"/>
    <dgm:cxn modelId="{B9180982-13B2-4F39-B2D7-991060AD2DE3}" type="presOf" srcId="{2B56B499-1E3D-411C-8069-975CAE2B2674}" destId="{5AFB1FAC-13C7-4E90-9AB7-A2586E3B1BFC}" srcOrd="1" destOrd="0" presId="urn:microsoft.com/office/officeart/2005/8/layout/radial5"/>
    <dgm:cxn modelId="{11F0F475-0A17-4109-AEAF-94C4C9F437BF}" type="presOf" srcId="{E7143639-131F-4238-BF6C-40B660E1F12E}" destId="{0EA34702-5ACE-401D-9EDC-0AEAC90B2447}" srcOrd="1" destOrd="0" presId="urn:microsoft.com/office/officeart/2005/8/layout/radial5"/>
    <dgm:cxn modelId="{BCB81AA8-6A66-4785-A773-7FA020F56DDF}" type="presOf" srcId="{FD3EA99E-ED20-4B90-9AD9-B982E1E690B3}" destId="{EEDB54E8-7ECA-4ADB-AE60-14AC861C1071}" srcOrd="0" destOrd="0" presId="urn:microsoft.com/office/officeart/2005/8/layout/radial5"/>
    <dgm:cxn modelId="{75F0E9F7-688C-4586-A61A-3C3E5C0B4999}" type="presOf" srcId="{FD3EA99E-ED20-4B90-9AD9-B982E1E690B3}" destId="{C6565977-9FEF-47D9-B4D2-39F4A63253CA}" srcOrd="1" destOrd="0" presId="urn:microsoft.com/office/officeart/2005/8/layout/radial5"/>
    <dgm:cxn modelId="{1538E9EC-189B-4760-83EB-17DF30366CBC}" type="presOf" srcId="{0BAE0DC9-6957-4965-800C-8E4EFF989EEB}" destId="{A5E72316-7501-4582-9669-796A3EE7FA9B}" srcOrd="0" destOrd="0" presId="urn:microsoft.com/office/officeart/2005/8/layout/radial5"/>
    <dgm:cxn modelId="{19C00D5D-F49C-4D59-9396-B6221D97EF71}" type="presOf" srcId="{3006E1B4-77FC-4EBD-A8B7-17D26EF2CDA2}" destId="{54D044D7-DDFF-4962-9EA3-1FA11B88BED4}" srcOrd="1" destOrd="0" presId="urn:microsoft.com/office/officeart/2005/8/layout/radial5"/>
    <dgm:cxn modelId="{A2A1C1D0-8109-4463-8203-F093C1BF1CA7}" type="presOf" srcId="{D8C837FD-B8AC-4CC7-A639-B541B9D52215}" destId="{6505D330-90B3-4BB2-8F76-B02E19E3B067}" srcOrd="1" destOrd="0" presId="urn:microsoft.com/office/officeart/2005/8/layout/radial5"/>
    <dgm:cxn modelId="{4D2F75E5-7F69-442F-9F3A-8ADFF5AF2040}" type="presOf" srcId="{70F14783-F337-43E1-8721-8732412EEEC0}" destId="{B3307F8F-B487-4A7B-B41B-2CCF5D492B2D}" srcOrd="1" destOrd="0" presId="urn:microsoft.com/office/officeart/2005/8/layout/radial5"/>
    <dgm:cxn modelId="{D9D46C63-93C9-4FDB-BE86-C7C0443EEE52}" type="presOf" srcId="{5BD04E60-6BC9-4096-98C2-EFEAB94940B6}" destId="{76F1B17B-1F77-4B95-92FB-7034355FF42A}" srcOrd="0" destOrd="0" presId="urn:microsoft.com/office/officeart/2005/8/layout/radial5"/>
    <dgm:cxn modelId="{ED1D0B4D-525D-4066-A643-4559BDDC3A4C}" type="presOf" srcId="{F725B255-70E4-4BF2-A614-1EEFDC4C0EBD}" destId="{3EC7B1D9-2BD6-405A-B2BE-EE40634A0814}" srcOrd="1" destOrd="0" presId="urn:microsoft.com/office/officeart/2005/8/layout/radial5"/>
    <dgm:cxn modelId="{6CC368AE-7C90-489F-9700-AF301506ECC3}" type="presOf" srcId="{1FD7F08B-44CE-4CDA-8621-DB00C9588F7D}" destId="{DA72E5D4-62CF-433D-B5E8-B21F597C9891}" srcOrd="0" destOrd="0" presId="urn:microsoft.com/office/officeart/2005/8/layout/radial5"/>
    <dgm:cxn modelId="{E7361E44-605A-4FE3-9442-B96BBEFCA854}" type="presOf" srcId="{F725B255-70E4-4BF2-A614-1EEFDC4C0EBD}" destId="{EC0B8BA3-D1A0-4681-887A-385E8DD367D4}" srcOrd="0" destOrd="0" presId="urn:microsoft.com/office/officeart/2005/8/layout/radial5"/>
    <dgm:cxn modelId="{EC7D2238-E7CE-461C-9843-1680B36208B3}" type="presOf" srcId="{02CA1F06-34A9-40CB-9012-8569013E7F3D}" destId="{FC15E78F-858C-4B3E-B0EC-FF365FFFE37F}" srcOrd="1" destOrd="0" presId="urn:microsoft.com/office/officeart/2005/8/layout/radial5"/>
    <dgm:cxn modelId="{E97BE07C-B3C7-4BB0-B1FC-BB27B47E6ABE}" type="presOf" srcId="{0BAE0DC9-6957-4965-800C-8E4EFF989EEB}" destId="{DDA5CF96-6505-45C9-A65F-EBB76E68BD5A}" srcOrd="1" destOrd="0" presId="urn:microsoft.com/office/officeart/2005/8/layout/radial5"/>
    <dgm:cxn modelId="{38EA00D0-3942-4057-A220-A9D19B067682}" srcId="{606C32C2-2B81-43D2-8731-7AA5BC539E85}" destId="{50899B11-C418-439E-AC94-E77B9E371092}" srcOrd="6" destOrd="0" parTransId="{70F14783-F337-43E1-8721-8732412EEEC0}" sibTransId="{F85B70BC-AEA3-4DA4-B8DD-2E97486560CC}"/>
    <dgm:cxn modelId="{77586E57-3F44-4DE4-B661-3462F301F69A}" type="presOf" srcId="{ACC556BC-B091-4088-80C6-AED14A312FB5}" destId="{EFD94A1D-1705-44D4-9F71-52ACA21AC469}" srcOrd="0" destOrd="0" presId="urn:microsoft.com/office/officeart/2005/8/layout/radial5"/>
    <dgm:cxn modelId="{19968950-BFB5-4871-810B-36F423713A87}" type="presOf" srcId="{3531F7EE-7FF8-40C4-AE39-4BC0B0B2B541}" destId="{A2EA9C83-E7B0-4B35-81AD-07DADC74E351}" srcOrd="1" destOrd="0" presId="urn:microsoft.com/office/officeart/2005/8/layout/radial5"/>
    <dgm:cxn modelId="{39377B1B-2784-4218-A192-1497C9F91FC7}" srcId="{606C32C2-2B81-43D2-8731-7AA5BC539E85}" destId="{F4B3D8C6-7A24-4D87-8D9D-907D5EB2E6E4}" srcOrd="1" destOrd="0" parTransId="{02CA1F06-34A9-40CB-9012-8569013E7F3D}" sibTransId="{999E01FF-4165-46F4-9144-BE413F58F48F}"/>
    <dgm:cxn modelId="{B04E6629-6A45-4647-B688-7B8187F5C588}" srcId="{606C32C2-2B81-43D2-8731-7AA5BC539E85}" destId="{31D1D303-25E8-4D32-91E3-085595839514}" srcOrd="9" destOrd="0" parTransId="{E7143639-131F-4238-BF6C-40B660E1F12E}" sibTransId="{5A4727C6-0B9F-4DBB-9FD5-4817C9BACE96}"/>
    <dgm:cxn modelId="{2765C307-2930-40D4-BD66-F20D1D4A83C3}" type="presOf" srcId="{28B97677-99DE-47D6-88A7-F388FF2A41AD}" destId="{1F32F828-6ABD-4A5F-AB44-E1B777816F22}" srcOrd="0" destOrd="0" presId="urn:microsoft.com/office/officeart/2005/8/layout/radial5"/>
    <dgm:cxn modelId="{F648C374-3589-4C1E-A7EB-7123D78C3110}" type="presOf" srcId="{70F14783-F337-43E1-8721-8732412EEEC0}" destId="{7E51E0B1-30FB-4717-B128-EF8683CD6A27}" srcOrd="0" destOrd="0" presId="urn:microsoft.com/office/officeart/2005/8/layout/radial5"/>
    <dgm:cxn modelId="{C3BA8643-F60B-4B60-ADF8-23BF38CA5BC1}" type="presOf" srcId="{3394B651-11CC-4D45-9B58-825B6A150B6F}" destId="{5C4F818F-049B-4FD8-9206-B434574B3116}" srcOrd="0" destOrd="0" presId="urn:microsoft.com/office/officeart/2005/8/layout/radial5"/>
    <dgm:cxn modelId="{FA706F0E-D262-478B-BD05-B2581B6B1DAA}" type="presOf" srcId="{D8C837FD-B8AC-4CC7-A639-B541B9D52215}" destId="{61326397-1233-4C08-8969-7FBCBC2B26B2}" srcOrd="0" destOrd="0" presId="urn:microsoft.com/office/officeart/2005/8/layout/radial5"/>
    <dgm:cxn modelId="{F1C0C5EB-ABA3-4CE4-8F24-3D93231063C4}" type="presOf" srcId="{02CA1F06-34A9-40CB-9012-8569013E7F3D}" destId="{4224665B-C697-4713-BAA7-2FE861CAE9C9}" srcOrd="0" destOrd="0" presId="urn:microsoft.com/office/officeart/2005/8/layout/radial5"/>
    <dgm:cxn modelId="{AFC92DBB-7757-457F-93A3-B31F7FD1E5DE}" type="presParOf" srcId="{3159887D-BC34-4F44-B574-5DC0809E4A70}" destId="{B49960C0-2478-4BCF-A9C0-745AB8F5088C}" srcOrd="0" destOrd="0" presId="urn:microsoft.com/office/officeart/2005/8/layout/radial5"/>
    <dgm:cxn modelId="{794F6C22-B427-439E-9A8F-80741D9093EE}" type="presParOf" srcId="{3159887D-BC34-4F44-B574-5DC0809E4A70}" destId="{EC0B8BA3-D1A0-4681-887A-385E8DD367D4}" srcOrd="1" destOrd="0" presId="urn:microsoft.com/office/officeart/2005/8/layout/radial5"/>
    <dgm:cxn modelId="{CF023B77-B4D4-45DB-BB1C-DF4B6AAA0E30}" type="presParOf" srcId="{EC0B8BA3-D1A0-4681-887A-385E8DD367D4}" destId="{3EC7B1D9-2BD6-405A-B2BE-EE40634A0814}" srcOrd="0" destOrd="0" presId="urn:microsoft.com/office/officeart/2005/8/layout/radial5"/>
    <dgm:cxn modelId="{39974D5E-E3B3-4441-B9D8-77F6A6D4176B}" type="presParOf" srcId="{3159887D-BC34-4F44-B574-5DC0809E4A70}" destId="{E439FB7C-643C-454F-9092-F27C7C66C5B0}" srcOrd="2" destOrd="0" presId="urn:microsoft.com/office/officeart/2005/8/layout/radial5"/>
    <dgm:cxn modelId="{B80C7D54-F094-4B00-BE76-9796A0F6FADF}" type="presParOf" srcId="{3159887D-BC34-4F44-B574-5DC0809E4A70}" destId="{4224665B-C697-4713-BAA7-2FE861CAE9C9}" srcOrd="3" destOrd="0" presId="urn:microsoft.com/office/officeart/2005/8/layout/radial5"/>
    <dgm:cxn modelId="{123E946E-274E-4073-A020-08353E77B2FF}" type="presParOf" srcId="{4224665B-C697-4713-BAA7-2FE861CAE9C9}" destId="{FC15E78F-858C-4B3E-B0EC-FF365FFFE37F}" srcOrd="0" destOrd="0" presId="urn:microsoft.com/office/officeart/2005/8/layout/radial5"/>
    <dgm:cxn modelId="{C8A4236D-B073-4669-A7FD-81D0FE9DD87C}" type="presParOf" srcId="{3159887D-BC34-4F44-B574-5DC0809E4A70}" destId="{E0C5C11B-EF14-4C77-A668-C4CF8CF60EC3}" srcOrd="4" destOrd="0" presId="urn:microsoft.com/office/officeart/2005/8/layout/radial5"/>
    <dgm:cxn modelId="{BBD570BA-E34D-49D9-B4ED-0876BD569CBC}" type="presParOf" srcId="{3159887D-BC34-4F44-B574-5DC0809E4A70}" destId="{A5E72316-7501-4582-9669-796A3EE7FA9B}" srcOrd="5" destOrd="0" presId="urn:microsoft.com/office/officeart/2005/8/layout/radial5"/>
    <dgm:cxn modelId="{BFE6F054-D1A7-4068-AB02-B6103E7301E8}" type="presParOf" srcId="{A5E72316-7501-4582-9669-796A3EE7FA9B}" destId="{DDA5CF96-6505-45C9-A65F-EBB76E68BD5A}" srcOrd="0" destOrd="0" presId="urn:microsoft.com/office/officeart/2005/8/layout/radial5"/>
    <dgm:cxn modelId="{AC802C66-E8F1-4A53-9BEC-FFAECA6FD07D}" type="presParOf" srcId="{3159887D-BC34-4F44-B574-5DC0809E4A70}" destId="{6C322ED0-3E85-48C4-8DD3-03526D28A8E5}" srcOrd="6" destOrd="0" presId="urn:microsoft.com/office/officeart/2005/8/layout/radial5"/>
    <dgm:cxn modelId="{F3785BBF-CE08-4782-83C8-D398A91EE94C}" type="presParOf" srcId="{3159887D-BC34-4F44-B574-5DC0809E4A70}" destId="{1F32F828-6ABD-4A5F-AB44-E1B777816F22}" srcOrd="7" destOrd="0" presId="urn:microsoft.com/office/officeart/2005/8/layout/radial5"/>
    <dgm:cxn modelId="{16CA8C6E-D7D0-49CD-AF6E-1F7C35EFD917}" type="presParOf" srcId="{1F32F828-6ABD-4A5F-AB44-E1B777816F22}" destId="{96DF64C3-71D7-4AB5-8632-B8AE572DFA71}" srcOrd="0" destOrd="0" presId="urn:microsoft.com/office/officeart/2005/8/layout/radial5"/>
    <dgm:cxn modelId="{34913F30-9C1D-4E43-ADB1-6FFA420DDE46}" type="presParOf" srcId="{3159887D-BC34-4F44-B574-5DC0809E4A70}" destId="{5C4F818F-049B-4FD8-9206-B434574B3116}" srcOrd="8" destOrd="0" presId="urn:microsoft.com/office/officeart/2005/8/layout/radial5"/>
    <dgm:cxn modelId="{9F62C325-5172-40AA-B4B7-903D0CB778E7}" type="presParOf" srcId="{3159887D-BC34-4F44-B574-5DC0809E4A70}" destId="{EEDB54E8-7ECA-4ADB-AE60-14AC861C1071}" srcOrd="9" destOrd="0" presId="urn:microsoft.com/office/officeart/2005/8/layout/radial5"/>
    <dgm:cxn modelId="{15E17125-CCFC-492E-9C51-4472DEC5A901}" type="presParOf" srcId="{EEDB54E8-7ECA-4ADB-AE60-14AC861C1071}" destId="{C6565977-9FEF-47D9-B4D2-39F4A63253CA}" srcOrd="0" destOrd="0" presId="urn:microsoft.com/office/officeart/2005/8/layout/radial5"/>
    <dgm:cxn modelId="{94930897-4F1C-453B-83F4-E2699F84A8BB}" type="presParOf" srcId="{3159887D-BC34-4F44-B574-5DC0809E4A70}" destId="{26B76EF4-EDDC-4189-8827-B72077A2B432}" srcOrd="10" destOrd="0" presId="urn:microsoft.com/office/officeart/2005/8/layout/radial5"/>
    <dgm:cxn modelId="{DFFE174B-3E0D-4587-B224-A5E95BC06DC7}" type="presParOf" srcId="{3159887D-BC34-4F44-B574-5DC0809E4A70}" destId="{1073783D-A9ED-4E0E-9197-230E6CE01A15}" srcOrd="11" destOrd="0" presId="urn:microsoft.com/office/officeart/2005/8/layout/radial5"/>
    <dgm:cxn modelId="{A5677FD7-54D6-40D4-ADB1-38687A17B8E5}" type="presParOf" srcId="{1073783D-A9ED-4E0E-9197-230E6CE01A15}" destId="{A2EA9C83-E7B0-4B35-81AD-07DADC74E351}" srcOrd="0" destOrd="0" presId="urn:microsoft.com/office/officeart/2005/8/layout/radial5"/>
    <dgm:cxn modelId="{C20AE08D-DF4C-405C-BB3D-9A653F1E54FD}" type="presParOf" srcId="{3159887D-BC34-4F44-B574-5DC0809E4A70}" destId="{2FCBEC51-9A11-4AA0-AE86-1CC04FE47378}" srcOrd="12" destOrd="0" presId="urn:microsoft.com/office/officeart/2005/8/layout/radial5"/>
    <dgm:cxn modelId="{3BAC4FFF-2285-4C98-A888-5D03EBCB85BE}" type="presParOf" srcId="{3159887D-BC34-4F44-B574-5DC0809E4A70}" destId="{7E51E0B1-30FB-4717-B128-EF8683CD6A27}" srcOrd="13" destOrd="0" presId="urn:microsoft.com/office/officeart/2005/8/layout/radial5"/>
    <dgm:cxn modelId="{D24A3E2E-8CD9-48C3-8286-3D8B4750C7D7}" type="presParOf" srcId="{7E51E0B1-30FB-4717-B128-EF8683CD6A27}" destId="{B3307F8F-B487-4A7B-B41B-2CCF5D492B2D}" srcOrd="0" destOrd="0" presId="urn:microsoft.com/office/officeart/2005/8/layout/radial5"/>
    <dgm:cxn modelId="{78DF57EB-B494-4F79-A7AC-370396D2066E}" type="presParOf" srcId="{3159887D-BC34-4F44-B574-5DC0809E4A70}" destId="{E8B1B6AE-6A09-4099-91E0-794B936999B5}" srcOrd="14" destOrd="0" presId="urn:microsoft.com/office/officeart/2005/8/layout/radial5"/>
    <dgm:cxn modelId="{6DD850EE-9864-4BD5-BAE9-C680E13CA274}" type="presParOf" srcId="{3159887D-BC34-4F44-B574-5DC0809E4A70}" destId="{796BA340-4DBF-433D-A73A-D6B9BED0BF4B}" srcOrd="15" destOrd="0" presId="urn:microsoft.com/office/officeart/2005/8/layout/radial5"/>
    <dgm:cxn modelId="{7A12F367-799F-4C67-92DA-6965336FB947}" type="presParOf" srcId="{796BA340-4DBF-433D-A73A-D6B9BED0BF4B}" destId="{5AFB1FAC-13C7-4E90-9AB7-A2586E3B1BFC}" srcOrd="0" destOrd="0" presId="urn:microsoft.com/office/officeart/2005/8/layout/radial5"/>
    <dgm:cxn modelId="{F48A1F26-B894-4180-982F-DC12B0E6EFD1}" type="presParOf" srcId="{3159887D-BC34-4F44-B574-5DC0809E4A70}" destId="{76F1B17B-1F77-4B95-92FB-7034355FF42A}" srcOrd="16" destOrd="0" presId="urn:microsoft.com/office/officeart/2005/8/layout/radial5"/>
    <dgm:cxn modelId="{7FCAFB9E-2EE0-4198-91AA-41EAA22AA2DE}" type="presParOf" srcId="{3159887D-BC34-4F44-B574-5DC0809E4A70}" destId="{7B6555EF-08DC-4AF8-B351-7FF0D98BC600}" srcOrd="17" destOrd="0" presId="urn:microsoft.com/office/officeart/2005/8/layout/radial5"/>
    <dgm:cxn modelId="{7E7A9B80-9B16-47D3-9F0A-DF6103ABC541}" type="presParOf" srcId="{7B6555EF-08DC-4AF8-B351-7FF0D98BC600}" destId="{54D044D7-DDFF-4962-9EA3-1FA11B88BED4}" srcOrd="0" destOrd="0" presId="urn:microsoft.com/office/officeart/2005/8/layout/radial5"/>
    <dgm:cxn modelId="{58532C80-7C01-440E-B6DD-AD22CFD54BC2}" type="presParOf" srcId="{3159887D-BC34-4F44-B574-5DC0809E4A70}" destId="{DA72E5D4-62CF-433D-B5E8-B21F597C9891}" srcOrd="18" destOrd="0" presId="urn:microsoft.com/office/officeart/2005/8/layout/radial5"/>
    <dgm:cxn modelId="{80218266-16E2-468D-A202-0329C773A0CC}" type="presParOf" srcId="{3159887D-BC34-4F44-B574-5DC0809E4A70}" destId="{BAA4AF61-D85D-4172-B49F-287A0B9C89FD}" srcOrd="19" destOrd="0" presId="urn:microsoft.com/office/officeart/2005/8/layout/radial5"/>
    <dgm:cxn modelId="{5A737D49-E621-4E5A-9C6A-79468E75D72A}" type="presParOf" srcId="{BAA4AF61-D85D-4172-B49F-287A0B9C89FD}" destId="{0EA34702-5ACE-401D-9EDC-0AEAC90B2447}" srcOrd="0" destOrd="0" presId="urn:microsoft.com/office/officeart/2005/8/layout/radial5"/>
    <dgm:cxn modelId="{F155E0AB-B2FE-4A27-9690-80ED41697D7D}" type="presParOf" srcId="{3159887D-BC34-4F44-B574-5DC0809E4A70}" destId="{9E9F3594-8892-41E8-B3EB-FCDEECCFF202}" srcOrd="20" destOrd="0" presId="urn:microsoft.com/office/officeart/2005/8/layout/radial5"/>
    <dgm:cxn modelId="{880AEDA7-66C8-454D-9CE9-240112676E73}" type="presParOf" srcId="{3159887D-BC34-4F44-B574-5DC0809E4A70}" destId="{61326397-1233-4C08-8969-7FBCBC2B26B2}" srcOrd="21" destOrd="0" presId="urn:microsoft.com/office/officeart/2005/8/layout/radial5"/>
    <dgm:cxn modelId="{AE7BED60-2F5B-4F1C-B0B1-E240D2D3A042}" type="presParOf" srcId="{61326397-1233-4C08-8969-7FBCBC2B26B2}" destId="{6505D330-90B3-4BB2-8F76-B02E19E3B067}" srcOrd="0" destOrd="0" presId="urn:microsoft.com/office/officeart/2005/8/layout/radial5"/>
    <dgm:cxn modelId="{3B9C0227-9D02-4E84-9200-6DF410A6CED8}" type="presParOf" srcId="{3159887D-BC34-4F44-B574-5DC0809E4A70}" destId="{EFD94A1D-1705-44D4-9F71-52ACA21AC469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6C2808-4946-4D10-B3C6-CFECB6B88B69}" type="doc">
      <dgm:prSet loTypeId="urn:microsoft.com/office/officeart/2005/8/layout/radial5" loCatId="relationship" qsTypeId="urn:microsoft.com/office/officeart/2005/8/quickstyle/simple1#3" qsCatId="simple" csTypeId="urn:microsoft.com/office/officeart/2005/8/colors/accent3_1#3" csCatId="accent1" phldr="1"/>
      <dgm:spPr/>
      <dgm:t>
        <a:bodyPr/>
        <a:lstStyle/>
        <a:p>
          <a:endParaRPr lang="zh-CN" altLang="en-US"/>
        </a:p>
      </dgm:t>
    </dgm:pt>
    <dgm:pt modelId="{606C32C2-2B81-43D2-8731-7AA5BC539E85}">
      <dgm:prSet phldrT="[文本]" phldr="0" custT="0"/>
      <dgm:spPr/>
      <dgm:t>
        <a:bodyPr vert="horz" wrap="square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/>
            <a:t>racing</a:t>
          </a:r>
        </a:p>
      </dgm:t>
    </dgm:pt>
    <dgm:pt modelId="{6A930F7C-102B-4B74-A810-0EF8A77C9C80}" type="parTrans" cxnId="{674C9D7A-98F5-4D93-A472-02089931AB41}">
      <dgm:prSet/>
      <dgm:spPr/>
      <dgm:t>
        <a:bodyPr/>
        <a:lstStyle/>
        <a:p>
          <a:endParaRPr lang="zh-CN" altLang="en-US"/>
        </a:p>
      </dgm:t>
    </dgm:pt>
    <dgm:pt modelId="{6834A72C-D888-4AEC-9D62-346A2EEC237F}" type="sibTrans" cxnId="{674C9D7A-98F5-4D93-A472-02089931AB41}">
      <dgm:prSet/>
      <dgm:spPr/>
      <dgm:t>
        <a:bodyPr/>
        <a:lstStyle/>
        <a:p>
          <a:endParaRPr lang="zh-CN" altLang="en-US"/>
        </a:p>
      </dgm:t>
    </dgm:pt>
    <dgm:pt modelId="{9EB41CF7-2687-4840-AAF4-087A996B7653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2400" b="1">
            <a:solidFill>
              <a:srgbClr val="FF0000"/>
            </a:solidFill>
          </a:endParaRPr>
        </a:p>
      </dgm:t>
    </dgm:pt>
    <dgm:pt modelId="{F725B255-70E4-4BF2-A614-1EEFDC4C0EBD}" type="parTrans" cxnId="{4FE26DF5-1760-477A-AB8D-4EBBDDDF5232}">
      <dgm:prSet/>
      <dgm:spPr/>
      <dgm:t>
        <a:bodyPr/>
        <a:lstStyle/>
        <a:p>
          <a:endParaRPr lang="zh-CN" altLang="en-US"/>
        </a:p>
      </dgm:t>
    </dgm:pt>
    <dgm:pt modelId="{BE024001-52C8-4377-9A93-EA2645AD60B3}" type="sibTrans" cxnId="{4FE26DF5-1760-477A-AB8D-4EBBDDDF5232}">
      <dgm:prSet/>
      <dgm:spPr/>
      <dgm:t>
        <a:bodyPr/>
        <a:lstStyle/>
        <a:p>
          <a:endParaRPr lang="zh-CN" altLang="en-US"/>
        </a:p>
      </dgm:t>
    </dgm:pt>
    <dgm:pt modelId="{FC66D648-3636-4A7A-B381-42D4AD99598A}">
      <dgm:prSet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400" b="1"/>
        </a:p>
      </dgm:t>
    </dgm:pt>
    <dgm:pt modelId="{3531F7EE-7FF8-40C4-AE39-4BC0B0B2B541}" type="parTrans" cxnId="{E167264F-DA9F-4C9E-BA65-65782BE67FCC}">
      <dgm:prSet/>
      <dgm:spPr/>
      <dgm:t>
        <a:bodyPr/>
        <a:lstStyle/>
        <a:p>
          <a:endParaRPr lang="zh-CN" altLang="en-US"/>
        </a:p>
      </dgm:t>
    </dgm:pt>
    <dgm:pt modelId="{1570A0F0-1160-4971-AC68-9C491C76DC1C}" type="sibTrans" cxnId="{E167264F-DA9F-4C9E-BA65-65782BE67FCC}">
      <dgm:prSet/>
      <dgm:spPr/>
      <dgm:t>
        <a:bodyPr/>
        <a:lstStyle/>
        <a:p>
          <a:endParaRPr lang="zh-CN" altLang="en-US"/>
        </a:p>
      </dgm:t>
    </dgm:pt>
    <dgm:pt modelId="{50899B11-C418-439E-AC94-E77B9E371092}">
      <dgm:prSet phldr="0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400" b="1"/>
        </a:p>
      </dgm:t>
    </dgm:pt>
    <dgm:pt modelId="{70F14783-F337-43E1-8721-8732412EEEC0}" type="parTrans" cxnId="{07D43897-1641-4430-B111-437D92901A77}">
      <dgm:prSet/>
      <dgm:spPr/>
      <dgm:t>
        <a:bodyPr/>
        <a:lstStyle/>
        <a:p>
          <a:endParaRPr lang="zh-CN" altLang="en-US"/>
        </a:p>
      </dgm:t>
    </dgm:pt>
    <dgm:pt modelId="{F85B70BC-AEA3-4DA4-B8DD-2E97486560CC}" type="sibTrans" cxnId="{07D43897-1641-4430-B111-437D92901A77}">
      <dgm:prSet/>
      <dgm:spPr/>
      <dgm:t>
        <a:bodyPr/>
        <a:lstStyle/>
        <a:p>
          <a:endParaRPr lang="zh-CN" altLang="en-US"/>
        </a:p>
      </dgm:t>
    </dgm:pt>
    <dgm:pt modelId="{5BD04E60-6BC9-4096-98C2-EFEAB94940B6}">
      <dgm:prSet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000" b="1"/>
        </a:p>
      </dgm:t>
    </dgm:pt>
    <dgm:pt modelId="{2B56B499-1E3D-411C-8069-975CAE2B2674}" type="parTrans" cxnId="{C265BA26-52E1-4AB8-BBB4-D4CBB4D35FFE}">
      <dgm:prSet/>
      <dgm:spPr/>
      <dgm:t>
        <a:bodyPr/>
        <a:lstStyle/>
        <a:p>
          <a:endParaRPr lang="zh-CN" altLang="en-US"/>
        </a:p>
      </dgm:t>
    </dgm:pt>
    <dgm:pt modelId="{DEA4A0C0-0689-44AF-B968-686B70381A85}" type="sibTrans" cxnId="{C265BA26-52E1-4AB8-BBB4-D4CBB4D35FFE}">
      <dgm:prSet/>
      <dgm:spPr/>
      <dgm:t>
        <a:bodyPr/>
        <a:lstStyle/>
        <a:p>
          <a:endParaRPr lang="zh-CN" altLang="en-US"/>
        </a:p>
      </dgm:t>
    </dgm:pt>
    <dgm:pt modelId="{1FD7F08B-44CE-4CDA-8621-DB00C9588F7D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2400" b="1"/>
        </a:p>
      </dgm:t>
    </dgm:pt>
    <dgm:pt modelId="{3006E1B4-77FC-4EBD-A8B7-17D26EF2CDA2}" type="parTrans" cxnId="{F29AED6D-8543-43EB-B2F3-EE85673EE74A}">
      <dgm:prSet/>
      <dgm:spPr/>
      <dgm:t>
        <a:bodyPr/>
        <a:lstStyle/>
        <a:p>
          <a:endParaRPr lang="zh-CN" altLang="en-US"/>
        </a:p>
      </dgm:t>
    </dgm:pt>
    <dgm:pt modelId="{397A3741-028F-425D-9B8D-8571BF64A664}" type="sibTrans" cxnId="{F29AED6D-8543-43EB-B2F3-EE85673EE74A}">
      <dgm:prSet/>
      <dgm:spPr/>
      <dgm:t>
        <a:bodyPr/>
        <a:lstStyle/>
        <a:p>
          <a:endParaRPr lang="zh-CN" altLang="en-US"/>
        </a:p>
      </dgm:t>
    </dgm:pt>
    <dgm:pt modelId="{31D1D303-25E8-4D32-91E3-085595839514}">
      <dgm:prSet phldrT="[文本]" phldr="0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2400" b="1"/>
        </a:p>
      </dgm:t>
    </dgm:pt>
    <dgm:pt modelId="{E7143639-131F-4238-BF6C-40B660E1F12E}" type="parTrans" cxnId="{02360F89-7513-4A14-84DB-8AEE5D241428}">
      <dgm:prSet/>
      <dgm:spPr/>
      <dgm:t>
        <a:bodyPr/>
        <a:lstStyle/>
        <a:p>
          <a:endParaRPr lang="zh-CN" altLang="en-US"/>
        </a:p>
      </dgm:t>
    </dgm:pt>
    <dgm:pt modelId="{5A4727C6-0B9F-4DBB-9FD5-4817C9BACE96}" type="sibTrans" cxnId="{02360F89-7513-4A14-84DB-8AEE5D241428}">
      <dgm:prSet/>
      <dgm:spPr/>
      <dgm:t>
        <a:bodyPr/>
        <a:lstStyle/>
        <a:p>
          <a:endParaRPr lang="zh-CN" altLang="en-US"/>
        </a:p>
      </dgm:t>
    </dgm:pt>
    <dgm:pt modelId="{ACC556BC-B091-4088-80C6-AED14A312FB5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1400" b="1">
            <a:solidFill>
              <a:srgbClr val="FF0000"/>
            </a:solidFill>
            <a:sym typeface="+mn-ea"/>
          </a:endParaRPr>
        </a:p>
      </dgm:t>
    </dgm:pt>
    <dgm:pt modelId="{D8C837FD-B8AC-4CC7-A639-B541B9D52215}" type="parTrans" cxnId="{DB8BE877-3F21-4530-83C4-9F9A746EC66A}">
      <dgm:prSet/>
      <dgm:spPr/>
      <dgm:t>
        <a:bodyPr/>
        <a:lstStyle/>
        <a:p>
          <a:endParaRPr lang="zh-CN" altLang="en-US"/>
        </a:p>
      </dgm:t>
    </dgm:pt>
    <dgm:pt modelId="{F98D1FBC-D7A2-45AF-ABA0-D342C8F70BC4}" type="sibTrans" cxnId="{DB8BE877-3F21-4530-83C4-9F9A746EC66A}">
      <dgm:prSet/>
      <dgm:spPr/>
      <dgm:t>
        <a:bodyPr/>
        <a:lstStyle/>
        <a:p>
          <a:endParaRPr lang="zh-CN" altLang="en-US"/>
        </a:p>
      </dgm:t>
    </dgm:pt>
    <dgm:pt modelId="{3159887D-BC34-4F44-B574-5DC0809E4A70}" type="pres">
      <dgm:prSet presAssocID="{E06C2808-4946-4D10-B3C6-CFECB6B88B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49960C0-2478-4BCF-A9C0-745AB8F5088C}" type="pres">
      <dgm:prSet presAssocID="{606C32C2-2B81-43D2-8731-7AA5BC539E85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EC0B8BA3-D1A0-4681-887A-385E8DD367D4}" type="pres">
      <dgm:prSet presAssocID="{F725B255-70E4-4BF2-A614-1EEFDC4C0EBD}" presName="parTrans" presStyleLbl="sibTrans2D1" presStyleIdx="0" presStyleCnt="7"/>
      <dgm:spPr/>
      <dgm:t>
        <a:bodyPr/>
        <a:lstStyle/>
        <a:p>
          <a:endParaRPr lang="zh-CN" altLang="en-US"/>
        </a:p>
      </dgm:t>
    </dgm:pt>
    <dgm:pt modelId="{3EC7B1D9-2BD6-405A-B2BE-EE40634A0814}" type="pres">
      <dgm:prSet presAssocID="{F725B255-70E4-4BF2-A614-1EEFDC4C0EBD}" presName="connectorText" presStyleLbl="sibTrans2D1" presStyleIdx="0" presStyleCnt="7"/>
      <dgm:spPr/>
      <dgm:t>
        <a:bodyPr/>
        <a:lstStyle/>
        <a:p>
          <a:endParaRPr lang="zh-CN" altLang="en-US"/>
        </a:p>
      </dgm:t>
    </dgm:pt>
    <dgm:pt modelId="{E439FB7C-643C-454F-9092-F27C7C66C5B0}" type="pres">
      <dgm:prSet presAssocID="{9EB41CF7-2687-4840-AAF4-087A996B7653}" presName="node" presStyleLbl="node1" presStyleIdx="0" presStyleCnt="7" custRadScaleRad="100253" custRadScaleInc="-694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73783D-A9ED-4E0E-9197-230E6CE01A15}" type="pres">
      <dgm:prSet presAssocID="{3531F7EE-7FF8-40C4-AE39-4BC0B0B2B541}" presName="parTrans" presStyleLbl="sibTrans2D1" presStyleIdx="1" presStyleCnt="7"/>
      <dgm:spPr/>
      <dgm:t>
        <a:bodyPr/>
        <a:lstStyle/>
        <a:p>
          <a:endParaRPr lang="zh-CN" altLang="en-US"/>
        </a:p>
      </dgm:t>
    </dgm:pt>
    <dgm:pt modelId="{A2EA9C83-E7B0-4B35-81AD-07DADC74E351}" type="pres">
      <dgm:prSet presAssocID="{3531F7EE-7FF8-40C4-AE39-4BC0B0B2B541}" presName="connectorText" presStyleLbl="sibTrans2D1" presStyleIdx="1" presStyleCnt="7"/>
      <dgm:spPr/>
      <dgm:t>
        <a:bodyPr/>
        <a:lstStyle/>
        <a:p>
          <a:endParaRPr lang="zh-CN" altLang="en-US"/>
        </a:p>
      </dgm:t>
    </dgm:pt>
    <dgm:pt modelId="{2FCBEC51-9A11-4AA0-AE86-1CC04FE47378}" type="pres">
      <dgm:prSet presAssocID="{FC66D648-3636-4A7A-B381-42D4AD99598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51E0B1-30FB-4717-B128-EF8683CD6A27}" type="pres">
      <dgm:prSet presAssocID="{70F14783-F337-43E1-8721-8732412EEEC0}" presName="parTrans" presStyleLbl="sibTrans2D1" presStyleIdx="2" presStyleCnt="7"/>
      <dgm:spPr/>
      <dgm:t>
        <a:bodyPr/>
        <a:lstStyle/>
        <a:p>
          <a:endParaRPr lang="zh-CN" altLang="en-US"/>
        </a:p>
      </dgm:t>
    </dgm:pt>
    <dgm:pt modelId="{B3307F8F-B487-4A7B-B41B-2CCF5D492B2D}" type="pres">
      <dgm:prSet presAssocID="{70F14783-F337-43E1-8721-8732412EEEC0}" presName="connectorText" presStyleLbl="sibTrans2D1" presStyleIdx="2" presStyleCnt="7"/>
      <dgm:spPr/>
      <dgm:t>
        <a:bodyPr/>
        <a:lstStyle/>
        <a:p>
          <a:endParaRPr lang="zh-CN" altLang="en-US"/>
        </a:p>
      </dgm:t>
    </dgm:pt>
    <dgm:pt modelId="{E8B1B6AE-6A09-4099-91E0-794B936999B5}" type="pres">
      <dgm:prSet presAssocID="{50899B11-C418-439E-AC94-E77B9E37109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6BA340-4DBF-433D-A73A-D6B9BED0BF4B}" type="pres">
      <dgm:prSet presAssocID="{2B56B499-1E3D-411C-8069-975CAE2B2674}" presName="parTrans" presStyleLbl="sibTrans2D1" presStyleIdx="3" presStyleCnt="7"/>
      <dgm:spPr/>
      <dgm:t>
        <a:bodyPr/>
        <a:lstStyle/>
        <a:p>
          <a:endParaRPr lang="zh-CN" altLang="en-US"/>
        </a:p>
      </dgm:t>
    </dgm:pt>
    <dgm:pt modelId="{5AFB1FAC-13C7-4E90-9AB7-A2586E3B1BFC}" type="pres">
      <dgm:prSet presAssocID="{2B56B499-1E3D-411C-8069-975CAE2B2674}" presName="connectorText" presStyleLbl="sibTrans2D1" presStyleIdx="3" presStyleCnt="7"/>
      <dgm:spPr/>
      <dgm:t>
        <a:bodyPr/>
        <a:lstStyle/>
        <a:p>
          <a:endParaRPr lang="zh-CN" altLang="en-US"/>
        </a:p>
      </dgm:t>
    </dgm:pt>
    <dgm:pt modelId="{76F1B17B-1F77-4B95-92FB-7034355FF42A}" type="pres">
      <dgm:prSet presAssocID="{5BD04E60-6BC9-4096-98C2-EFEAB94940B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6555EF-08DC-4AF8-B351-7FF0D98BC600}" type="pres">
      <dgm:prSet presAssocID="{3006E1B4-77FC-4EBD-A8B7-17D26EF2CDA2}" presName="parTrans" presStyleLbl="sibTrans2D1" presStyleIdx="4" presStyleCnt="7"/>
      <dgm:spPr/>
      <dgm:t>
        <a:bodyPr/>
        <a:lstStyle/>
        <a:p>
          <a:endParaRPr lang="zh-CN" altLang="en-US"/>
        </a:p>
      </dgm:t>
    </dgm:pt>
    <dgm:pt modelId="{54D044D7-DDFF-4962-9EA3-1FA11B88BED4}" type="pres">
      <dgm:prSet presAssocID="{3006E1B4-77FC-4EBD-A8B7-17D26EF2CDA2}" presName="connectorText" presStyleLbl="sibTrans2D1" presStyleIdx="4" presStyleCnt="7"/>
      <dgm:spPr/>
      <dgm:t>
        <a:bodyPr/>
        <a:lstStyle/>
        <a:p>
          <a:endParaRPr lang="zh-CN" altLang="en-US"/>
        </a:p>
      </dgm:t>
    </dgm:pt>
    <dgm:pt modelId="{DA72E5D4-62CF-433D-B5E8-B21F597C9891}" type="pres">
      <dgm:prSet presAssocID="{1FD7F08B-44CE-4CDA-8621-DB00C9588F7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A4AF61-D85D-4172-B49F-287A0B9C89FD}" type="pres">
      <dgm:prSet presAssocID="{E7143639-131F-4238-BF6C-40B660E1F12E}" presName="parTrans" presStyleLbl="sibTrans2D1" presStyleIdx="5" presStyleCnt="7"/>
      <dgm:spPr/>
      <dgm:t>
        <a:bodyPr/>
        <a:lstStyle/>
        <a:p>
          <a:endParaRPr lang="zh-CN" altLang="en-US"/>
        </a:p>
      </dgm:t>
    </dgm:pt>
    <dgm:pt modelId="{0EA34702-5ACE-401D-9EDC-0AEAC90B2447}" type="pres">
      <dgm:prSet presAssocID="{E7143639-131F-4238-BF6C-40B660E1F12E}" presName="connectorText" presStyleLbl="sibTrans2D1" presStyleIdx="5" presStyleCnt="7"/>
      <dgm:spPr/>
      <dgm:t>
        <a:bodyPr/>
        <a:lstStyle/>
        <a:p>
          <a:endParaRPr lang="zh-CN" altLang="en-US"/>
        </a:p>
      </dgm:t>
    </dgm:pt>
    <dgm:pt modelId="{9E9F3594-8892-41E8-B3EB-FCDEECCFF202}" type="pres">
      <dgm:prSet presAssocID="{31D1D303-25E8-4D32-91E3-08559583951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326397-1233-4C08-8969-7FBCBC2B26B2}" type="pres">
      <dgm:prSet presAssocID="{D8C837FD-B8AC-4CC7-A639-B541B9D52215}" presName="parTrans" presStyleLbl="sibTrans2D1" presStyleIdx="6" presStyleCnt="7"/>
      <dgm:spPr/>
      <dgm:t>
        <a:bodyPr/>
        <a:lstStyle/>
        <a:p>
          <a:endParaRPr lang="zh-CN" altLang="en-US"/>
        </a:p>
      </dgm:t>
    </dgm:pt>
    <dgm:pt modelId="{6505D330-90B3-4BB2-8F76-B02E19E3B067}" type="pres">
      <dgm:prSet presAssocID="{D8C837FD-B8AC-4CC7-A639-B541B9D52215}" presName="connectorText" presStyleLbl="sibTrans2D1" presStyleIdx="6" presStyleCnt="7"/>
      <dgm:spPr/>
      <dgm:t>
        <a:bodyPr/>
        <a:lstStyle/>
        <a:p>
          <a:endParaRPr lang="zh-CN" altLang="en-US"/>
        </a:p>
      </dgm:t>
    </dgm:pt>
    <dgm:pt modelId="{EFD94A1D-1705-44D4-9F71-52ACA21AC469}" type="pres">
      <dgm:prSet presAssocID="{ACC556BC-B091-4088-80C6-AED14A312FB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EE55C11-D33E-4398-86C9-25CF952BA950}" type="presOf" srcId="{2B56B499-1E3D-411C-8069-975CAE2B2674}" destId="{796BA340-4DBF-433D-A73A-D6B9BED0BF4B}" srcOrd="0" destOrd="0" presId="urn:microsoft.com/office/officeart/2005/8/layout/radial5"/>
    <dgm:cxn modelId="{78326653-1984-4AEE-86DC-E3FC92244392}" type="presOf" srcId="{F725B255-70E4-4BF2-A614-1EEFDC4C0EBD}" destId="{EC0B8BA3-D1A0-4681-887A-385E8DD367D4}" srcOrd="0" destOrd="0" presId="urn:microsoft.com/office/officeart/2005/8/layout/radial5"/>
    <dgm:cxn modelId="{674C9D7A-98F5-4D93-A472-02089931AB41}" srcId="{E06C2808-4946-4D10-B3C6-CFECB6B88B69}" destId="{606C32C2-2B81-43D2-8731-7AA5BC539E85}" srcOrd="0" destOrd="0" parTransId="{6A930F7C-102B-4B74-A810-0EF8A77C9C80}" sibTransId="{6834A72C-D888-4AEC-9D62-346A2EEC237F}"/>
    <dgm:cxn modelId="{E240DA80-DAEC-41C9-87D2-F7BECC76AF1D}" type="presOf" srcId="{D8C837FD-B8AC-4CC7-A639-B541B9D52215}" destId="{61326397-1233-4C08-8969-7FBCBC2B26B2}" srcOrd="0" destOrd="0" presId="urn:microsoft.com/office/officeart/2005/8/layout/radial5"/>
    <dgm:cxn modelId="{A42548D6-6E66-48A7-9BCE-FB28A7492C17}" type="presOf" srcId="{3531F7EE-7FF8-40C4-AE39-4BC0B0B2B541}" destId="{1073783D-A9ED-4E0E-9197-230E6CE01A15}" srcOrd="0" destOrd="0" presId="urn:microsoft.com/office/officeart/2005/8/layout/radial5"/>
    <dgm:cxn modelId="{D7C59662-6F52-483D-8E87-AC0F3F52955B}" type="presOf" srcId="{9EB41CF7-2687-4840-AAF4-087A996B7653}" destId="{E439FB7C-643C-454F-9092-F27C7C66C5B0}" srcOrd="0" destOrd="0" presId="urn:microsoft.com/office/officeart/2005/8/layout/radial5"/>
    <dgm:cxn modelId="{9397EFD6-A5B6-424B-842F-33D5D9CC5390}" type="presOf" srcId="{E06C2808-4946-4D10-B3C6-CFECB6B88B69}" destId="{3159887D-BC34-4F44-B574-5DC0809E4A70}" srcOrd="0" destOrd="0" presId="urn:microsoft.com/office/officeart/2005/8/layout/radial5"/>
    <dgm:cxn modelId="{8A17E91E-F56F-4DFE-AE15-550ABFF70233}" type="presOf" srcId="{2B56B499-1E3D-411C-8069-975CAE2B2674}" destId="{5AFB1FAC-13C7-4E90-9AB7-A2586E3B1BFC}" srcOrd="1" destOrd="0" presId="urn:microsoft.com/office/officeart/2005/8/layout/radial5"/>
    <dgm:cxn modelId="{57FF6B73-0F98-42F3-9C81-9E11189CCECD}" type="presOf" srcId="{1FD7F08B-44CE-4CDA-8621-DB00C9588F7D}" destId="{DA72E5D4-62CF-433D-B5E8-B21F597C9891}" srcOrd="0" destOrd="0" presId="urn:microsoft.com/office/officeart/2005/8/layout/radial5"/>
    <dgm:cxn modelId="{F29AED6D-8543-43EB-B2F3-EE85673EE74A}" srcId="{606C32C2-2B81-43D2-8731-7AA5BC539E85}" destId="{1FD7F08B-44CE-4CDA-8621-DB00C9588F7D}" srcOrd="4" destOrd="0" parTransId="{3006E1B4-77FC-4EBD-A8B7-17D26EF2CDA2}" sibTransId="{397A3741-028F-425D-9B8D-8571BF64A664}"/>
    <dgm:cxn modelId="{E167264F-DA9F-4C9E-BA65-65782BE67FCC}" srcId="{606C32C2-2B81-43D2-8731-7AA5BC539E85}" destId="{FC66D648-3636-4A7A-B381-42D4AD99598A}" srcOrd="1" destOrd="0" parTransId="{3531F7EE-7FF8-40C4-AE39-4BC0B0B2B541}" sibTransId="{1570A0F0-1160-4971-AC68-9C491C76DC1C}"/>
    <dgm:cxn modelId="{8CBD2BD1-87E4-49E5-A32D-4EB3C7E6ABE0}" type="presOf" srcId="{ACC556BC-B091-4088-80C6-AED14A312FB5}" destId="{EFD94A1D-1705-44D4-9F71-52ACA21AC469}" srcOrd="0" destOrd="0" presId="urn:microsoft.com/office/officeart/2005/8/layout/radial5"/>
    <dgm:cxn modelId="{7DF5A543-2ED6-46EF-896E-49E7B021338A}" type="presOf" srcId="{F725B255-70E4-4BF2-A614-1EEFDC4C0EBD}" destId="{3EC7B1D9-2BD6-405A-B2BE-EE40634A0814}" srcOrd="1" destOrd="0" presId="urn:microsoft.com/office/officeart/2005/8/layout/radial5"/>
    <dgm:cxn modelId="{B3BD32CD-833C-4B6E-AF1F-3DBB152D1C65}" type="presOf" srcId="{31D1D303-25E8-4D32-91E3-085595839514}" destId="{9E9F3594-8892-41E8-B3EB-FCDEECCFF202}" srcOrd="0" destOrd="0" presId="urn:microsoft.com/office/officeart/2005/8/layout/radial5"/>
    <dgm:cxn modelId="{9956715F-CF95-464F-AA45-AC5EB1486348}" type="presOf" srcId="{FC66D648-3636-4A7A-B381-42D4AD99598A}" destId="{2FCBEC51-9A11-4AA0-AE86-1CC04FE47378}" srcOrd="0" destOrd="0" presId="urn:microsoft.com/office/officeart/2005/8/layout/radial5"/>
    <dgm:cxn modelId="{3FC92FD3-C400-4209-9B9C-742CC1B88A9F}" type="presOf" srcId="{D8C837FD-B8AC-4CC7-A639-B541B9D52215}" destId="{6505D330-90B3-4BB2-8F76-B02E19E3B067}" srcOrd="1" destOrd="0" presId="urn:microsoft.com/office/officeart/2005/8/layout/radial5"/>
    <dgm:cxn modelId="{7D113E02-E0A0-4D07-9892-F203600FFE91}" type="presOf" srcId="{E7143639-131F-4238-BF6C-40B660E1F12E}" destId="{0EA34702-5ACE-401D-9EDC-0AEAC90B2447}" srcOrd="1" destOrd="0" presId="urn:microsoft.com/office/officeart/2005/8/layout/radial5"/>
    <dgm:cxn modelId="{1A8E0553-B31E-4C28-B5B9-445DEF8DDE26}" type="presOf" srcId="{50899B11-C418-439E-AC94-E77B9E371092}" destId="{E8B1B6AE-6A09-4099-91E0-794B936999B5}" srcOrd="0" destOrd="0" presId="urn:microsoft.com/office/officeart/2005/8/layout/radial5"/>
    <dgm:cxn modelId="{5FF79670-B449-4086-94DF-DC6D3A7F5980}" type="presOf" srcId="{606C32C2-2B81-43D2-8731-7AA5BC539E85}" destId="{B49960C0-2478-4BCF-A9C0-745AB8F5088C}" srcOrd="0" destOrd="0" presId="urn:microsoft.com/office/officeart/2005/8/layout/radial5"/>
    <dgm:cxn modelId="{C6BEC491-D260-4289-B8A2-1108EF7147F2}" type="presOf" srcId="{5BD04E60-6BC9-4096-98C2-EFEAB94940B6}" destId="{76F1B17B-1F77-4B95-92FB-7034355FF42A}" srcOrd="0" destOrd="0" presId="urn:microsoft.com/office/officeart/2005/8/layout/radial5"/>
    <dgm:cxn modelId="{7068A198-78D1-4E55-8A0C-340C5203AF81}" type="presOf" srcId="{E7143639-131F-4238-BF6C-40B660E1F12E}" destId="{BAA4AF61-D85D-4172-B49F-287A0B9C89FD}" srcOrd="0" destOrd="0" presId="urn:microsoft.com/office/officeart/2005/8/layout/radial5"/>
    <dgm:cxn modelId="{4FE26DF5-1760-477A-AB8D-4EBBDDDF5232}" srcId="{606C32C2-2B81-43D2-8731-7AA5BC539E85}" destId="{9EB41CF7-2687-4840-AAF4-087A996B7653}" srcOrd="0" destOrd="0" parTransId="{F725B255-70E4-4BF2-A614-1EEFDC4C0EBD}" sibTransId="{BE024001-52C8-4377-9A93-EA2645AD60B3}"/>
    <dgm:cxn modelId="{474DD8FE-7E2E-49C8-9CD0-C3D6BF0DE215}" type="presOf" srcId="{3531F7EE-7FF8-40C4-AE39-4BC0B0B2B541}" destId="{A2EA9C83-E7B0-4B35-81AD-07DADC74E351}" srcOrd="1" destOrd="0" presId="urn:microsoft.com/office/officeart/2005/8/layout/radial5"/>
    <dgm:cxn modelId="{C740737F-06B8-49EF-9A5D-2045EC48FF24}" type="presOf" srcId="{70F14783-F337-43E1-8721-8732412EEEC0}" destId="{7E51E0B1-30FB-4717-B128-EF8683CD6A27}" srcOrd="0" destOrd="0" presId="urn:microsoft.com/office/officeart/2005/8/layout/radial5"/>
    <dgm:cxn modelId="{07D43897-1641-4430-B111-437D92901A77}" srcId="{606C32C2-2B81-43D2-8731-7AA5BC539E85}" destId="{50899B11-C418-439E-AC94-E77B9E371092}" srcOrd="2" destOrd="0" parTransId="{70F14783-F337-43E1-8721-8732412EEEC0}" sibTransId="{F85B70BC-AEA3-4DA4-B8DD-2E97486560CC}"/>
    <dgm:cxn modelId="{52A1D852-B98D-4F3D-A9FE-814C26AC76A8}" type="presOf" srcId="{3006E1B4-77FC-4EBD-A8B7-17D26EF2CDA2}" destId="{54D044D7-DDFF-4962-9EA3-1FA11B88BED4}" srcOrd="1" destOrd="0" presId="urn:microsoft.com/office/officeart/2005/8/layout/radial5"/>
    <dgm:cxn modelId="{02360F89-7513-4A14-84DB-8AEE5D241428}" srcId="{606C32C2-2B81-43D2-8731-7AA5BC539E85}" destId="{31D1D303-25E8-4D32-91E3-085595839514}" srcOrd="5" destOrd="0" parTransId="{E7143639-131F-4238-BF6C-40B660E1F12E}" sibTransId="{5A4727C6-0B9F-4DBB-9FD5-4817C9BACE96}"/>
    <dgm:cxn modelId="{6D767BF2-2026-4F05-B4DF-FFA5C5666681}" type="presOf" srcId="{3006E1B4-77FC-4EBD-A8B7-17D26EF2CDA2}" destId="{7B6555EF-08DC-4AF8-B351-7FF0D98BC600}" srcOrd="0" destOrd="0" presId="urn:microsoft.com/office/officeart/2005/8/layout/radial5"/>
    <dgm:cxn modelId="{C265BA26-52E1-4AB8-BBB4-D4CBB4D35FFE}" srcId="{606C32C2-2B81-43D2-8731-7AA5BC539E85}" destId="{5BD04E60-6BC9-4096-98C2-EFEAB94940B6}" srcOrd="3" destOrd="0" parTransId="{2B56B499-1E3D-411C-8069-975CAE2B2674}" sibTransId="{DEA4A0C0-0689-44AF-B968-686B70381A85}"/>
    <dgm:cxn modelId="{DB8BE877-3F21-4530-83C4-9F9A746EC66A}" srcId="{606C32C2-2B81-43D2-8731-7AA5BC539E85}" destId="{ACC556BC-B091-4088-80C6-AED14A312FB5}" srcOrd="6" destOrd="0" parTransId="{D8C837FD-B8AC-4CC7-A639-B541B9D52215}" sibTransId="{F98D1FBC-D7A2-45AF-ABA0-D342C8F70BC4}"/>
    <dgm:cxn modelId="{5097106E-0758-40C1-9418-D6C474E31876}" type="presOf" srcId="{70F14783-F337-43E1-8721-8732412EEEC0}" destId="{B3307F8F-B487-4A7B-B41B-2CCF5D492B2D}" srcOrd="1" destOrd="0" presId="urn:microsoft.com/office/officeart/2005/8/layout/radial5"/>
    <dgm:cxn modelId="{4CE64DC9-B973-4788-9610-CC14A0AFD9E0}" type="presParOf" srcId="{3159887D-BC34-4F44-B574-5DC0809E4A70}" destId="{B49960C0-2478-4BCF-A9C0-745AB8F5088C}" srcOrd="0" destOrd="0" presId="urn:microsoft.com/office/officeart/2005/8/layout/radial5"/>
    <dgm:cxn modelId="{B76DE2C2-08D7-4CA3-BF63-48F5310E0A20}" type="presParOf" srcId="{3159887D-BC34-4F44-B574-5DC0809E4A70}" destId="{EC0B8BA3-D1A0-4681-887A-385E8DD367D4}" srcOrd="1" destOrd="0" presId="urn:microsoft.com/office/officeart/2005/8/layout/radial5"/>
    <dgm:cxn modelId="{D61BA473-F113-4BE8-90D4-485ED0EBF4E0}" type="presParOf" srcId="{EC0B8BA3-D1A0-4681-887A-385E8DD367D4}" destId="{3EC7B1D9-2BD6-405A-B2BE-EE40634A0814}" srcOrd="0" destOrd="0" presId="urn:microsoft.com/office/officeart/2005/8/layout/radial5"/>
    <dgm:cxn modelId="{9B3866BF-8BD9-482F-8CEB-C2AB0FFC9436}" type="presParOf" srcId="{3159887D-BC34-4F44-B574-5DC0809E4A70}" destId="{E439FB7C-643C-454F-9092-F27C7C66C5B0}" srcOrd="2" destOrd="0" presId="urn:microsoft.com/office/officeart/2005/8/layout/radial5"/>
    <dgm:cxn modelId="{F2853AAC-834B-4676-B7DB-C19ED059C642}" type="presParOf" srcId="{3159887D-BC34-4F44-B574-5DC0809E4A70}" destId="{1073783D-A9ED-4E0E-9197-230E6CE01A15}" srcOrd="3" destOrd="0" presId="urn:microsoft.com/office/officeart/2005/8/layout/radial5"/>
    <dgm:cxn modelId="{CB81F14C-3F3B-44EA-9887-AEDA41244C44}" type="presParOf" srcId="{1073783D-A9ED-4E0E-9197-230E6CE01A15}" destId="{A2EA9C83-E7B0-4B35-81AD-07DADC74E351}" srcOrd="0" destOrd="0" presId="urn:microsoft.com/office/officeart/2005/8/layout/radial5"/>
    <dgm:cxn modelId="{8F8D4567-89DD-4406-8174-9B1B4941FBE2}" type="presParOf" srcId="{3159887D-BC34-4F44-B574-5DC0809E4A70}" destId="{2FCBEC51-9A11-4AA0-AE86-1CC04FE47378}" srcOrd="4" destOrd="0" presId="urn:microsoft.com/office/officeart/2005/8/layout/radial5"/>
    <dgm:cxn modelId="{8832569C-F5AD-4E20-A82A-BAC2B7603CD5}" type="presParOf" srcId="{3159887D-BC34-4F44-B574-5DC0809E4A70}" destId="{7E51E0B1-30FB-4717-B128-EF8683CD6A27}" srcOrd="5" destOrd="0" presId="urn:microsoft.com/office/officeart/2005/8/layout/radial5"/>
    <dgm:cxn modelId="{D6EEE930-1502-454E-9144-11DA2D36C0C0}" type="presParOf" srcId="{7E51E0B1-30FB-4717-B128-EF8683CD6A27}" destId="{B3307F8F-B487-4A7B-B41B-2CCF5D492B2D}" srcOrd="0" destOrd="0" presId="urn:microsoft.com/office/officeart/2005/8/layout/radial5"/>
    <dgm:cxn modelId="{546F9DAF-4021-414D-B1C9-01873AF2D17F}" type="presParOf" srcId="{3159887D-BC34-4F44-B574-5DC0809E4A70}" destId="{E8B1B6AE-6A09-4099-91E0-794B936999B5}" srcOrd="6" destOrd="0" presId="urn:microsoft.com/office/officeart/2005/8/layout/radial5"/>
    <dgm:cxn modelId="{0A9DD306-96D4-4AA6-87DE-F4D4D3162248}" type="presParOf" srcId="{3159887D-BC34-4F44-B574-5DC0809E4A70}" destId="{796BA340-4DBF-433D-A73A-D6B9BED0BF4B}" srcOrd="7" destOrd="0" presId="urn:microsoft.com/office/officeart/2005/8/layout/radial5"/>
    <dgm:cxn modelId="{AEAC0E1E-45AE-4B3B-A224-0A19A3D0B867}" type="presParOf" srcId="{796BA340-4DBF-433D-A73A-D6B9BED0BF4B}" destId="{5AFB1FAC-13C7-4E90-9AB7-A2586E3B1BFC}" srcOrd="0" destOrd="0" presId="urn:microsoft.com/office/officeart/2005/8/layout/radial5"/>
    <dgm:cxn modelId="{35DAB35A-D218-4E68-8ED5-E20B071F32AE}" type="presParOf" srcId="{3159887D-BC34-4F44-B574-5DC0809E4A70}" destId="{76F1B17B-1F77-4B95-92FB-7034355FF42A}" srcOrd="8" destOrd="0" presId="urn:microsoft.com/office/officeart/2005/8/layout/radial5"/>
    <dgm:cxn modelId="{3FCDD539-4615-4BEE-989D-FC07DBAE4A3B}" type="presParOf" srcId="{3159887D-BC34-4F44-B574-5DC0809E4A70}" destId="{7B6555EF-08DC-4AF8-B351-7FF0D98BC600}" srcOrd="9" destOrd="0" presId="urn:microsoft.com/office/officeart/2005/8/layout/radial5"/>
    <dgm:cxn modelId="{C1CFE4B1-86CC-4307-8A27-D5B0CA844E04}" type="presParOf" srcId="{7B6555EF-08DC-4AF8-B351-7FF0D98BC600}" destId="{54D044D7-DDFF-4962-9EA3-1FA11B88BED4}" srcOrd="0" destOrd="0" presId="urn:microsoft.com/office/officeart/2005/8/layout/radial5"/>
    <dgm:cxn modelId="{54926263-D9BA-4D11-BEBE-FB612174F9F9}" type="presParOf" srcId="{3159887D-BC34-4F44-B574-5DC0809E4A70}" destId="{DA72E5D4-62CF-433D-B5E8-B21F597C9891}" srcOrd="10" destOrd="0" presId="urn:microsoft.com/office/officeart/2005/8/layout/radial5"/>
    <dgm:cxn modelId="{7727A5EB-2166-4FB3-9CF6-FA50E8047F18}" type="presParOf" srcId="{3159887D-BC34-4F44-B574-5DC0809E4A70}" destId="{BAA4AF61-D85D-4172-B49F-287A0B9C89FD}" srcOrd="11" destOrd="0" presId="urn:microsoft.com/office/officeart/2005/8/layout/radial5"/>
    <dgm:cxn modelId="{22628675-4B3D-4EB0-990C-7186C6ABC363}" type="presParOf" srcId="{BAA4AF61-D85D-4172-B49F-287A0B9C89FD}" destId="{0EA34702-5ACE-401D-9EDC-0AEAC90B2447}" srcOrd="0" destOrd="0" presId="urn:microsoft.com/office/officeart/2005/8/layout/radial5"/>
    <dgm:cxn modelId="{A04A80F9-774F-48C5-8644-5C817B1790B4}" type="presParOf" srcId="{3159887D-BC34-4F44-B574-5DC0809E4A70}" destId="{9E9F3594-8892-41E8-B3EB-FCDEECCFF202}" srcOrd="12" destOrd="0" presId="urn:microsoft.com/office/officeart/2005/8/layout/radial5"/>
    <dgm:cxn modelId="{F4CCD8E6-361D-4D15-B847-3B214EB8B99A}" type="presParOf" srcId="{3159887D-BC34-4F44-B574-5DC0809E4A70}" destId="{61326397-1233-4C08-8969-7FBCBC2B26B2}" srcOrd="13" destOrd="0" presId="urn:microsoft.com/office/officeart/2005/8/layout/radial5"/>
    <dgm:cxn modelId="{EFBA1FCD-DFD4-4736-8467-5B4F788A7638}" type="presParOf" srcId="{61326397-1233-4C08-8969-7FBCBC2B26B2}" destId="{6505D330-90B3-4BB2-8F76-B02E19E3B067}" srcOrd="0" destOrd="0" presId="urn:microsoft.com/office/officeart/2005/8/layout/radial5"/>
    <dgm:cxn modelId="{3AA6030A-B21A-454F-8AD3-59AF9DDB69A9}" type="presParOf" srcId="{3159887D-BC34-4F44-B574-5DC0809E4A70}" destId="{EFD94A1D-1705-44D4-9F71-52ACA21AC469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960C0-2478-4BCF-A9C0-745AB8F5088C}">
      <dsp:nvSpPr>
        <dsp:cNvPr id="0" name=""/>
        <dsp:cNvSpPr/>
      </dsp:nvSpPr>
      <dsp:spPr>
        <a:xfrm>
          <a:off x="2741470" y="2472784"/>
          <a:ext cx="1818335" cy="18183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b="1" kern="1200" dirty="0"/>
            <a:t>racing</a:t>
          </a:r>
        </a:p>
      </dsp:txBody>
      <dsp:txXfrm>
        <a:off x="3007759" y="2739073"/>
        <a:ext cx="1285757" cy="1285757"/>
      </dsp:txXfrm>
    </dsp:sp>
    <dsp:sp modelId="{EC0B8BA3-D1A0-4681-887A-385E8DD367D4}">
      <dsp:nvSpPr>
        <dsp:cNvPr id="0" name=""/>
        <dsp:cNvSpPr/>
      </dsp:nvSpPr>
      <dsp:spPr>
        <a:xfrm rot="16200396">
          <a:off x="3271457" y="1760149"/>
          <a:ext cx="758663" cy="618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600" kern="1200"/>
        </a:p>
      </dsp:txBody>
      <dsp:txXfrm>
        <a:off x="3364181" y="1976531"/>
        <a:ext cx="573193" cy="370940"/>
      </dsp:txXfrm>
    </dsp:sp>
    <dsp:sp modelId="{E439FB7C-643C-454F-9092-F27C7C66C5B0}">
      <dsp:nvSpPr>
        <dsp:cNvPr id="0" name=""/>
        <dsp:cNvSpPr/>
      </dsp:nvSpPr>
      <dsp:spPr>
        <a:xfrm>
          <a:off x="2832681" y="4287"/>
          <a:ext cx="1636501" cy="16365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2400" b="1" kern="1200">
            <a:solidFill>
              <a:srgbClr val="FF0000"/>
            </a:solidFill>
          </a:endParaRPr>
        </a:p>
      </dsp:txBody>
      <dsp:txXfrm>
        <a:off x="3072341" y="243947"/>
        <a:ext cx="1157181" cy="1157181"/>
      </dsp:txXfrm>
    </dsp:sp>
    <dsp:sp modelId="{1073783D-A9ED-4E0E-9197-230E6CE01A15}">
      <dsp:nvSpPr>
        <dsp:cNvPr id="0" name=""/>
        <dsp:cNvSpPr/>
      </dsp:nvSpPr>
      <dsp:spPr>
        <a:xfrm rot="19175345">
          <a:off x="4351336" y="2233671"/>
          <a:ext cx="569871" cy="618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600" kern="1200"/>
        </a:p>
      </dsp:txBody>
      <dsp:txXfrm>
        <a:off x="4371730" y="2412732"/>
        <a:ext cx="398910" cy="370940"/>
      </dsp:txXfrm>
    </dsp:sp>
    <dsp:sp modelId="{2FCBEC51-9A11-4AA0-AE86-1CC04FE47378}">
      <dsp:nvSpPr>
        <dsp:cNvPr id="0" name=""/>
        <dsp:cNvSpPr/>
      </dsp:nvSpPr>
      <dsp:spPr>
        <a:xfrm>
          <a:off x="4752577" y="928860"/>
          <a:ext cx="1636501" cy="16365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4992237" y="1168520"/>
        <a:ext cx="1157181" cy="1157181"/>
      </dsp:txXfrm>
    </dsp:sp>
    <dsp:sp modelId="{7E51E0B1-30FB-4717-B128-EF8683CD6A27}">
      <dsp:nvSpPr>
        <dsp:cNvPr id="0" name=""/>
        <dsp:cNvSpPr/>
      </dsp:nvSpPr>
      <dsp:spPr>
        <a:xfrm rot="770510">
          <a:off x="4597247" y="3319370"/>
          <a:ext cx="269726" cy="618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600" kern="1200"/>
        </a:p>
      </dsp:txBody>
      <dsp:txXfrm>
        <a:off x="4598259" y="3434025"/>
        <a:ext cx="188808" cy="370940"/>
      </dsp:txXfrm>
    </dsp:sp>
    <dsp:sp modelId="{E8B1B6AE-6A09-4099-91E0-794B936999B5}">
      <dsp:nvSpPr>
        <dsp:cNvPr id="0" name=""/>
        <dsp:cNvSpPr/>
      </dsp:nvSpPr>
      <dsp:spPr>
        <a:xfrm>
          <a:off x="4918754" y="3039315"/>
          <a:ext cx="1636501" cy="16365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5158414" y="3278975"/>
        <a:ext cx="1157181" cy="1157181"/>
      </dsp:txXfrm>
    </dsp:sp>
    <dsp:sp modelId="{796BA340-4DBF-433D-A73A-D6B9BED0BF4B}">
      <dsp:nvSpPr>
        <dsp:cNvPr id="0" name=""/>
        <dsp:cNvSpPr/>
      </dsp:nvSpPr>
      <dsp:spPr>
        <a:xfrm rot="3791239">
          <a:off x="3909919" y="4159241"/>
          <a:ext cx="579606" cy="618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600" kern="1200"/>
        </a:p>
      </dsp:txBody>
      <dsp:txXfrm>
        <a:off x="3957643" y="4205294"/>
        <a:ext cx="405724" cy="370940"/>
      </dsp:txXfrm>
    </dsp:sp>
    <dsp:sp modelId="{76F1B17B-1F77-4B95-92FB-7034355FF42A}">
      <dsp:nvSpPr>
        <dsp:cNvPr id="0" name=""/>
        <dsp:cNvSpPr/>
      </dsp:nvSpPr>
      <dsp:spPr>
        <a:xfrm>
          <a:off x="3898143" y="4672381"/>
          <a:ext cx="1636501" cy="16365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/>
        </a:p>
      </dsp:txBody>
      <dsp:txXfrm>
        <a:off x="4137803" y="4912041"/>
        <a:ext cx="1157181" cy="1157181"/>
      </dsp:txXfrm>
    </dsp:sp>
    <dsp:sp modelId="{7B6555EF-08DC-4AF8-B351-7FF0D98BC600}">
      <dsp:nvSpPr>
        <dsp:cNvPr id="0" name=""/>
        <dsp:cNvSpPr/>
      </dsp:nvSpPr>
      <dsp:spPr>
        <a:xfrm rot="7007996">
          <a:off x="2829427" y="4159248"/>
          <a:ext cx="544849" cy="618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600" kern="1200"/>
        </a:p>
      </dsp:txBody>
      <dsp:txXfrm rot="10800000">
        <a:off x="2948004" y="4209946"/>
        <a:ext cx="381394" cy="370940"/>
      </dsp:txXfrm>
    </dsp:sp>
    <dsp:sp modelId="{DA72E5D4-62CF-433D-B5E8-B21F597C9891}">
      <dsp:nvSpPr>
        <dsp:cNvPr id="0" name=""/>
        <dsp:cNvSpPr/>
      </dsp:nvSpPr>
      <dsp:spPr>
        <a:xfrm>
          <a:off x="1767219" y="4672381"/>
          <a:ext cx="1636501" cy="16365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2400" b="1" kern="1200"/>
        </a:p>
      </dsp:txBody>
      <dsp:txXfrm>
        <a:off x="2006879" y="4912041"/>
        <a:ext cx="1157181" cy="1157181"/>
      </dsp:txXfrm>
    </dsp:sp>
    <dsp:sp modelId="{BAA4AF61-D85D-4172-B49F-287A0B9C89FD}">
      <dsp:nvSpPr>
        <dsp:cNvPr id="0" name=""/>
        <dsp:cNvSpPr/>
      </dsp:nvSpPr>
      <dsp:spPr>
        <a:xfrm rot="10095031">
          <a:off x="2121016" y="3328455"/>
          <a:ext cx="601251" cy="618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600" kern="1200"/>
        </a:p>
      </dsp:txBody>
      <dsp:txXfrm rot="10800000">
        <a:off x="2299501" y="3433737"/>
        <a:ext cx="420876" cy="370940"/>
      </dsp:txXfrm>
    </dsp:sp>
    <dsp:sp modelId="{9E9F3594-8892-41E8-B3EB-FCDEECCFF202}">
      <dsp:nvSpPr>
        <dsp:cNvPr id="0" name=""/>
        <dsp:cNvSpPr/>
      </dsp:nvSpPr>
      <dsp:spPr>
        <a:xfrm>
          <a:off x="442444" y="3060787"/>
          <a:ext cx="1636501" cy="16365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2400" b="1" kern="1200"/>
        </a:p>
      </dsp:txBody>
      <dsp:txXfrm>
        <a:off x="682104" y="3300447"/>
        <a:ext cx="1157181" cy="1157181"/>
      </dsp:txXfrm>
    </dsp:sp>
    <dsp:sp modelId="{61326397-1233-4C08-8969-7FBCBC2B26B2}">
      <dsp:nvSpPr>
        <dsp:cNvPr id="0" name=""/>
        <dsp:cNvSpPr/>
      </dsp:nvSpPr>
      <dsp:spPr>
        <a:xfrm rot="13225176">
          <a:off x="2364199" y="2233662"/>
          <a:ext cx="602192" cy="618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600" kern="1200"/>
        </a:p>
      </dsp:txBody>
      <dsp:txXfrm rot="10800000">
        <a:off x="2523297" y="2415877"/>
        <a:ext cx="421534" cy="370940"/>
      </dsp:txXfrm>
    </dsp:sp>
    <dsp:sp modelId="{EFD94A1D-1705-44D4-9F71-52ACA21AC469}">
      <dsp:nvSpPr>
        <dsp:cNvPr id="0" name=""/>
        <dsp:cNvSpPr/>
      </dsp:nvSpPr>
      <dsp:spPr>
        <a:xfrm>
          <a:off x="912785" y="928860"/>
          <a:ext cx="1636501" cy="16365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1400" b="1" kern="1200">
            <a:solidFill>
              <a:srgbClr val="FF0000"/>
            </a:solidFill>
            <a:sym typeface="+mn-ea"/>
          </a:endParaRPr>
        </a:p>
      </dsp:txBody>
      <dsp:txXfrm>
        <a:off x="1152445" y="1168520"/>
        <a:ext cx="1157181" cy="11571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960C0-2478-4BCF-A9C0-745AB8F5088C}">
      <dsp:nvSpPr>
        <dsp:cNvPr id="0" name=""/>
        <dsp:cNvSpPr/>
      </dsp:nvSpPr>
      <dsp:spPr>
        <a:xfrm>
          <a:off x="2711719" y="2330014"/>
          <a:ext cx="1572673" cy="1572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6100" b="1" kern="1200"/>
            <a:t>b</a:t>
          </a:r>
        </a:p>
      </dsp:txBody>
      <dsp:txXfrm>
        <a:off x="2942032" y="2560327"/>
        <a:ext cx="1112047" cy="1112047"/>
      </dsp:txXfrm>
    </dsp:sp>
    <dsp:sp modelId="{EC0B8BA3-D1A0-4681-887A-385E8DD367D4}">
      <dsp:nvSpPr>
        <dsp:cNvPr id="0" name=""/>
        <dsp:cNvSpPr/>
      </dsp:nvSpPr>
      <dsp:spPr>
        <a:xfrm rot="16200000">
          <a:off x="3178153" y="1477176"/>
          <a:ext cx="639806" cy="534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200" kern="1200"/>
        </a:p>
      </dsp:txBody>
      <dsp:txXfrm>
        <a:off x="3258360" y="1664325"/>
        <a:ext cx="479393" cy="320825"/>
      </dsp:txXfrm>
    </dsp:sp>
    <dsp:sp modelId="{E439FB7C-643C-454F-9092-F27C7C66C5B0}">
      <dsp:nvSpPr>
        <dsp:cNvPr id="0" name=""/>
        <dsp:cNvSpPr/>
      </dsp:nvSpPr>
      <dsp:spPr>
        <a:xfrm>
          <a:off x="2947620" y="21961"/>
          <a:ext cx="1100871" cy="1100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2400" b="1" kern="1200">
            <a:solidFill>
              <a:srgbClr val="FF0000"/>
            </a:solidFill>
          </a:endParaRPr>
        </a:p>
      </dsp:txBody>
      <dsp:txXfrm>
        <a:off x="3108839" y="183180"/>
        <a:ext cx="778433" cy="778433"/>
      </dsp:txXfrm>
    </dsp:sp>
    <dsp:sp modelId="{4224665B-C697-4713-BAA7-2FE861CAE9C9}">
      <dsp:nvSpPr>
        <dsp:cNvPr id="0" name=""/>
        <dsp:cNvSpPr/>
      </dsp:nvSpPr>
      <dsp:spPr>
        <a:xfrm rot="18163636">
          <a:off x="3919815" y="1694948"/>
          <a:ext cx="639806" cy="534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200" kern="1200"/>
        </a:p>
      </dsp:txBody>
      <dsp:txXfrm>
        <a:off x="3956659" y="1869364"/>
        <a:ext cx="479393" cy="320825"/>
      </dsp:txXfrm>
    </dsp:sp>
    <dsp:sp modelId="{E0C5C11B-EF14-4C77-A668-C4CF8CF60EC3}">
      <dsp:nvSpPr>
        <dsp:cNvPr id="0" name=""/>
        <dsp:cNvSpPr/>
      </dsp:nvSpPr>
      <dsp:spPr>
        <a:xfrm>
          <a:off x="4322986" y="425804"/>
          <a:ext cx="1100871" cy="1100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altLang="en-US" sz="4700" kern="1200"/>
        </a:p>
      </dsp:txBody>
      <dsp:txXfrm>
        <a:off x="4484205" y="587023"/>
        <a:ext cx="778433" cy="778433"/>
      </dsp:txXfrm>
    </dsp:sp>
    <dsp:sp modelId="{A5E72316-7501-4582-9669-796A3EE7FA9B}">
      <dsp:nvSpPr>
        <dsp:cNvPr id="0" name=""/>
        <dsp:cNvSpPr/>
      </dsp:nvSpPr>
      <dsp:spPr>
        <a:xfrm rot="20127273">
          <a:off x="4426004" y="2279122"/>
          <a:ext cx="639806" cy="534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200" kern="1200"/>
        </a:p>
      </dsp:txBody>
      <dsp:txXfrm>
        <a:off x="4433252" y="2419383"/>
        <a:ext cx="479393" cy="320825"/>
      </dsp:txXfrm>
    </dsp:sp>
    <dsp:sp modelId="{6C322ED0-3E85-48C4-8DD3-03526D28A8E5}">
      <dsp:nvSpPr>
        <dsp:cNvPr id="0" name=""/>
        <dsp:cNvSpPr/>
      </dsp:nvSpPr>
      <dsp:spPr>
        <a:xfrm>
          <a:off x="5261683" y="1509118"/>
          <a:ext cx="1100871" cy="1100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altLang="en-US" sz="4700" kern="1200"/>
        </a:p>
      </dsp:txBody>
      <dsp:txXfrm>
        <a:off x="5422902" y="1670337"/>
        <a:ext cx="778433" cy="778433"/>
      </dsp:txXfrm>
    </dsp:sp>
    <dsp:sp modelId="{1F32F828-6ABD-4A5F-AB44-E1B777816F22}">
      <dsp:nvSpPr>
        <dsp:cNvPr id="0" name=""/>
        <dsp:cNvSpPr/>
      </dsp:nvSpPr>
      <dsp:spPr>
        <a:xfrm rot="490909">
          <a:off x="4536010" y="3044227"/>
          <a:ext cx="639806" cy="534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200" kern="1200"/>
        </a:p>
      </dsp:txBody>
      <dsp:txXfrm>
        <a:off x="4536826" y="3139754"/>
        <a:ext cx="479393" cy="320825"/>
      </dsp:txXfrm>
    </dsp:sp>
    <dsp:sp modelId="{5C4F818F-049B-4FD8-9206-B434574B3116}">
      <dsp:nvSpPr>
        <dsp:cNvPr id="0" name=""/>
        <dsp:cNvSpPr/>
      </dsp:nvSpPr>
      <dsp:spPr>
        <a:xfrm>
          <a:off x="5465681" y="2927958"/>
          <a:ext cx="1100871" cy="1100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altLang="en-US" sz="4700" kern="1200"/>
        </a:p>
      </dsp:txBody>
      <dsp:txXfrm>
        <a:off x="5626900" y="3089177"/>
        <a:ext cx="778433" cy="778433"/>
      </dsp:txXfrm>
    </dsp:sp>
    <dsp:sp modelId="{EEDB54E8-7ECA-4ADB-AE60-14AC861C1071}">
      <dsp:nvSpPr>
        <dsp:cNvPr id="0" name=""/>
        <dsp:cNvSpPr/>
      </dsp:nvSpPr>
      <dsp:spPr>
        <a:xfrm rot="2454545">
          <a:off x="4214905" y="3747348"/>
          <a:ext cx="639806" cy="534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200" kern="1200"/>
        </a:p>
      </dsp:txBody>
      <dsp:txXfrm>
        <a:off x="4234495" y="3801766"/>
        <a:ext cx="479393" cy="320825"/>
      </dsp:txXfrm>
    </dsp:sp>
    <dsp:sp modelId="{26B76EF4-EDDC-4189-8827-B72077A2B432}">
      <dsp:nvSpPr>
        <dsp:cNvPr id="0" name=""/>
        <dsp:cNvSpPr/>
      </dsp:nvSpPr>
      <dsp:spPr>
        <a:xfrm>
          <a:off x="4870213" y="4231851"/>
          <a:ext cx="1100871" cy="1100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altLang="en-US" sz="4700" kern="1200"/>
        </a:p>
      </dsp:txBody>
      <dsp:txXfrm>
        <a:off x="5031432" y="4393070"/>
        <a:ext cx="778433" cy="778433"/>
      </dsp:txXfrm>
    </dsp:sp>
    <dsp:sp modelId="{1073783D-A9ED-4E0E-9197-230E6CE01A15}">
      <dsp:nvSpPr>
        <dsp:cNvPr id="0" name=""/>
        <dsp:cNvSpPr/>
      </dsp:nvSpPr>
      <dsp:spPr>
        <a:xfrm rot="4418182">
          <a:off x="3564639" y="4165248"/>
          <a:ext cx="639806" cy="534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200" kern="1200"/>
        </a:p>
      </dsp:txBody>
      <dsp:txXfrm>
        <a:off x="3622249" y="4195232"/>
        <a:ext cx="479393" cy="320825"/>
      </dsp:txXfrm>
    </dsp:sp>
    <dsp:sp modelId="{2FCBEC51-9A11-4AA0-AE86-1CC04FE47378}">
      <dsp:nvSpPr>
        <dsp:cNvPr id="0" name=""/>
        <dsp:cNvSpPr/>
      </dsp:nvSpPr>
      <dsp:spPr>
        <a:xfrm>
          <a:off x="3664335" y="5006822"/>
          <a:ext cx="1100871" cy="1100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3825554" y="5168041"/>
        <a:ext cx="778433" cy="778433"/>
      </dsp:txXfrm>
    </dsp:sp>
    <dsp:sp modelId="{7E51E0B1-30FB-4717-B128-EF8683CD6A27}">
      <dsp:nvSpPr>
        <dsp:cNvPr id="0" name=""/>
        <dsp:cNvSpPr/>
      </dsp:nvSpPr>
      <dsp:spPr>
        <a:xfrm rot="6381818">
          <a:off x="2791666" y="4165248"/>
          <a:ext cx="639806" cy="534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200" kern="1200"/>
        </a:p>
      </dsp:txBody>
      <dsp:txXfrm rot="10800000">
        <a:off x="2894469" y="4195232"/>
        <a:ext cx="479393" cy="320825"/>
      </dsp:txXfrm>
    </dsp:sp>
    <dsp:sp modelId="{E8B1B6AE-6A09-4099-91E0-794B936999B5}">
      <dsp:nvSpPr>
        <dsp:cNvPr id="0" name=""/>
        <dsp:cNvSpPr/>
      </dsp:nvSpPr>
      <dsp:spPr>
        <a:xfrm>
          <a:off x="2230905" y="5006822"/>
          <a:ext cx="1100871" cy="1100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2392124" y="5168041"/>
        <a:ext cx="778433" cy="778433"/>
      </dsp:txXfrm>
    </dsp:sp>
    <dsp:sp modelId="{796BA340-4DBF-433D-A73A-D6B9BED0BF4B}">
      <dsp:nvSpPr>
        <dsp:cNvPr id="0" name=""/>
        <dsp:cNvSpPr/>
      </dsp:nvSpPr>
      <dsp:spPr>
        <a:xfrm rot="8345455">
          <a:off x="2141400" y="3747348"/>
          <a:ext cx="639806" cy="534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200" kern="1200"/>
        </a:p>
      </dsp:txBody>
      <dsp:txXfrm rot="10800000">
        <a:off x="2282223" y="3801766"/>
        <a:ext cx="479393" cy="320825"/>
      </dsp:txXfrm>
    </dsp:sp>
    <dsp:sp modelId="{76F1B17B-1F77-4B95-92FB-7034355FF42A}">
      <dsp:nvSpPr>
        <dsp:cNvPr id="0" name=""/>
        <dsp:cNvSpPr/>
      </dsp:nvSpPr>
      <dsp:spPr>
        <a:xfrm>
          <a:off x="1025028" y="4231851"/>
          <a:ext cx="1100871" cy="1100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/>
        </a:p>
      </dsp:txBody>
      <dsp:txXfrm>
        <a:off x="1186247" y="4393070"/>
        <a:ext cx="778433" cy="778433"/>
      </dsp:txXfrm>
    </dsp:sp>
    <dsp:sp modelId="{7B6555EF-08DC-4AF8-B351-7FF0D98BC600}">
      <dsp:nvSpPr>
        <dsp:cNvPr id="0" name=""/>
        <dsp:cNvSpPr/>
      </dsp:nvSpPr>
      <dsp:spPr>
        <a:xfrm rot="10309091">
          <a:off x="1820296" y="3044227"/>
          <a:ext cx="639806" cy="534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200" kern="1200"/>
        </a:p>
      </dsp:txBody>
      <dsp:txXfrm rot="10800000">
        <a:off x="1979893" y="3139754"/>
        <a:ext cx="479393" cy="320825"/>
      </dsp:txXfrm>
    </dsp:sp>
    <dsp:sp modelId="{DA72E5D4-62CF-433D-B5E8-B21F597C9891}">
      <dsp:nvSpPr>
        <dsp:cNvPr id="0" name=""/>
        <dsp:cNvSpPr/>
      </dsp:nvSpPr>
      <dsp:spPr>
        <a:xfrm>
          <a:off x="429559" y="2927958"/>
          <a:ext cx="1100871" cy="1100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2400" b="1" kern="1200"/>
        </a:p>
      </dsp:txBody>
      <dsp:txXfrm>
        <a:off x="590778" y="3089177"/>
        <a:ext cx="778433" cy="778433"/>
      </dsp:txXfrm>
    </dsp:sp>
    <dsp:sp modelId="{BAA4AF61-D85D-4172-B49F-287A0B9C89FD}">
      <dsp:nvSpPr>
        <dsp:cNvPr id="0" name=""/>
        <dsp:cNvSpPr/>
      </dsp:nvSpPr>
      <dsp:spPr>
        <a:xfrm rot="12272727">
          <a:off x="1930301" y="2279122"/>
          <a:ext cx="639806" cy="534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200" kern="1200"/>
        </a:p>
      </dsp:txBody>
      <dsp:txXfrm rot="10800000">
        <a:off x="2083466" y="2419383"/>
        <a:ext cx="479393" cy="320825"/>
      </dsp:txXfrm>
    </dsp:sp>
    <dsp:sp modelId="{9E9F3594-8892-41E8-B3EB-FCDEECCFF202}">
      <dsp:nvSpPr>
        <dsp:cNvPr id="0" name=""/>
        <dsp:cNvSpPr/>
      </dsp:nvSpPr>
      <dsp:spPr>
        <a:xfrm>
          <a:off x="633558" y="1509118"/>
          <a:ext cx="1100871" cy="1100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2400" b="1" kern="1200"/>
        </a:p>
      </dsp:txBody>
      <dsp:txXfrm>
        <a:off x="794777" y="1670337"/>
        <a:ext cx="778433" cy="778433"/>
      </dsp:txXfrm>
    </dsp:sp>
    <dsp:sp modelId="{61326397-1233-4C08-8969-7FBCBC2B26B2}">
      <dsp:nvSpPr>
        <dsp:cNvPr id="0" name=""/>
        <dsp:cNvSpPr/>
      </dsp:nvSpPr>
      <dsp:spPr>
        <a:xfrm rot="14236364">
          <a:off x="2436491" y="1694948"/>
          <a:ext cx="639806" cy="534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200" kern="1200"/>
        </a:p>
      </dsp:txBody>
      <dsp:txXfrm rot="10800000">
        <a:off x="2560060" y="1869364"/>
        <a:ext cx="479393" cy="320825"/>
      </dsp:txXfrm>
    </dsp:sp>
    <dsp:sp modelId="{EFD94A1D-1705-44D4-9F71-52ACA21AC469}">
      <dsp:nvSpPr>
        <dsp:cNvPr id="0" name=""/>
        <dsp:cNvSpPr/>
      </dsp:nvSpPr>
      <dsp:spPr>
        <a:xfrm>
          <a:off x="1572255" y="425804"/>
          <a:ext cx="1100871" cy="1100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1400" b="1" kern="1200">
            <a:solidFill>
              <a:srgbClr val="FF0000"/>
            </a:solidFill>
            <a:sym typeface="+mn-ea"/>
          </a:endParaRPr>
        </a:p>
      </dsp:txBody>
      <dsp:txXfrm>
        <a:off x="1733474" y="587023"/>
        <a:ext cx="778433" cy="778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960C0-2478-4BCF-A9C0-745AB8F5088C}">
      <dsp:nvSpPr>
        <dsp:cNvPr id="0" name=""/>
        <dsp:cNvSpPr/>
      </dsp:nvSpPr>
      <dsp:spPr>
        <a:xfrm>
          <a:off x="2741764" y="2369009"/>
          <a:ext cx="1818335" cy="18183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b="1" kern="1200"/>
            <a:t>racing</a:t>
          </a:r>
        </a:p>
      </dsp:txBody>
      <dsp:txXfrm>
        <a:off x="3008053" y="2635298"/>
        <a:ext cx="1285757" cy="1285757"/>
      </dsp:txXfrm>
    </dsp:sp>
    <dsp:sp modelId="{EC0B8BA3-D1A0-4681-887A-385E8DD367D4}">
      <dsp:nvSpPr>
        <dsp:cNvPr id="0" name=""/>
        <dsp:cNvSpPr/>
      </dsp:nvSpPr>
      <dsp:spPr>
        <a:xfrm rot="16092848">
          <a:off x="3417077" y="1704661"/>
          <a:ext cx="388862" cy="618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600" kern="1200"/>
        </a:p>
      </dsp:txBody>
      <dsp:txXfrm rot="10800000">
        <a:off x="3477224" y="1886609"/>
        <a:ext cx="272203" cy="370940"/>
      </dsp:txXfrm>
    </dsp:sp>
    <dsp:sp modelId="{E439FB7C-643C-454F-9092-F27C7C66C5B0}">
      <dsp:nvSpPr>
        <dsp:cNvPr id="0" name=""/>
        <dsp:cNvSpPr/>
      </dsp:nvSpPr>
      <dsp:spPr>
        <a:xfrm>
          <a:off x="2755982" y="0"/>
          <a:ext cx="1636501" cy="16365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2400" b="1" kern="1200">
            <a:solidFill>
              <a:srgbClr val="FF0000"/>
            </a:solidFill>
          </a:endParaRPr>
        </a:p>
      </dsp:txBody>
      <dsp:txXfrm>
        <a:off x="2995642" y="239660"/>
        <a:ext cx="1157181" cy="1157181"/>
      </dsp:txXfrm>
    </dsp:sp>
    <dsp:sp modelId="{1073783D-A9ED-4E0E-9197-230E6CE01A15}">
      <dsp:nvSpPr>
        <dsp:cNvPr id="0" name=""/>
        <dsp:cNvSpPr/>
      </dsp:nvSpPr>
      <dsp:spPr>
        <a:xfrm rot="19285714">
          <a:off x="4444902" y="2181995"/>
          <a:ext cx="385956" cy="618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600" kern="1200"/>
        </a:p>
      </dsp:txBody>
      <dsp:txXfrm>
        <a:off x="4457533" y="2341738"/>
        <a:ext cx="270169" cy="370940"/>
      </dsp:txXfrm>
    </dsp:sp>
    <dsp:sp modelId="{2FCBEC51-9A11-4AA0-AE86-1CC04FE47378}">
      <dsp:nvSpPr>
        <dsp:cNvPr id="0" name=""/>
        <dsp:cNvSpPr/>
      </dsp:nvSpPr>
      <dsp:spPr>
        <a:xfrm>
          <a:off x="4752577" y="928860"/>
          <a:ext cx="1636501" cy="16365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4992237" y="1168520"/>
        <a:ext cx="1157181" cy="1157181"/>
      </dsp:txXfrm>
    </dsp:sp>
    <dsp:sp modelId="{7E51E0B1-30FB-4717-B128-EF8683CD6A27}">
      <dsp:nvSpPr>
        <dsp:cNvPr id="0" name=""/>
        <dsp:cNvSpPr/>
      </dsp:nvSpPr>
      <dsp:spPr>
        <a:xfrm rot="771429">
          <a:off x="4688658" y="3249960"/>
          <a:ext cx="385956" cy="618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600" kern="1200"/>
        </a:p>
      </dsp:txBody>
      <dsp:txXfrm>
        <a:off x="4690110" y="3360724"/>
        <a:ext cx="270169" cy="370940"/>
      </dsp:txXfrm>
    </dsp:sp>
    <dsp:sp modelId="{E8B1B6AE-6A09-4099-91E0-794B936999B5}">
      <dsp:nvSpPr>
        <dsp:cNvPr id="0" name=""/>
        <dsp:cNvSpPr/>
      </dsp:nvSpPr>
      <dsp:spPr>
        <a:xfrm>
          <a:off x="5226752" y="3006357"/>
          <a:ext cx="1636501" cy="16365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5466412" y="3246017"/>
        <a:ext cx="1157181" cy="1157181"/>
      </dsp:txXfrm>
    </dsp:sp>
    <dsp:sp modelId="{796BA340-4DBF-433D-A73A-D6B9BED0BF4B}">
      <dsp:nvSpPr>
        <dsp:cNvPr id="0" name=""/>
        <dsp:cNvSpPr/>
      </dsp:nvSpPr>
      <dsp:spPr>
        <a:xfrm rot="3857143">
          <a:off x="4005669" y="4106402"/>
          <a:ext cx="385956" cy="618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600" kern="1200"/>
        </a:p>
      </dsp:txBody>
      <dsp:txXfrm>
        <a:off x="4038443" y="4177889"/>
        <a:ext cx="270169" cy="370940"/>
      </dsp:txXfrm>
    </dsp:sp>
    <dsp:sp modelId="{76F1B17B-1F77-4B95-92FB-7034355FF42A}">
      <dsp:nvSpPr>
        <dsp:cNvPr id="0" name=""/>
        <dsp:cNvSpPr/>
      </dsp:nvSpPr>
      <dsp:spPr>
        <a:xfrm>
          <a:off x="3898143" y="4672381"/>
          <a:ext cx="1636501" cy="16365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/>
        </a:p>
      </dsp:txBody>
      <dsp:txXfrm>
        <a:off x="4137803" y="4912041"/>
        <a:ext cx="1157181" cy="1157181"/>
      </dsp:txXfrm>
    </dsp:sp>
    <dsp:sp modelId="{7B6555EF-08DC-4AF8-B351-7FF0D98BC600}">
      <dsp:nvSpPr>
        <dsp:cNvPr id="0" name=""/>
        <dsp:cNvSpPr/>
      </dsp:nvSpPr>
      <dsp:spPr>
        <a:xfrm rot="6942857">
          <a:off x="2910238" y="4106402"/>
          <a:ext cx="385956" cy="618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600" kern="1200"/>
        </a:p>
      </dsp:txBody>
      <dsp:txXfrm rot="10800000">
        <a:off x="2993251" y="4177889"/>
        <a:ext cx="270169" cy="370940"/>
      </dsp:txXfrm>
    </dsp:sp>
    <dsp:sp modelId="{DA72E5D4-62CF-433D-B5E8-B21F597C9891}">
      <dsp:nvSpPr>
        <dsp:cNvPr id="0" name=""/>
        <dsp:cNvSpPr/>
      </dsp:nvSpPr>
      <dsp:spPr>
        <a:xfrm>
          <a:off x="1767219" y="4672381"/>
          <a:ext cx="1636501" cy="16365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2400" b="1" kern="1200"/>
        </a:p>
      </dsp:txBody>
      <dsp:txXfrm>
        <a:off x="2006879" y="4912041"/>
        <a:ext cx="1157181" cy="1157181"/>
      </dsp:txXfrm>
    </dsp:sp>
    <dsp:sp modelId="{BAA4AF61-D85D-4172-B49F-287A0B9C89FD}">
      <dsp:nvSpPr>
        <dsp:cNvPr id="0" name=""/>
        <dsp:cNvSpPr/>
      </dsp:nvSpPr>
      <dsp:spPr>
        <a:xfrm rot="10028571">
          <a:off x="2227249" y="3249960"/>
          <a:ext cx="385956" cy="618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600" kern="1200"/>
        </a:p>
      </dsp:txBody>
      <dsp:txXfrm rot="10800000">
        <a:off x="2341584" y="3360724"/>
        <a:ext cx="270169" cy="370940"/>
      </dsp:txXfrm>
    </dsp:sp>
    <dsp:sp modelId="{9E9F3594-8892-41E8-B3EB-FCDEECCFF202}">
      <dsp:nvSpPr>
        <dsp:cNvPr id="0" name=""/>
        <dsp:cNvSpPr/>
      </dsp:nvSpPr>
      <dsp:spPr>
        <a:xfrm>
          <a:off x="438610" y="3006357"/>
          <a:ext cx="1636501" cy="163650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2400" b="1" kern="1200"/>
        </a:p>
      </dsp:txBody>
      <dsp:txXfrm>
        <a:off x="678270" y="3246017"/>
        <a:ext cx="1157181" cy="1157181"/>
      </dsp:txXfrm>
    </dsp:sp>
    <dsp:sp modelId="{61326397-1233-4C08-8969-7FBCBC2B26B2}">
      <dsp:nvSpPr>
        <dsp:cNvPr id="0" name=""/>
        <dsp:cNvSpPr/>
      </dsp:nvSpPr>
      <dsp:spPr>
        <a:xfrm rot="13114286">
          <a:off x="2471005" y="2181995"/>
          <a:ext cx="385956" cy="618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600" kern="1200"/>
        </a:p>
      </dsp:txBody>
      <dsp:txXfrm rot="10800000">
        <a:off x="2574161" y="2341738"/>
        <a:ext cx="270169" cy="370940"/>
      </dsp:txXfrm>
    </dsp:sp>
    <dsp:sp modelId="{EFD94A1D-1705-44D4-9F71-52ACA21AC469}">
      <dsp:nvSpPr>
        <dsp:cNvPr id="0" name=""/>
        <dsp:cNvSpPr/>
      </dsp:nvSpPr>
      <dsp:spPr>
        <a:xfrm>
          <a:off x="912785" y="928860"/>
          <a:ext cx="1636501" cy="16365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1400" b="1" kern="1200">
            <a:solidFill>
              <a:srgbClr val="FF0000"/>
            </a:solidFill>
            <a:sym typeface="+mn-ea"/>
          </a:endParaRPr>
        </a:p>
      </dsp:txBody>
      <dsp:txXfrm>
        <a:off x="1152445" y="1168520"/>
        <a:ext cx="1157181" cy="1157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D256D-580F-4C44-99BD-B132022EFFF8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5952F-A70A-43A4-BC4E-878FD4184D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61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5952F-A70A-43A4-BC4E-878FD4184D7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833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5952F-A70A-43A4-BC4E-878FD4184D7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59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5952F-A70A-43A4-BC4E-878FD4184D7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21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Relationship Id="rId1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4867382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选自</a:t>
            </a:r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《</a:t>
            </a: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多维阅读第</a:t>
            </a:r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级</a:t>
            </a:r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》</a:t>
            </a:r>
            <a:endParaRPr lang="zh-CN" alt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12987" y="1052736"/>
            <a:ext cx="4047903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Racing</a:t>
            </a:r>
          </a:p>
          <a:p>
            <a:pPr algn="ctr"/>
            <a:r>
              <a:rPr lang="zh-CN" alt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大家来比赛</a:t>
            </a:r>
            <a:endParaRPr lang="en-US" altLang="zh-CN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74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69" y="265082"/>
            <a:ext cx="4248150" cy="638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1232"/>
            <a:ext cx="4643472" cy="66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1619672" y="5396230"/>
            <a:ext cx="1440160" cy="4810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427984" y="5056505"/>
            <a:ext cx="4643150" cy="179959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58535" y="5356135"/>
            <a:ext cx="4365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cs typeface="+mn-lt"/>
              </a:rPr>
              <a:t>1</a:t>
            </a:r>
            <a:r>
              <a:rPr lang="en-US" altLang="zh-CN" sz="2400" b="1" dirty="0" smtClean="0">
                <a:cs typeface="+mn-lt"/>
              </a:rPr>
              <a:t>. Make </a:t>
            </a:r>
            <a:r>
              <a:rPr lang="en-US" altLang="zh-CN" sz="2400" b="1" dirty="0">
                <a:cs typeface="+mn-lt"/>
              </a:rPr>
              <a:t>a circle with your finger around the word </a:t>
            </a:r>
            <a:r>
              <a:rPr lang="en-US" altLang="zh-CN" sz="2400" b="1" dirty="0">
                <a:solidFill>
                  <a:srgbClr val="FF0000"/>
                </a:solidFill>
                <a:cs typeface="+mn-lt"/>
              </a:rPr>
              <a:t>balloons</a:t>
            </a:r>
            <a:r>
              <a:rPr lang="en-US" altLang="zh-CN" sz="2400" b="1" dirty="0">
                <a:cs typeface="+mn-lt"/>
              </a:rPr>
              <a:t>.</a:t>
            </a:r>
          </a:p>
          <a:p>
            <a:pPr algn="l"/>
            <a:r>
              <a:rPr lang="en-US" altLang="zh-CN" sz="2400" b="1" dirty="0" smtClean="0">
                <a:cs typeface="+mn-lt"/>
              </a:rPr>
              <a:t>2. Can </a:t>
            </a:r>
            <a:r>
              <a:rPr lang="en-US" altLang="zh-CN" sz="2400" b="1" dirty="0">
                <a:cs typeface="+mn-lt"/>
              </a:rPr>
              <a:t>you read the </a:t>
            </a:r>
            <a:r>
              <a:rPr lang="en-US" altLang="zh-CN" sz="2400" b="1" dirty="0" smtClean="0">
                <a:cs typeface="+mn-lt"/>
              </a:rPr>
              <a:t>sentence?</a:t>
            </a:r>
            <a:endParaRPr lang="en-US" altLang="zh-CN" sz="2400" b="1" dirty="0">
              <a:cs typeface="+mn-lt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179512" y="265082"/>
            <a:ext cx="3275379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a typeface="黑体" panose="02010609060101010101" pitchFamily="49" charset="-122"/>
                <a:cs typeface="+mn-lt"/>
              </a:rPr>
              <a:t>Read and find</a:t>
            </a:r>
          </a:p>
        </p:txBody>
      </p:sp>
    </p:spTree>
    <p:extLst>
      <p:ext uri="{BB962C8B-B14F-4D97-AF65-F5344CB8AC3E}">
        <p14:creationId xmlns:p14="http://schemas.microsoft.com/office/powerpoint/2010/main" val="419215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20116"/>
            <a:ext cx="4320480" cy="620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20115"/>
            <a:ext cx="4176464" cy="620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4355976" y="4657443"/>
            <a:ext cx="4495006" cy="179959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99992" y="4957073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 smtClean="0">
                <a:cs typeface="+mn-lt"/>
              </a:rPr>
              <a:t>1. Can </a:t>
            </a:r>
            <a:r>
              <a:rPr lang="en-US" altLang="zh-CN" sz="2400" b="1" dirty="0">
                <a:cs typeface="+mn-lt"/>
              </a:rPr>
              <a:t>you read the </a:t>
            </a:r>
            <a:r>
              <a:rPr lang="en-US" altLang="zh-CN" sz="2400" b="1" dirty="0" smtClean="0">
                <a:cs typeface="+mn-lt"/>
              </a:rPr>
              <a:t>sentence?</a:t>
            </a:r>
            <a:endParaRPr lang="en-US" altLang="zh-CN" sz="2400" b="1" dirty="0">
              <a:cs typeface="+mn-lt"/>
            </a:endParaRPr>
          </a:p>
          <a:p>
            <a:pPr algn="l"/>
            <a:r>
              <a:rPr lang="en-US" altLang="zh-CN" sz="2400" b="1" dirty="0" smtClean="0">
                <a:cs typeface="+mn-lt"/>
              </a:rPr>
              <a:t>2. Make </a:t>
            </a:r>
            <a:r>
              <a:rPr lang="en-US" altLang="zh-CN" sz="2400" b="1" dirty="0">
                <a:cs typeface="+mn-lt"/>
              </a:rPr>
              <a:t>a circle with your finger around the word </a:t>
            </a:r>
            <a:r>
              <a:rPr lang="en-US" altLang="zh-CN" sz="2400" b="1" dirty="0">
                <a:solidFill>
                  <a:srgbClr val="FF0000"/>
                </a:solidFill>
                <a:cs typeface="+mn-lt"/>
              </a:rPr>
              <a:t>bikes</a:t>
            </a:r>
            <a:r>
              <a:rPr lang="en-US" altLang="zh-CN" sz="2400" b="1" dirty="0">
                <a:cs typeface="+mn-lt"/>
              </a:rPr>
              <a:t>.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510154" y="5057433"/>
            <a:ext cx="853564" cy="5575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251520" y="320116"/>
            <a:ext cx="3131839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ea typeface="黑体" panose="02010609060101010101" pitchFamily="49" charset="-122"/>
                <a:cs typeface="+mn-lt"/>
              </a:rPr>
              <a:t>Read and find</a:t>
            </a:r>
          </a:p>
        </p:txBody>
      </p:sp>
    </p:spTree>
    <p:extLst>
      <p:ext uri="{BB962C8B-B14F-4D97-AF65-F5344CB8AC3E}">
        <p14:creationId xmlns:p14="http://schemas.microsoft.com/office/powerpoint/2010/main" val="199088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6213"/>
            <a:ext cx="4248472" cy="646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10" y="149500"/>
            <a:ext cx="4032448" cy="64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4355976" y="5056505"/>
            <a:ext cx="4464496" cy="1396831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49310" y="5141083"/>
            <a:ext cx="4458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 smtClean="0">
                <a:cs typeface="+mn-lt"/>
              </a:rPr>
              <a:t>1. Can </a:t>
            </a:r>
            <a:r>
              <a:rPr lang="en-US" altLang="zh-CN" sz="2400" b="1" dirty="0">
                <a:cs typeface="+mn-lt"/>
              </a:rPr>
              <a:t>you read the </a:t>
            </a:r>
            <a:r>
              <a:rPr lang="en-US" altLang="zh-CN" sz="2400" b="1" dirty="0" smtClean="0">
                <a:cs typeface="+mn-lt"/>
              </a:rPr>
              <a:t>sentence?</a:t>
            </a:r>
          </a:p>
          <a:p>
            <a:r>
              <a:rPr lang="en-US" altLang="zh-CN" sz="2400" b="1" dirty="0" smtClean="0">
                <a:cs typeface="+mn-lt"/>
              </a:rPr>
              <a:t>2.  Make </a:t>
            </a:r>
            <a:r>
              <a:rPr lang="en-US" altLang="zh-CN" sz="2400" b="1" dirty="0">
                <a:cs typeface="+mn-lt"/>
              </a:rPr>
              <a:t>a circle with your finger around the word </a:t>
            </a:r>
            <a:r>
              <a:rPr lang="en-US" altLang="zh-CN" sz="2400" b="1" dirty="0" smtClean="0">
                <a:solidFill>
                  <a:srgbClr val="FF0000"/>
                </a:solidFill>
                <a:cs typeface="+mn-lt"/>
              </a:rPr>
              <a:t>planes</a:t>
            </a:r>
            <a:r>
              <a:rPr lang="en-US" altLang="zh-CN" sz="2400" b="1" dirty="0" smtClean="0">
                <a:cs typeface="+mn-lt"/>
              </a:rPr>
              <a:t>.</a:t>
            </a:r>
            <a:endParaRPr lang="en-US" altLang="zh-CN" sz="2400" b="1" dirty="0">
              <a:cs typeface="+mn-lt"/>
            </a:endParaRPr>
          </a:p>
          <a:p>
            <a:pPr algn="l"/>
            <a:endParaRPr lang="en-US" altLang="zh-CN" sz="2400" b="1" dirty="0">
              <a:cs typeface="+mn-lt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0" y="1"/>
            <a:ext cx="3059831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a typeface="黑体" panose="02010609060101010101" pitchFamily="49" charset="-122"/>
                <a:cs typeface="+mn-lt"/>
              </a:rPr>
              <a:t> Read and find</a:t>
            </a:r>
          </a:p>
        </p:txBody>
      </p:sp>
    </p:spTree>
    <p:extLst>
      <p:ext uri="{BB962C8B-B14F-4D97-AF65-F5344CB8AC3E}">
        <p14:creationId xmlns:p14="http://schemas.microsoft.com/office/powerpoint/2010/main" val="27112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2" y="163936"/>
            <a:ext cx="4150602" cy="643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260648"/>
            <a:ext cx="4322703" cy="640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4433219" y="4880052"/>
            <a:ext cx="4643150" cy="179959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11874" y="5445224"/>
            <a:ext cx="4464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cs typeface="+mn-lt"/>
              </a:rPr>
              <a:t>1. Look at the word </a:t>
            </a:r>
            <a:r>
              <a:rPr lang="en-US" altLang="zh-CN" sz="2400" b="1" dirty="0">
                <a:solidFill>
                  <a:srgbClr val="FF0000"/>
                </a:solidFill>
                <a:cs typeface="+mn-lt"/>
              </a:rPr>
              <a:t>wheelchairs</a:t>
            </a:r>
            <a:r>
              <a:rPr lang="en-US" altLang="zh-CN" sz="2400" b="1" dirty="0">
                <a:cs typeface="+mn-lt"/>
              </a:rPr>
              <a:t>.</a:t>
            </a:r>
          </a:p>
          <a:p>
            <a:pPr algn="l"/>
            <a:r>
              <a:rPr lang="en-US" altLang="zh-CN" sz="2400" b="1" dirty="0" smtClean="0">
                <a:cs typeface="+mn-lt"/>
              </a:rPr>
              <a:t>What two </a:t>
            </a:r>
            <a:r>
              <a:rPr lang="en-US" altLang="zh-CN" sz="2400" b="1" dirty="0">
                <a:cs typeface="+mn-lt"/>
              </a:rPr>
              <a:t>words can you find</a:t>
            </a:r>
            <a:r>
              <a:rPr lang="en-US" altLang="zh-CN" sz="2400" b="1" dirty="0" smtClean="0">
                <a:cs typeface="+mn-lt"/>
              </a:rPr>
              <a:t>?</a:t>
            </a:r>
          </a:p>
          <a:p>
            <a:r>
              <a:rPr lang="en-US" altLang="zh-CN" sz="2400" b="1" dirty="0" smtClean="0">
                <a:cs typeface="+mn-lt"/>
              </a:rPr>
              <a:t>2. </a:t>
            </a:r>
            <a:r>
              <a:rPr lang="en-US" altLang="zh-CN" sz="2400" b="1" dirty="0">
                <a:cs typeface="+mn-lt"/>
              </a:rPr>
              <a:t>Can you read the </a:t>
            </a:r>
            <a:r>
              <a:rPr lang="en-US" altLang="zh-CN" sz="2400" b="1" dirty="0" smtClean="0">
                <a:cs typeface="+mn-lt"/>
              </a:rPr>
              <a:t>sentence?</a:t>
            </a:r>
          </a:p>
          <a:p>
            <a:pPr algn="l"/>
            <a:endParaRPr lang="en-US" altLang="zh-CN" sz="2400" b="1" dirty="0">
              <a:cs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64088" y="4837737"/>
            <a:ext cx="259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 dirty="0">
                <a:cs typeface="+mn-lt"/>
              </a:rPr>
              <a:t>wheelchairs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6588453" y="4837737"/>
            <a:ext cx="128730" cy="6904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"/>
          <p:cNvSpPr txBox="1"/>
          <p:nvPr/>
        </p:nvSpPr>
        <p:spPr>
          <a:xfrm>
            <a:off x="0" y="1"/>
            <a:ext cx="3419871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ea typeface="黑体" panose="02010609060101010101" pitchFamily="49" charset="-122"/>
                <a:cs typeface="+mn-lt"/>
              </a:rPr>
              <a:t>Read and find</a:t>
            </a:r>
          </a:p>
        </p:txBody>
      </p:sp>
    </p:spTree>
    <p:extLst>
      <p:ext uri="{BB962C8B-B14F-4D97-AF65-F5344CB8AC3E}">
        <p14:creationId xmlns:p14="http://schemas.microsoft.com/office/powerpoint/2010/main" val="57001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982074174"/>
              </p:ext>
            </p:extLst>
          </p:nvPr>
        </p:nvGraphicFramePr>
        <p:xfrm>
          <a:off x="2699792" y="332320"/>
          <a:ext cx="7301865" cy="6313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66" y="1286647"/>
            <a:ext cx="1692155" cy="1661721"/>
          </a:xfrm>
          <a:prstGeom prst="ellipse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844" y="5027964"/>
            <a:ext cx="1619324" cy="1603125"/>
          </a:xfrm>
          <a:prstGeom prst="ellipse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130" y="4982212"/>
            <a:ext cx="1717455" cy="1662622"/>
          </a:xfrm>
          <a:prstGeom prst="ellipse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75434" y="347979"/>
            <a:ext cx="1788854" cy="1663065"/>
          </a:xfrm>
          <a:prstGeom prst="ellipse">
            <a:avLst/>
          </a:prstGeom>
        </p:spPr>
      </p:pic>
      <p:sp>
        <p:nvSpPr>
          <p:cNvPr id="25" name="椭圆 24"/>
          <p:cNvSpPr/>
          <p:nvPr/>
        </p:nvSpPr>
        <p:spPr>
          <a:xfrm>
            <a:off x="3578066" y="1050291"/>
            <a:ext cx="672465" cy="66103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198745" y="260647"/>
            <a:ext cx="580073" cy="61530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893595" y="652781"/>
            <a:ext cx="717508" cy="7734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638324" y="3009881"/>
            <a:ext cx="580073" cy="7734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8031030" y="5952592"/>
            <a:ext cx="580073" cy="7734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252478" y="6104881"/>
            <a:ext cx="580073" cy="6788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707957" y="3734637"/>
            <a:ext cx="580073" cy="64529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-232410" y="676911"/>
            <a:ext cx="466439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2800" b="1" dirty="0">
                <a:ea typeface="宋体" panose="02010600030101010101" pitchFamily="2" charset="-122"/>
                <a:cs typeface="+mn-lt"/>
              </a:rPr>
              <a:t>1.The cars are racing. </a:t>
            </a:r>
            <a:endParaRPr lang="en-US" altLang="en-US" sz="2800" b="1" dirty="0">
              <a:ea typeface="宋体" panose="02010600030101010101" pitchFamily="2" charset="-122"/>
              <a:cs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-232410" y="1537971"/>
            <a:ext cx="466439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2800" b="1" dirty="0">
                <a:ea typeface="宋体" panose="02010600030101010101" pitchFamily="2" charset="-122"/>
                <a:cs typeface="+mn-lt"/>
              </a:rPr>
              <a:t>2.The boats are racing. </a:t>
            </a:r>
            <a:endParaRPr lang="en-US" altLang="en-US" sz="2800" b="1" dirty="0">
              <a:ea typeface="宋体" panose="02010600030101010101" pitchFamily="2" charset="-122"/>
              <a:cs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-232410" y="2399031"/>
            <a:ext cx="466439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2800" b="1" dirty="0">
                <a:ea typeface="宋体" panose="02010600030101010101" pitchFamily="2" charset="-122"/>
                <a:cs typeface="+mn-lt"/>
              </a:rPr>
              <a:t>3.The trucks are racing. </a:t>
            </a:r>
            <a:endParaRPr lang="en-US" altLang="en-US" sz="2800" b="1" dirty="0">
              <a:ea typeface="宋体" panose="02010600030101010101" pitchFamily="2" charset="-122"/>
              <a:cs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-232410" y="3260091"/>
            <a:ext cx="466439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2800" b="1" dirty="0">
                <a:ea typeface="宋体" panose="02010600030101010101" pitchFamily="2" charset="-122"/>
                <a:cs typeface="+mn-lt"/>
              </a:rPr>
              <a:t>4.The balloons are racing. </a:t>
            </a:r>
            <a:endParaRPr lang="en-US" altLang="en-US" sz="2800" b="1" dirty="0">
              <a:ea typeface="宋体" panose="02010600030101010101" pitchFamily="2" charset="-122"/>
              <a:cs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-232410" y="4121151"/>
            <a:ext cx="466439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2800" b="1" dirty="0">
                <a:ea typeface="宋体" panose="02010600030101010101" pitchFamily="2" charset="-122"/>
                <a:cs typeface="+mn-lt"/>
              </a:rPr>
              <a:t>5.The bikes are racing. </a:t>
            </a:r>
            <a:endParaRPr lang="en-US" altLang="en-US" sz="2800" b="1" dirty="0">
              <a:ea typeface="宋体" panose="02010600030101010101" pitchFamily="2" charset="-122"/>
              <a:cs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-232410" y="4982211"/>
            <a:ext cx="466439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2800" b="1" dirty="0">
                <a:ea typeface="宋体" panose="02010600030101010101" pitchFamily="2" charset="-122"/>
                <a:cs typeface="+mn-lt"/>
              </a:rPr>
              <a:t>6.The planes are racing. </a:t>
            </a:r>
            <a:endParaRPr lang="en-US" altLang="en-US" sz="2800" b="1" dirty="0">
              <a:ea typeface="宋体" panose="02010600030101010101" pitchFamily="2" charset="-122"/>
              <a:cs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-232410" y="5843271"/>
            <a:ext cx="543115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2800" b="1" dirty="0">
                <a:ea typeface="宋体" panose="02010600030101010101" pitchFamily="2" charset="-122"/>
                <a:cs typeface="+mn-lt"/>
              </a:rPr>
              <a:t>7.The wheelchairs </a:t>
            </a:r>
            <a:r>
              <a:rPr lang="en-US" sz="2800" b="1" dirty="0" smtClean="0">
                <a:ea typeface="宋体" panose="02010600030101010101" pitchFamily="2" charset="-122"/>
                <a:cs typeface="+mn-lt"/>
              </a:rPr>
              <a:t>are racing</a:t>
            </a:r>
            <a:r>
              <a:rPr lang="en-US" sz="2800" b="1" dirty="0">
                <a:ea typeface="宋体" panose="02010600030101010101" pitchFamily="2" charset="-122"/>
                <a:cs typeface="+mn-lt"/>
              </a:rPr>
              <a:t>. </a:t>
            </a:r>
            <a:endParaRPr lang="en-US" altLang="en-US" sz="2800" b="1" dirty="0">
              <a:ea typeface="宋体" panose="02010600030101010101" pitchFamily="2" charset="-122"/>
              <a:cs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440073" y="1089024"/>
            <a:ext cx="6496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l"/>
            <a:r>
              <a:rPr lang="en-US" sz="3200" b="1" dirty="0">
                <a:solidFill>
                  <a:srgbClr val="FF0000"/>
                </a:solidFill>
                <a:ea typeface="宋体" panose="02010600030101010101" pitchFamily="2" charset="-122"/>
                <a:cs typeface="+mn-lt"/>
              </a:rPr>
              <a:t>1</a:t>
            </a:r>
            <a:endParaRPr lang="en-US" altLang="en-US" sz="3200" b="1" dirty="0">
              <a:solidFill>
                <a:srgbClr val="FF0000"/>
              </a:solidFill>
              <a:ea typeface="宋体" panose="02010600030101010101" pitchFamily="2" charset="-122"/>
              <a:cs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805458" y="716990"/>
            <a:ext cx="6496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l"/>
            <a:r>
              <a:rPr lang="en-US" sz="3200" b="1" dirty="0">
                <a:solidFill>
                  <a:srgbClr val="FF0000"/>
                </a:solidFill>
                <a:ea typeface="宋体" panose="02010600030101010101" pitchFamily="2" charset="-122"/>
                <a:cs typeface="+mn-lt"/>
              </a:rPr>
              <a:t>2</a:t>
            </a:r>
            <a:endParaRPr lang="en-US" altLang="en-US" sz="3200" b="1" dirty="0">
              <a:solidFill>
                <a:srgbClr val="FF0000"/>
              </a:solidFill>
              <a:ea typeface="宋体" panose="02010600030101010101" pitchFamily="2" charset="-122"/>
              <a:cs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089678" y="6182361"/>
            <a:ext cx="6496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l"/>
            <a:r>
              <a:rPr lang="en-US" sz="3200" b="1" dirty="0">
                <a:solidFill>
                  <a:srgbClr val="FF0000"/>
                </a:solidFill>
                <a:ea typeface="宋体" panose="02010600030101010101" pitchFamily="2" charset="-122"/>
                <a:cs typeface="+mn-lt"/>
              </a:rPr>
              <a:t>3</a:t>
            </a:r>
            <a:endParaRPr lang="en-US" altLang="en-US" sz="3200" b="1" dirty="0">
              <a:solidFill>
                <a:srgbClr val="FF0000"/>
              </a:solidFill>
              <a:ea typeface="宋体" panose="02010600030101010101" pitchFamily="2" charset="-122"/>
              <a:cs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837170" y="6047524"/>
            <a:ext cx="6496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l"/>
            <a:r>
              <a:rPr lang="en-US" sz="3200" b="1" dirty="0">
                <a:solidFill>
                  <a:srgbClr val="FF0000"/>
                </a:solidFill>
                <a:ea typeface="宋体" panose="02010600030101010101" pitchFamily="2" charset="-122"/>
                <a:cs typeface="+mn-lt"/>
              </a:rPr>
              <a:t>4</a:t>
            </a:r>
            <a:endParaRPr lang="en-US" altLang="en-US" sz="3200" b="1" dirty="0">
              <a:solidFill>
                <a:srgbClr val="FF0000"/>
              </a:solidFill>
              <a:ea typeface="宋体" panose="02010600030101010101" pitchFamily="2" charset="-122"/>
              <a:cs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508674" y="3104813"/>
            <a:ext cx="6496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l"/>
            <a:r>
              <a:rPr lang="en-US" sz="3200" b="1" dirty="0">
                <a:solidFill>
                  <a:srgbClr val="FF0000"/>
                </a:solidFill>
                <a:ea typeface="宋体" panose="02010600030101010101" pitchFamily="2" charset="-122"/>
                <a:cs typeface="+mn-lt"/>
              </a:rPr>
              <a:t>5</a:t>
            </a:r>
            <a:endParaRPr lang="en-US" altLang="en-US" sz="3200" b="1" dirty="0">
              <a:solidFill>
                <a:srgbClr val="FF0000"/>
              </a:solidFill>
              <a:ea typeface="宋体" panose="02010600030101010101" pitchFamily="2" charset="-122"/>
              <a:cs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625147" y="3765502"/>
            <a:ext cx="6496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l"/>
            <a:r>
              <a:rPr lang="en-US" sz="3200" b="1" dirty="0">
                <a:solidFill>
                  <a:srgbClr val="FF0000"/>
                </a:solidFill>
                <a:ea typeface="宋体" panose="02010600030101010101" pitchFamily="2" charset="-122"/>
                <a:cs typeface="+mn-lt"/>
              </a:rPr>
              <a:t>6</a:t>
            </a:r>
            <a:endParaRPr lang="en-US" altLang="en-US" sz="3200" b="1" dirty="0">
              <a:solidFill>
                <a:srgbClr val="FF0000"/>
              </a:solidFill>
              <a:ea typeface="宋体" panose="02010600030101010101" pitchFamily="2" charset="-122"/>
              <a:cs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997767" y="292388"/>
            <a:ext cx="6496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l"/>
            <a:r>
              <a:rPr lang="en-US" sz="3200" b="1" dirty="0">
                <a:solidFill>
                  <a:srgbClr val="FF0000"/>
                </a:solidFill>
                <a:ea typeface="宋体" panose="02010600030101010101" pitchFamily="2" charset="-122"/>
                <a:cs typeface="+mn-lt"/>
              </a:rPr>
              <a:t>7</a:t>
            </a:r>
            <a:endParaRPr lang="en-US" altLang="en-US" sz="3200" b="1" dirty="0">
              <a:solidFill>
                <a:srgbClr val="FF0000"/>
              </a:solidFill>
              <a:ea typeface="宋体" panose="02010600030101010101" pitchFamily="2" charset="-122"/>
              <a:cs typeface="+mn-lt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1" y="1"/>
            <a:ext cx="3578066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a typeface="黑体" panose="02010609060101010101" pitchFamily="49" charset="-122"/>
                <a:cs typeface="+mn-lt"/>
              </a:rPr>
              <a:t> Read and choose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17" y="3430905"/>
            <a:ext cx="1761894" cy="15970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674" y="1363981"/>
            <a:ext cx="1527822" cy="15982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7121" y="3396596"/>
            <a:ext cx="1624760" cy="16269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07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232410" y="676911"/>
            <a:ext cx="5164456" cy="5689600"/>
            <a:chOff x="-488" y="1066"/>
            <a:chExt cx="10844" cy="8960"/>
          </a:xfrm>
        </p:grpSpPr>
        <p:sp>
          <p:nvSpPr>
            <p:cNvPr id="100" name="文本框 99"/>
            <p:cNvSpPr txBox="1"/>
            <p:nvPr/>
          </p:nvSpPr>
          <p:spPr>
            <a:xfrm>
              <a:off x="-488" y="1066"/>
              <a:ext cx="9794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266700"/>
              <a:r>
                <a:rPr lang="en-US" sz="2800" b="1" dirty="0">
                  <a:ea typeface="宋体" panose="02010600030101010101" pitchFamily="2" charset="-122"/>
                  <a:cs typeface="+mn-lt"/>
                </a:rPr>
                <a:t>1</a:t>
              </a:r>
              <a:r>
                <a:rPr lang="en-US" sz="2800" b="1" dirty="0" smtClean="0">
                  <a:ea typeface="宋体" panose="02010600030101010101" pitchFamily="2" charset="-122"/>
                  <a:cs typeface="+mn-lt"/>
                </a:rPr>
                <a:t>. The </a:t>
              </a:r>
              <a:r>
                <a:rPr lang="en-US" sz="2800" b="1" dirty="0">
                  <a:ea typeface="宋体" panose="02010600030101010101" pitchFamily="2" charset="-122"/>
                  <a:cs typeface="+mn-lt"/>
                </a:rPr>
                <a:t>cars are racing. </a:t>
              </a:r>
              <a:endParaRPr lang="en-US" altLang="en-US" sz="2800" b="1" dirty="0">
                <a:ea typeface="宋体" panose="02010600030101010101" pitchFamily="2" charset="-122"/>
                <a:cs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-488" y="2422"/>
              <a:ext cx="9794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266700"/>
              <a:r>
                <a:rPr lang="en-US" sz="2800" b="1" dirty="0">
                  <a:ea typeface="宋体" panose="02010600030101010101" pitchFamily="2" charset="-122"/>
                  <a:cs typeface="+mn-lt"/>
                </a:rPr>
                <a:t>2</a:t>
              </a:r>
              <a:r>
                <a:rPr lang="en-US" sz="2800" b="1" dirty="0" smtClean="0">
                  <a:ea typeface="宋体" panose="02010600030101010101" pitchFamily="2" charset="-122"/>
                  <a:cs typeface="+mn-lt"/>
                </a:rPr>
                <a:t>. The </a:t>
              </a:r>
              <a:r>
                <a:rPr lang="en-US" sz="2800" b="1" dirty="0">
                  <a:ea typeface="宋体" panose="02010600030101010101" pitchFamily="2" charset="-122"/>
                  <a:cs typeface="+mn-lt"/>
                </a:rPr>
                <a:t>boats are racing. </a:t>
              </a:r>
              <a:endParaRPr lang="en-US" altLang="en-US" sz="2800" b="1" dirty="0">
                <a:ea typeface="宋体" panose="02010600030101010101" pitchFamily="2" charset="-122"/>
                <a:cs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-488" y="3778"/>
              <a:ext cx="9794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266700"/>
              <a:r>
                <a:rPr lang="en-US" sz="2800" b="1" dirty="0">
                  <a:ea typeface="宋体" panose="02010600030101010101" pitchFamily="2" charset="-122"/>
                  <a:cs typeface="+mn-lt"/>
                </a:rPr>
                <a:t>3</a:t>
              </a:r>
              <a:r>
                <a:rPr lang="en-US" sz="2800" b="1" dirty="0" smtClean="0">
                  <a:ea typeface="宋体" panose="02010600030101010101" pitchFamily="2" charset="-122"/>
                  <a:cs typeface="+mn-lt"/>
                </a:rPr>
                <a:t>. The </a:t>
              </a:r>
              <a:r>
                <a:rPr lang="en-US" sz="2800" b="1" dirty="0">
                  <a:ea typeface="宋体" panose="02010600030101010101" pitchFamily="2" charset="-122"/>
                  <a:cs typeface="+mn-lt"/>
                </a:rPr>
                <a:t>trucks are racing. </a:t>
              </a:r>
              <a:endParaRPr lang="en-US" altLang="en-US" sz="2800" b="1" dirty="0">
                <a:ea typeface="宋体" panose="02010600030101010101" pitchFamily="2" charset="-122"/>
                <a:cs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-488" y="5134"/>
              <a:ext cx="9794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266700"/>
              <a:r>
                <a:rPr lang="en-US" sz="2800" b="1" dirty="0">
                  <a:ea typeface="宋体" panose="02010600030101010101" pitchFamily="2" charset="-122"/>
                  <a:cs typeface="+mn-lt"/>
                </a:rPr>
                <a:t>4</a:t>
              </a:r>
              <a:r>
                <a:rPr lang="en-US" sz="2800" b="1" dirty="0" smtClean="0">
                  <a:ea typeface="宋体" panose="02010600030101010101" pitchFamily="2" charset="-122"/>
                  <a:cs typeface="+mn-lt"/>
                </a:rPr>
                <a:t>. The </a:t>
              </a:r>
              <a:r>
                <a:rPr lang="en-US" sz="2800" b="1" dirty="0">
                  <a:ea typeface="宋体" panose="02010600030101010101" pitchFamily="2" charset="-122"/>
                  <a:cs typeface="+mn-lt"/>
                </a:rPr>
                <a:t>balloons are racing. </a:t>
              </a:r>
              <a:endParaRPr lang="en-US" altLang="en-US" sz="2800" b="1" dirty="0">
                <a:ea typeface="宋体" panose="02010600030101010101" pitchFamily="2" charset="-122"/>
                <a:cs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-488" y="6490"/>
              <a:ext cx="9794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266700"/>
              <a:r>
                <a:rPr lang="en-US" sz="2800" b="1" dirty="0">
                  <a:ea typeface="宋体" panose="02010600030101010101" pitchFamily="2" charset="-122"/>
                  <a:cs typeface="+mn-lt"/>
                </a:rPr>
                <a:t>5</a:t>
              </a:r>
              <a:r>
                <a:rPr lang="en-US" sz="2800" b="1" dirty="0" smtClean="0">
                  <a:ea typeface="宋体" panose="02010600030101010101" pitchFamily="2" charset="-122"/>
                  <a:cs typeface="+mn-lt"/>
                </a:rPr>
                <a:t>. The </a:t>
              </a:r>
              <a:r>
                <a:rPr lang="en-US" sz="2800" b="1" dirty="0">
                  <a:ea typeface="宋体" panose="02010600030101010101" pitchFamily="2" charset="-122"/>
                  <a:cs typeface="+mn-lt"/>
                </a:rPr>
                <a:t>bikes are racing. </a:t>
              </a:r>
              <a:endParaRPr lang="en-US" altLang="en-US" sz="2800" b="1" dirty="0">
                <a:ea typeface="宋体" panose="02010600030101010101" pitchFamily="2" charset="-122"/>
                <a:cs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-488" y="7846"/>
              <a:ext cx="9794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266700"/>
              <a:r>
                <a:rPr lang="en-US" sz="2800" b="1" dirty="0">
                  <a:ea typeface="宋体" panose="02010600030101010101" pitchFamily="2" charset="-122"/>
                  <a:cs typeface="+mn-lt"/>
                </a:rPr>
                <a:t>6</a:t>
              </a:r>
              <a:r>
                <a:rPr lang="en-US" sz="2800" b="1" dirty="0" smtClean="0">
                  <a:ea typeface="宋体" panose="02010600030101010101" pitchFamily="2" charset="-122"/>
                  <a:cs typeface="+mn-lt"/>
                </a:rPr>
                <a:t>. The </a:t>
              </a:r>
              <a:r>
                <a:rPr lang="en-US" sz="2800" b="1" dirty="0">
                  <a:ea typeface="宋体" panose="02010600030101010101" pitchFamily="2" charset="-122"/>
                  <a:cs typeface="+mn-lt"/>
                </a:rPr>
                <a:t>planes are racing. </a:t>
              </a:r>
              <a:endParaRPr lang="en-US" altLang="en-US" sz="2800" b="1" dirty="0">
                <a:ea typeface="宋体" panose="02010600030101010101" pitchFamily="2" charset="-122"/>
                <a:cs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-488" y="9202"/>
              <a:ext cx="10844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266700"/>
              <a:r>
                <a:rPr lang="en-US" sz="2800" b="1" dirty="0">
                  <a:ea typeface="宋体" panose="02010600030101010101" pitchFamily="2" charset="-122"/>
                  <a:cs typeface="+mn-lt"/>
                </a:rPr>
                <a:t>7</a:t>
              </a:r>
              <a:r>
                <a:rPr lang="en-US" sz="2800" b="1" dirty="0" smtClean="0">
                  <a:ea typeface="宋体" panose="02010600030101010101" pitchFamily="2" charset="-122"/>
                  <a:cs typeface="+mn-lt"/>
                </a:rPr>
                <a:t>. The </a:t>
              </a:r>
              <a:r>
                <a:rPr lang="en-US" sz="2800" b="1" dirty="0">
                  <a:ea typeface="宋体" panose="02010600030101010101" pitchFamily="2" charset="-122"/>
                  <a:cs typeface="+mn-lt"/>
                </a:rPr>
                <a:t>wheelchairs are racing. </a:t>
              </a:r>
              <a:endParaRPr lang="en-US" altLang="en-US" sz="2800" b="1" dirty="0">
                <a:ea typeface="宋体" panose="02010600030101010101" pitchFamily="2" charset="-122"/>
                <a:cs typeface="+mn-lt"/>
              </a:endParaRP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1043473" y="1551305"/>
            <a:ext cx="931545" cy="5702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045360" y="3260090"/>
            <a:ext cx="1366400" cy="5702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029185" y="4121151"/>
            <a:ext cx="878519" cy="5702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99034" y="1536653"/>
            <a:ext cx="246602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4000" b="1" dirty="0">
                <a:ea typeface="宋体" panose="02010600030101010101" pitchFamily="2" charset="-122"/>
                <a:cs typeface="+mn-lt"/>
              </a:rPr>
              <a:t>boats</a:t>
            </a:r>
            <a:endParaRPr lang="en-US" altLang="en-US" sz="4000" b="1" dirty="0">
              <a:ea typeface="宋体" panose="02010600030101010101" pitchFamily="2" charset="-122"/>
              <a:cs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04072" y="2776685"/>
            <a:ext cx="246602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4000" b="1" dirty="0">
                <a:ea typeface="宋体" panose="02010600030101010101" pitchFamily="2" charset="-122"/>
                <a:cs typeface="+mn-lt"/>
              </a:rPr>
              <a:t>balloons</a:t>
            </a:r>
            <a:endParaRPr lang="en-US" altLang="en-US" sz="4000" b="1" dirty="0">
              <a:ea typeface="宋体" panose="02010600030101010101" pitchFamily="2" charset="-122"/>
              <a:cs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37321" y="4052888"/>
            <a:ext cx="246602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4000" b="1" dirty="0">
                <a:ea typeface="宋体" panose="02010600030101010101" pitchFamily="2" charset="-122"/>
                <a:cs typeface="+mn-lt"/>
              </a:rPr>
              <a:t>bikes</a:t>
            </a:r>
            <a:endParaRPr lang="en-US" altLang="en-US" sz="4000" b="1" dirty="0">
              <a:ea typeface="宋体" panose="02010600030101010101" pitchFamily="2" charset="-122"/>
              <a:cs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99034" y="1536652"/>
            <a:ext cx="1138714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4000" b="1" dirty="0">
                <a:solidFill>
                  <a:srgbClr val="FF0000"/>
                </a:solidFill>
                <a:ea typeface="宋体" panose="02010600030101010101" pitchFamily="2" charset="-122"/>
                <a:cs typeface="+mn-lt"/>
              </a:rPr>
              <a:t>b</a:t>
            </a:r>
            <a:endParaRPr lang="en-US" altLang="en-US" sz="4000" b="1" dirty="0">
              <a:solidFill>
                <a:srgbClr val="FF0000"/>
              </a:solidFill>
              <a:ea typeface="宋体" panose="02010600030101010101" pitchFamily="2" charset="-122"/>
              <a:cs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201544" y="2776685"/>
            <a:ext cx="1138714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4000" b="1" dirty="0">
                <a:solidFill>
                  <a:srgbClr val="FF0000"/>
                </a:solidFill>
                <a:ea typeface="宋体" panose="02010600030101010101" pitchFamily="2" charset="-122"/>
                <a:cs typeface="+mn-lt"/>
              </a:rPr>
              <a:t>b</a:t>
            </a:r>
            <a:endParaRPr lang="en-US" altLang="en-US" sz="4000" b="1" dirty="0">
              <a:solidFill>
                <a:srgbClr val="FF0000"/>
              </a:solidFill>
              <a:ea typeface="宋体" panose="02010600030101010101" pitchFamily="2" charset="-122"/>
              <a:cs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329098" y="4067395"/>
            <a:ext cx="1138714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4000" b="1" dirty="0">
                <a:solidFill>
                  <a:srgbClr val="FF0000"/>
                </a:solidFill>
                <a:ea typeface="宋体" panose="02010600030101010101" pitchFamily="2" charset="-122"/>
                <a:cs typeface="+mn-lt"/>
              </a:rPr>
              <a:t>b</a:t>
            </a:r>
            <a:endParaRPr lang="en-US" altLang="en-US" sz="4000" b="1" dirty="0">
              <a:solidFill>
                <a:srgbClr val="FF0000"/>
              </a:solidFill>
              <a:ea typeface="宋体" panose="02010600030101010101" pitchFamily="2" charset="-122"/>
              <a:cs typeface="+mn-lt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5508104" y="303057"/>
            <a:ext cx="3518148" cy="3918031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695246" y="522318"/>
            <a:ext cx="32692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a typeface="宋体" panose="02010600030101010101" pitchFamily="2" charset="-122"/>
                <a:cs typeface="+mn-lt"/>
                <a:sym typeface="+mn-ea"/>
              </a:rPr>
              <a:t>1</a:t>
            </a:r>
            <a:r>
              <a:rPr lang="en-US" sz="2400" b="1" dirty="0" smtClean="0">
                <a:ea typeface="宋体" panose="02010600030101010101" pitchFamily="2" charset="-122"/>
                <a:cs typeface="+mn-lt"/>
                <a:sym typeface="+mn-ea"/>
              </a:rPr>
              <a:t>. Which </a:t>
            </a:r>
            <a:r>
              <a:rPr lang="en-US" sz="2400" b="1" dirty="0">
                <a:ea typeface="宋体" panose="02010600030101010101" pitchFamily="2" charset="-122"/>
                <a:cs typeface="+mn-lt"/>
                <a:sym typeface="+mn-ea"/>
              </a:rPr>
              <a:t>word says </a:t>
            </a:r>
            <a:r>
              <a:rPr lang="en-US" sz="2400" b="1" dirty="0" smtClean="0">
                <a:solidFill>
                  <a:srgbClr val="FF0000"/>
                </a:solidFill>
                <a:ea typeface="宋体" panose="02010600030101010101" pitchFamily="2" charset="-122"/>
                <a:cs typeface="+mn-lt"/>
                <a:sym typeface="+mn-ea"/>
              </a:rPr>
              <a:t>boats</a:t>
            </a:r>
            <a:r>
              <a:rPr lang="en-US" sz="2400" b="1" dirty="0" smtClean="0">
                <a:ea typeface="宋体" panose="02010600030101010101" pitchFamily="2" charset="-122"/>
                <a:cs typeface="+mn-lt"/>
                <a:sym typeface="+mn-ea"/>
              </a:rPr>
              <a:t>/</a:t>
            </a:r>
            <a:r>
              <a:rPr lang="en-US" sz="2400" b="1" dirty="0" smtClean="0">
                <a:solidFill>
                  <a:srgbClr val="FF0000"/>
                </a:solidFill>
                <a:ea typeface="宋体" panose="02010600030101010101" pitchFamily="2" charset="-122"/>
                <a:cs typeface="+mn-lt"/>
                <a:sym typeface="+mn-ea"/>
              </a:rPr>
              <a:t>balloons</a:t>
            </a:r>
            <a:r>
              <a:rPr lang="en-US" sz="2400" b="1" dirty="0" smtClean="0">
                <a:ea typeface="宋体" panose="02010600030101010101" pitchFamily="2" charset="-122"/>
                <a:cs typeface="+mn-lt"/>
                <a:sym typeface="+mn-ea"/>
              </a:rPr>
              <a:t>/</a:t>
            </a:r>
            <a:r>
              <a:rPr lang="en-US" sz="2400" b="1" dirty="0" smtClean="0">
                <a:solidFill>
                  <a:srgbClr val="FF0000"/>
                </a:solidFill>
                <a:ea typeface="宋体" panose="02010600030101010101" pitchFamily="2" charset="-122"/>
                <a:cs typeface="+mn-lt"/>
                <a:sym typeface="+mn-ea"/>
              </a:rPr>
              <a:t>bikes</a:t>
            </a:r>
            <a:r>
              <a:rPr lang="en-US" sz="2400" b="1" dirty="0" smtClean="0">
                <a:ea typeface="宋体" panose="02010600030101010101" pitchFamily="2" charset="-122"/>
                <a:cs typeface="+mn-lt"/>
                <a:sym typeface="+mn-ea"/>
              </a:rPr>
              <a:t>? </a:t>
            </a:r>
            <a:endParaRPr lang="en-US" sz="2400" b="1" dirty="0">
              <a:ea typeface="宋体" panose="02010600030101010101" pitchFamily="2" charset="-122"/>
              <a:cs typeface="+mn-lt"/>
              <a:sym typeface="+mn-ea"/>
            </a:endParaRPr>
          </a:p>
          <a:p>
            <a:r>
              <a:rPr lang="en-US" sz="2400" b="1" dirty="0">
                <a:ea typeface="宋体" panose="02010600030101010101" pitchFamily="2" charset="-122"/>
                <a:cs typeface="+mn-lt"/>
                <a:sym typeface="+mn-ea"/>
              </a:rPr>
              <a:t>2.What is the first letter in </a:t>
            </a:r>
            <a:r>
              <a:rPr lang="en-US" sz="2400" b="1" dirty="0" smtClean="0">
                <a:solidFill>
                  <a:srgbClr val="FF0000"/>
                </a:solidFill>
                <a:ea typeface="宋体" panose="02010600030101010101" pitchFamily="2" charset="-122"/>
                <a:cs typeface="+mn-lt"/>
                <a:sym typeface="+mn-ea"/>
              </a:rPr>
              <a:t>boats</a:t>
            </a:r>
            <a:r>
              <a:rPr lang="en-US" sz="2400" b="1" dirty="0" smtClean="0">
                <a:ea typeface="宋体" panose="02010600030101010101" pitchFamily="2" charset="-122"/>
                <a:cs typeface="+mn-lt"/>
                <a:sym typeface="+mn-ea"/>
              </a:rPr>
              <a:t>?</a:t>
            </a:r>
            <a:endParaRPr lang="en-US" sz="2400" b="1" dirty="0">
              <a:ea typeface="宋体" panose="02010600030101010101" pitchFamily="2" charset="-122"/>
              <a:cs typeface="+mn-lt"/>
              <a:sym typeface="+mn-ea"/>
            </a:endParaRPr>
          </a:p>
          <a:p>
            <a:r>
              <a:rPr lang="en-US" sz="2400" b="1" dirty="0">
                <a:ea typeface="宋体" panose="02010600030101010101" pitchFamily="2" charset="-122"/>
                <a:cs typeface="+mn-lt"/>
                <a:sym typeface="+mn-ea"/>
              </a:rPr>
              <a:t>3.What does this letter sound like in</a:t>
            </a:r>
            <a:r>
              <a:rPr lang="en-US" sz="2400" b="1" i="1" dirty="0">
                <a:ea typeface="宋体" panose="02010600030101010101" pitchFamily="2" charset="-122"/>
                <a:cs typeface="+mn-lt"/>
                <a:sym typeface="+mn-ea"/>
              </a:rPr>
              <a:t> </a:t>
            </a:r>
            <a:r>
              <a:rPr lang="en-US" sz="2400" b="1" dirty="0">
                <a:solidFill>
                  <a:srgbClr val="FF0000"/>
                </a:solidFill>
                <a:ea typeface="宋体" panose="02010600030101010101" pitchFamily="2" charset="-122"/>
                <a:cs typeface="+mn-lt"/>
                <a:sym typeface="+mn-ea"/>
              </a:rPr>
              <a:t>boats</a:t>
            </a:r>
            <a:r>
              <a:rPr lang="en-US" sz="2400" b="1" dirty="0">
                <a:ea typeface="宋体" panose="02010600030101010101" pitchFamily="2" charset="-122"/>
                <a:cs typeface="+mn-lt"/>
                <a:sym typeface="+mn-ea"/>
              </a:rPr>
              <a:t>?</a:t>
            </a:r>
          </a:p>
          <a:p>
            <a:r>
              <a:rPr lang="en-US" sz="2400" b="1" dirty="0">
                <a:ea typeface="宋体" panose="02010600030101010101" pitchFamily="2" charset="-122"/>
                <a:cs typeface="+mn-lt"/>
                <a:sym typeface="+mn-ea"/>
              </a:rPr>
              <a:t>4.What is the same </a:t>
            </a:r>
            <a:r>
              <a:rPr lang="en-US" sz="2400" b="1" dirty="0" smtClean="0">
                <a:ea typeface="宋体" panose="02010600030101010101" pitchFamily="2" charset="-122"/>
                <a:cs typeface="+mn-lt"/>
                <a:sym typeface="+mn-ea"/>
              </a:rPr>
              <a:t>about </a:t>
            </a:r>
            <a:r>
              <a:rPr lang="en-US" altLang="zh-CN" sz="2400" b="1" dirty="0" smtClean="0">
                <a:solidFill>
                  <a:srgbClr val="FF0000"/>
                </a:solidFill>
                <a:ea typeface="宋体" panose="02010600030101010101" pitchFamily="2" charset="-122"/>
                <a:cs typeface="+mn-lt"/>
                <a:sym typeface="+mn-ea"/>
              </a:rPr>
              <a:t>boats</a:t>
            </a:r>
            <a:r>
              <a:rPr lang="en-US" sz="2400" b="1" i="1" dirty="0" smtClean="0">
                <a:ea typeface="宋体" panose="02010600030101010101" pitchFamily="2" charset="-122"/>
                <a:cs typeface="+mn-lt"/>
                <a:sym typeface="+mn-ea"/>
              </a:rPr>
              <a:t>/</a:t>
            </a:r>
            <a:r>
              <a:rPr lang="en-US" sz="2400" b="1" dirty="0" smtClean="0">
                <a:solidFill>
                  <a:srgbClr val="FF0000"/>
                </a:solidFill>
                <a:ea typeface="宋体" panose="02010600030101010101" pitchFamily="2" charset="-122"/>
                <a:cs typeface="+mn-lt"/>
                <a:sym typeface="+mn-ea"/>
              </a:rPr>
              <a:t>balloons</a:t>
            </a:r>
            <a:r>
              <a:rPr lang="en-US" sz="2400" b="1" i="1" dirty="0" smtClean="0">
                <a:ea typeface="宋体" panose="02010600030101010101" pitchFamily="2" charset="-122"/>
                <a:cs typeface="+mn-lt"/>
                <a:sym typeface="+mn-ea"/>
              </a:rPr>
              <a:t>/</a:t>
            </a:r>
          </a:p>
          <a:p>
            <a:r>
              <a:rPr lang="en-US" altLang="zh-CN" sz="2400" b="1" dirty="0" smtClean="0">
                <a:solidFill>
                  <a:srgbClr val="FF0000"/>
                </a:solidFill>
                <a:ea typeface="宋体" panose="02010600030101010101" pitchFamily="2" charset="-122"/>
                <a:cs typeface="+mn-lt"/>
                <a:sym typeface="+mn-ea"/>
              </a:rPr>
              <a:t>bikes</a:t>
            </a:r>
            <a:r>
              <a:rPr lang="en-US" sz="2400" b="1" dirty="0" smtClean="0">
                <a:ea typeface="宋体" panose="02010600030101010101" pitchFamily="2" charset="-122"/>
                <a:cs typeface="+mn-lt"/>
                <a:sym typeface="+mn-ea"/>
              </a:rPr>
              <a:t>?</a:t>
            </a:r>
            <a:endParaRPr lang="en-US" altLang="zh-CN" sz="2400" b="1" dirty="0">
              <a:cs typeface="+mn-lt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0" y="1"/>
            <a:ext cx="3995935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a typeface="黑体" panose="02010609060101010101" pitchFamily="49" charset="-122"/>
                <a:cs typeface="+mn-lt"/>
              </a:rPr>
              <a:t> Read and blend</a:t>
            </a:r>
          </a:p>
        </p:txBody>
      </p:sp>
    </p:spTree>
    <p:extLst>
      <p:ext uri="{BB962C8B-B14F-4D97-AF65-F5344CB8AC3E}">
        <p14:creationId xmlns:p14="http://schemas.microsoft.com/office/powerpoint/2010/main" val="362597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1" grpId="0" bldLvl="0" animBg="1"/>
      <p:bldP spid="11" grpId="1" animBg="1"/>
      <p:bldP spid="13" grpId="0" bldLvl="0" animBg="1"/>
      <p:bldP spid="13" grpId="1" animBg="1"/>
      <p:bldP spid="14" grpId="0"/>
      <p:bldP spid="15" grpId="0"/>
      <p:bldP spid="16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4999" y="1505517"/>
            <a:ext cx="2920816" cy="2405338"/>
            <a:chOff x="135" y="7995"/>
            <a:chExt cx="7692" cy="2834"/>
          </a:xfrm>
        </p:grpSpPr>
        <p:sp>
          <p:nvSpPr>
            <p:cNvPr id="22" name="圆角矩形 21"/>
            <p:cNvSpPr/>
            <p:nvPr/>
          </p:nvSpPr>
          <p:spPr>
            <a:xfrm>
              <a:off x="166" y="7995"/>
              <a:ext cx="7661" cy="2834"/>
            </a:xfrm>
            <a:prstGeom prst="round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35" y="8468"/>
              <a:ext cx="7123" cy="2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a typeface="宋体" panose="02010600030101010101" pitchFamily="2" charset="-122"/>
                  <a:cs typeface="+mn-lt"/>
                  <a:sym typeface="+mn-ea"/>
                </a:rPr>
                <a:t>5</a:t>
              </a:r>
              <a:r>
                <a:rPr lang="en-US" sz="2400" b="1" dirty="0" smtClean="0">
                  <a:ea typeface="宋体" panose="02010600030101010101" pitchFamily="2" charset="-122"/>
                  <a:cs typeface="+mn-lt"/>
                  <a:sym typeface="+mn-ea"/>
                </a:rPr>
                <a:t>. Can </a:t>
              </a:r>
              <a:r>
                <a:rPr lang="en-US" sz="2400" b="1" dirty="0">
                  <a:ea typeface="宋体" panose="02010600030101010101" pitchFamily="2" charset="-122"/>
                  <a:cs typeface="+mn-lt"/>
                  <a:sym typeface="+mn-ea"/>
                </a:rPr>
                <a:t>you find </a:t>
              </a:r>
              <a:r>
                <a:rPr lang="en-US" sz="2400" b="1" dirty="0" smtClean="0">
                  <a:ea typeface="宋体" panose="02010600030101010101" pitchFamily="2" charset="-122"/>
                  <a:cs typeface="+mn-lt"/>
                  <a:sym typeface="+mn-ea"/>
                </a:rPr>
                <a:t> another </a:t>
              </a:r>
              <a:r>
                <a:rPr lang="en-US" sz="2400" b="1" dirty="0">
                  <a:ea typeface="宋体" panose="02010600030101010101" pitchFamily="2" charset="-122"/>
                  <a:cs typeface="+mn-lt"/>
                  <a:sym typeface="+mn-ea"/>
                </a:rPr>
                <a:t>word begins with /b/?</a:t>
              </a:r>
            </a:p>
            <a:p>
              <a:r>
                <a:rPr lang="en-US" sz="2400" b="1" dirty="0">
                  <a:ea typeface="宋体" panose="02010600030101010101" pitchFamily="2" charset="-122"/>
                  <a:cs typeface="+mn-lt"/>
                  <a:sym typeface="+mn-ea"/>
                </a:rPr>
                <a:t>6</a:t>
              </a:r>
              <a:r>
                <a:rPr lang="en-US" sz="2400" b="1" dirty="0" smtClean="0">
                  <a:ea typeface="宋体" panose="02010600030101010101" pitchFamily="2" charset="-122"/>
                  <a:cs typeface="+mn-lt"/>
                  <a:sym typeface="+mn-ea"/>
                </a:rPr>
                <a:t>. Can </a:t>
              </a:r>
              <a:r>
                <a:rPr lang="en-US" sz="2400" b="1" dirty="0">
                  <a:ea typeface="宋体" panose="02010600030101010101" pitchFamily="2" charset="-122"/>
                  <a:cs typeface="+mn-lt"/>
                  <a:sym typeface="+mn-ea"/>
                </a:rPr>
                <a:t>you read the words </a:t>
              </a:r>
              <a:r>
                <a:rPr lang="en-US" sz="2400" b="1" dirty="0" smtClean="0">
                  <a:ea typeface="宋体" panose="02010600030101010101" pitchFamily="2" charset="-122"/>
                  <a:cs typeface="+mn-lt"/>
                  <a:sym typeface="+mn-ea"/>
                </a:rPr>
                <a:t>on the right?</a:t>
              </a:r>
              <a:endParaRPr lang="en-US" sz="2400" b="1" dirty="0">
                <a:ea typeface="宋体" panose="02010600030101010101" pitchFamily="2" charset="-122"/>
                <a:cs typeface="+mn-lt"/>
                <a:sym typeface="+mn-ea"/>
              </a:endParaRPr>
            </a:p>
          </p:txBody>
        </p:sp>
      </p:grp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329960561"/>
              </p:ext>
            </p:extLst>
          </p:nvPr>
        </p:nvGraphicFramePr>
        <p:xfrm>
          <a:off x="2453163" y="425768"/>
          <a:ext cx="6996113" cy="6129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5305891" y="600710"/>
            <a:ext cx="1230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ea typeface="宋体" panose="02010600030101010101" pitchFamily="2" charset="-122"/>
                <a:cs typeface="+mn-lt"/>
                <a:sym typeface="+mn-ea"/>
              </a:rPr>
              <a:t>b</a:t>
            </a:r>
            <a:r>
              <a:rPr lang="en-US" sz="4000" b="1" dirty="0">
                <a:ea typeface="宋体" panose="02010600030101010101" pitchFamily="2" charset="-122"/>
                <a:cs typeface="+mn-lt"/>
                <a:sym typeface="+mn-ea"/>
              </a:rPr>
              <a:t>aby</a:t>
            </a:r>
            <a:endParaRPr lang="en-US" altLang="en-US" sz="4000" b="1" dirty="0">
              <a:ea typeface="宋体" panose="02010600030101010101" pitchFamily="2" charset="-122"/>
              <a:cs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39234" y="1052736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ea typeface="宋体" panose="02010600030101010101" pitchFamily="2" charset="-122"/>
                <a:cs typeface="+mn-lt"/>
                <a:sym typeface="+mn-ea"/>
              </a:rPr>
              <a:t>b</a:t>
            </a:r>
            <a:r>
              <a:rPr lang="en-US" sz="4000" b="1" dirty="0">
                <a:ea typeface="宋体" panose="02010600030101010101" pitchFamily="2" charset="-122"/>
                <a:cs typeface="+mn-lt"/>
                <a:sym typeface="+mn-ea"/>
              </a:rPr>
              <a:t>ear</a:t>
            </a:r>
            <a:endParaRPr lang="en-US" altLang="en-US" sz="4000" b="1" dirty="0">
              <a:ea typeface="宋体" panose="02010600030101010101" pitchFamily="2" charset="-122"/>
              <a:cs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12010" y="2115822"/>
            <a:ext cx="957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ea typeface="宋体" panose="02010600030101010101" pitchFamily="2" charset="-122"/>
                <a:cs typeface="+mn-lt"/>
                <a:sym typeface="+mn-ea"/>
              </a:rPr>
              <a:t>b</a:t>
            </a:r>
            <a:r>
              <a:rPr lang="en-US" sz="4000" b="1" dirty="0">
                <a:ea typeface="宋体" panose="02010600030101010101" pitchFamily="2" charset="-122"/>
                <a:cs typeface="+mn-lt"/>
                <a:sym typeface="+mn-ea"/>
              </a:rPr>
              <a:t>ag</a:t>
            </a:r>
            <a:endParaRPr lang="en-US" altLang="en-US" sz="4000" b="1" dirty="0">
              <a:ea typeface="宋体" panose="02010600030101010101" pitchFamily="2" charset="-122"/>
              <a:cs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62468" y="5638168"/>
            <a:ext cx="886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ea typeface="宋体" panose="02010600030101010101" pitchFamily="2" charset="-122"/>
                <a:cs typeface="+mn-lt"/>
                <a:sym typeface="+mn-ea"/>
              </a:rPr>
              <a:t>b</a:t>
            </a:r>
            <a:r>
              <a:rPr lang="en-US" sz="4000" b="1" dirty="0">
                <a:ea typeface="宋体" panose="02010600030101010101" pitchFamily="2" charset="-122"/>
                <a:cs typeface="+mn-lt"/>
                <a:sym typeface="+mn-ea"/>
              </a:rPr>
              <a:t>at</a:t>
            </a:r>
            <a:endParaRPr lang="en-US" altLang="en-US" sz="4000" b="1" dirty="0">
              <a:ea typeface="宋体" panose="02010600030101010101" pitchFamily="2" charset="-122"/>
              <a:cs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31840" y="2115822"/>
            <a:ext cx="941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ea typeface="宋体" panose="02010600030101010101" pitchFamily="2" charset="-122"/>
                <a:cs typeface="+mn-lt"/>
                <a:sym typeface="+mn-ea"/>
              </a:rPr>
              <a:t>b</a:t>
            </a:r>
            <a:r>
              <a:rPr lang="en-US" sz="4000" b="1" dirty="0">
                <a:ea typeface="宋体" panose="02010600030101010101" pitchFamily="2" charset="-122"/>
                <a:cs typeface="+mn-lt"/>
                <a:sym typeface="+mn-ea"/>
              </a:rPr>
              <a:t>us</a:t>
            </a:r>
            <a:endParaRPr lang="en-US" altLang="en-US" sz="4000" b="1" dirty="0">
              <a:ea typeface="宋体" panose="02010600030101010101" pitchFamily="2" charset="-122"/>
              <a:cs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15817" y="3490596"/>
            <a:ext cx="994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>
                <a:solidFill>
                  <a:srgbClr val="FF0000"/>
                </a:solidFill>
                <a:ea typeface="宋体" panose="02010600030101010101" pitchFamily="2" charset="-122"/>
                <a:cs typeface="+mn-lt"/>
                <a:sym typeface="+mn-ea"/>
              </a:rPr>
              <a:t>b</a:t>
            </a:r>
            <a:r>
              <a:rPr lang="en-US" sz="4000" b="1">
                <a:ea typeface="宋体" panose="02010600030101010101" pitchFamily="2" charset="-122"/>
                <a:cs typeface="+mn-lt"/>
                <a:sym typeface="+mn-ea"/>
              </a:rPr>
              <a:t>ed</a:t>
            </a:r>
            <a:endParaRPr lang="en-US" altLang="en-US" sz="4000" b="1">
              <a:ea typeface="宋体" panose="02010600030101010101" pitchFamily="2" charset="-122"/>
              <a:cs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47312" y="4898629"/>
            <a:ext cx="971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ea typeface="宋体" panose="02010600030101010101" pitchFamily="2" charset="-122"/>
                <a:cs typeface="+mn-lt"/>
                <a:sym typeface="+mn-ea"/>
              </a:rPr>
              <a:t>b</a:t>
            </a:r>
            <a:r>
              <a:rPr lang="en-US" sz="4000" b="1" dirty="0">
                <a:ea typeface="宋体" panose="02010600030101010101" pitchFamily="2" charset="-122"/>
                <a:cs typeface="+mn-lt"/>
                <a:sym typeface="+mn-ea"/>
              </a:rPr>
              <a:t>ell</a:t>
            </a:r>
            <a:endParaRPr lang="en-US" altLang="en-US" sz="4000" b="1" dirty="0">
              <a:ea typeface="宋体" panose="02010600030101010101" pitchFamily="2" charset="-122"/>
              <a:cs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18382" y="4834891"/>
            <a:ext cx="976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ea typeface="宋体" panose="02010600030101010101" pitchFamily="2" charset="-122"/>
                <a:cs typeface="+mn-lt"/>
                <a:sym typeface="+mn-ea"/>
              </a:rPr>
              <a:t>b</a:t>
            </a:r>
            <a:r>
              <a:rPr lang="en-US" sz="4000" b="1" dirty="0">
                <a:ea typeface="宋体" panose="02010600030101010101" pitchFamily="2" charset="-122"/>
                <a:cs typeface="+mn-lt"/>
                <a:sym typeface="+mn-ea"/>
              </a:rPr>
              <a:t>ee</a:t>
            </a:r>
            <a:endParaRPr lang="en-US" altLang="en-US" sz="4000" b="1" dirty="0">
              <a:ea typeface="宋体" panose="02010600030101010101" pitchFamily="2" charset="-122"/>
              <a:cs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812010" y="3538256"/>
            <a:ext cx="141738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4000" b="1" dirty="0">
                <a:solidFill>
                  <a:srgbClr val="FF0000"/>
                </a:solidFill>
                <a:ea typeface="宋体" panose="02010600030101010101" pitchFamily="2" charset="-122"/>
                <a:cs typeface="+mn-lt"/>
                <a:sym typeface="+mn-ea"/>
              </a:rPr>
              <a:t>b</a:t>
            </a:r>
            <a:r>
              <a:rPr lang="en-US" sz="4000" b="1" dirty="0">
                <a:ea typeface="宋体" panose="02010600030101010101" pitchFamily="2" charset="-122"/>
                <a:cs typeface="+mn-lt"/>
                <a:sym typeface="+mn-ea"/>
              </a:rPr>
              <a:t>all</a:t>
            </a:r>
            <a:endParaRPr lang="en-US" altLang="en-US" sz="4000" b="1" dirty="0">
              <a:ea typeface="宋体" panose="02010600030101010101" pitchFamily="2" charset="-122"/>
              <a:cs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56176" y="5638168"/>
            <a:ext cx="979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ea typeface="宋体" panose="02010600030101010101" pitchFamily="2" charset="-122"/>
                <a:cs typeface="+mn-lt"/>
                <a:sym typeface="+mn-ea"/>
              </a:rPr>
              <a:t>b</a:t>
            </a:r>
            <a:r>
              <a:rPr lang="en-US" sz="4000" b="1" dirty="0">
                <a:ea typeface="宋体" panose="02010600030101010101" pitchFamily="2" charset="-122"/>
                <a:cs typeface="+mn-lt"/>
                <a:sym typeface="+mn-ea"/>
              </a:rPr>
              <a:t>ug</a:t>
            </a:r>
            <a:endParaRPr lang="en-US" altLang="en-US" sz="4000" b="1" dirty="0">
              <a:ea typeface="宋体" panose="02010600030101010101" pitchFamily="2" charset="-122"/>
              <a:cs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288682" y="954653"/>
            <a:ext cx="593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 smtClean="0">
                <a:ea typeface="宋体" panose="02010600030101010101" pitchFamily="2" charset="-122"/>
                <a:cs typeface="+mn-lt"/>
                <a:sym typeface="+mn-ea"/>
              </a:rPr>
              <a:t>...</a:t>
            </a:r>
            <a:endParaRPr lang="en-US" altLang="en-US" sz="4000" b="1" dirty="0">
              <a:ea typeface="宋体" panose="02010600030101010101" pitchFamily="2" charset="-122"/>
              <a:cs typeface="+mn-lt"/>
              <a:sym typeface="+mn-ea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0" y="1"/>
            <a:ext cx="3276123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ea typeface="黑体" panose="02010609060101010101" pitchFamily="49" charset="-122"/>
                <a:cs typeface="+mn-lt"/>
              </a:rPr>
              <a:t>Read and blend</a:t>
            </a:r>
          </a:p>
        </p:txBody>
      </p:sp>
    </p:spTree>
    <p:extLst>
      <p:ext uri="{BB962C8B-B14F-4D97-AF65-F5344CB8AC3E}">
        <p14:creationId xmlns:p14="http://schemas.microsoft.com/office/powerpoint/2010/main" val="213988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2" grpId="0"/>
      <p:bldP spid="19" grpId="0"/>
      <p:bldP spid="17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92280" y="545888"/>
            <a:ext cx="1552372" cy="142875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0" y="2162811"/>
            <a:ext cx="4664393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3200" b="1" dirty="0" smtClean="0">
                <a:ea typeface="宋体" panose="02010600030101010101" pitchFamily="2" charset="-122"/>
                <a:cs typeface="+mn-lt"/>
              </a:rPr>
              <a:t>1. The cars </a:t>
            </a:r>
            <a:r>
              <a:rPr lang="en-US" sz="3200" b="1" dirty="0">
                <a:ea typeface="宋体" panose="02010600030101010101" pitchFamily="2" charset="-122"/>
                <a:cs typeface="+mn-lt"/>
              </a:rPr>
              <a:t>are racing. </a:t>
            </a:r>
            <a:endParaRPr lang="en-US" altLang="en-US" sz="3200" b="1" dirty="0">
              <a:ea typeface="宋体" panose="02010600030101010101" pitchFamily="2" charset="-122"/>
              <a:cs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0" y="3023870"/>
            <a:ext cx="4664393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3200" b="1" dirty="0">
                <a:ea typeface="宋体" panose="02010600030101010101" pitchFamily="2" charset="-122"/>
                <a:cs typeface="+mn-lt"/>
              </a:rPr>
              <a:t>2</a:t>
            </a:r>
            <a:r>
              <a:rPr lang="en-US" sz="3200" b="1" dirty="0" smtClean="0">
                <a:ea typeface="宋体" panose="02010600030101010101" pitchFamily="2" charset="-122"/>
                <a:cs typeface="+mn-lt"/>
              </a:rPr>
              <a:t>. The </a:t>
            </a:r>
            <a:r>
              <a:rPr lang="en-US" sz="3200" b="1" dirty="0">
                <a:ea typeface="宋体" panose="02010600030101010101" pitchFamily="2" charset="-122"/>
                <a:cs typeface="+mn-lt"/>
              </a:rPr>
              <a:t>boats are racing. </a:t>
            </a:r>
            <a:endParaRPr lang="en-US" altLang="en-US" sz="3200" b="1" dirty="0">
              <a:ea typeface="宋体" panose="02010600030101010101" pitchFamily="2" charset="-122"/>
              <a:cs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0378" y="3892454"/>
            <a:ext cx="4664393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3200" b="1" dirty="0">
                <a:ea typeface="宋体" panose="02010600030101010101" pitchFamily="2" charset="-122"/>
                <a:cs typeface="+mn-lt"/>
              </a:rPr>
              <a:t>3</a:t>
            </a:r>
            <a:r>
              <a:rPr lang="en-US" sz="3200" b="1" dirty="0" smtClean="0">
                <a:ea typeface="宋体" panose="02010600030101010101" pitchFamily="2" charset="-122"/>
                <a:cs typeface="+mn-lt"/>
              </a:rPr>
              <a:t>. The </a:t>
            </a:r>
            <a:r>
              <a:rPr lang="en-US" sz="3200" b="1" dirty="0">
                <a:ea typeface="宋体" panose="02010600030101010101" pitchFamily="2" charset="-122"/>
                <a:cs typeface="+mn-lt"/>
              </a:rPr>
              <a:t>trucks are racing. </a:t>
            </a:r>
            <a:endParaRPr lang="en-US" altLang="en-US" sz="3200" b="1" dirty="0">
              <a:ea typeface="宋体" panose="02010600030101010101" pitchFamily="2" charset="-122"/>
              <a:cs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7802" y="4745991"/>
            <a:ext cx="555982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3200" b="1" dirty="0">
                <a:ea typeface="宋体" panose="02010600030101010101" pitchFamily="2" charset="-122"/>
                <a:cs typeface="+mn-lt"/>
              </a:rPr>
              <a:t>4</a:t>
            </a:r>
            <a:r>
              <a:rPr lang="en-US" sz="3200" b="1" dirty="0" smtClean="0">
                <a:ea typeface="宋体" panose="02010600030101010101" pitchFamily="2" charset="-122"/>
                <a:cs typeface="+mn-lt"/>
              </a:rPr>
              <a:t>. The </a:t>
            </a:r>
            <a:r>
              <a:rPr lang="en-US" sz="3200" b="1" dirty="0">
                <a:ea typeface="宋体" panose="02010600030101010101" pitchFamily="2" charset="-122"/>
                <a:cs typeface="+mn-lt"/>
              </a:rPr>
              <a:t>balloons are racing. </a:t>
            </a:r>
            <a:endParaRPr lang="en-US" altLang="en-US" sz="3200" b="1" dirty="0">
              <a:ea typeface="宋体" panose="02010600030101010101" pitchFamily="2" charset="-122"/>
              <a:cs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760083" y="2162811"/>
            <a:ext cx="4664393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3200" b="1" dirty="0">
                <a:ea typeface="宋体" panose="02010600030101010101" pitchFamily="2" charset="-122"/>
                <a:cs typeface="+mn-lt"/>
              </a:rPr>
              <a:t>5</a:t>
            </a:r>
            <a:r>
              <a:rPr lang="en-US" sz="3200" b="1" dirty="0" smtClean="0">
                <a:ea typeface="宋体" panose="02010600030101010101" pitchFamily="2" charset="-122"/>
                <a:cs typeface="+mn-lt"/>
              </a:rPr>
              <a:t>. The </a:t>
            </a:r>
            <a:r>
              <a:rPr lang="en-US" sz="3200" b="1" dirty="0">
                <a:ea typeface="宋体" panose="02010600030101010101" pitchFamily="2" charset="-122"/>
                <a:cs typeface="+mn-lt"/>
              </a:rPr>
              <a:t>bikes are racing. </a:t>
            </a:r>
            <a:endParaRPr lang="en-US" altLang="en-US" sz="3200" b="1" dirty="0">
              <a:ea typeface="宋体" panose="02010600030101010101" pitchFamily="2" charset="-122"/>
              <a:cs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797152" y="3005603"/>
            <a:ext cx="4664393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3200" b="1" dirty="0">
                <a:ea typeface="宋体" panose="02010600030101010101" pitchFamily="2" charset="-122"/>
                <a:cs typeface="+mn-lt"/>
              </a:rPr>
              <a:t>6</a:t>
            </a:r>
            <a:r>
              <a:rPr lang="en-US" sz="3200" b="1" dirty="0" smtClean="0">
                <a:ea typeface="宋体" panose="02010600030101010101" pitchFamily="2" charset="-122"/>
                <a:cs typeface="+mn-lt"/>
              </a:rPr>
              <a:t>. The </a:t>
            </a:r>
            <a:r>
              <a:rPr lang="en-US" sz="3200" b="1" dirty="0">
                <a:ea typeface="宋体" panose="02010600030101010101" pitchFamily="2" charset="-122"/>
                <a:cs typeface="+mn-lt"/>
              </a:rPr>
              <a:t>planes are racing. </a:t>
            </a:r>
            <a:endParaRPr lang="en-US" altLang="en-US" sz="3200" b="1" dirty="0">
              <a:ea typeface="宋体" panose="02010600030101010101" pitchFamily="2" charset="-122"/>
              <a:cs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797152" y="3873600"/>
            <a:ext cx="4375979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3200" b="1" dirty="0">
                <a:ea typeface="宋体" panose="02010600030101010101" pitchFamily="2" charset="-122"/>
                <a:cs typeface="+mn-lt"/>
              </a:rPr>
              <a:t>7</a:t>
            </a:r>
            <a:r>
              <a:rPr lang="en-US" sz="3200" b="1" dirty="0" smtClean="0">
                <a:ea typeface="宋体" panose="02010600030101010101" pitchFamily="2" charset="-122"/>
                <a:cs typeface="+mn-lt"/>
              </a:rPr>
              <a:t>. The </a:t>
            </a:r>
            <a:r>
              <a:rPr lang="en-US" sz="3200" b="1" dirty="0">
                <a:ea typeface="宋体" panose="02010600030101010101" pitchFamily="2" charset="-122"/>
                <a:cs typeface="+mn-lt"/>
              </a:rPr>
              <a:t>wheelchairs are </a:t>
            </a:r>
            <a:r>
              <a:rPr lang="en-US" sz="3200" b="1" dirty="0" smtClean="0">
                <a:ea typeface="宋体" panose="02010600030101010101" pitchFamily="2" charset="-122"/>
                <a:cs typeface="+mn-lt"/>
              </a:rPr>
              <a:t> racing</a:t>
            </a:r>
            <a:r>
              <a:rPr lang="en-US" sz="3200" b="1" dirty="0">
                <a:ea typeface="宋体" panose="02010600030101010101" pitchFamily="2" charset="-122"/>
                <a:cs typeface="+mn-lt"/>
              </a:rPr>
              <a:t>. </a:t>
            </a:r>
            <a:endParaRPr lang="en-US" altLang="en-US" sz="3200" b="1" dirty="0">
              <a:ea typeface="宋体" panose="02010600030101010101" pitchFamily="2" charset="-122"/>
              <a:cs typeface="+mn-lt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0" y="1"/>
            <a:ext cx="5364088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a typeface="黑体" panose="02010609060101010101" pitchFamily="49" charset="-122"/>
                <a:cs typeface="+mn-lt"/>
              </a:rPr>
              <a:t>Listen </a:t>
            </a:r>
            <a:r>
              <a:rPr lang="en-US" sz="3200" b="1" dirty="0" smtClean="0">
                <a:solidFill>
                  <a:schemeClr val="tx2"/>
                </a:solidFill>
                <a:ea typeface="黑体" panose="02010609060101010101" pitchFamily="49" charset="-122"/>
                <a:cs typeface="+mn-lt"/>
              </a:rPr>
              <a:t>to the </a:t>
            </a:r>
            <a:r>
              <a:rPr lang="en-US" sz="3200" b="1" dirty="0" smtClean="0">
                <a:solidFill>
                  <a:schemeClr val="tx2"/>
                </a:solidFill>
                <a:ea typeface="黑体" panose="02010609060101010101" pitchFamily="49" charset="-122"/>
                <a:cs typeface="+mn-lt"/>
              </a:rPr>
              <a:t>audio and imitate</a:t>
            </a:r>
          </a:p>
        </p:txBody>
      </p:sp>
    </p:spTree>
    <p:extLst>
      <p:ext uri="{BB962C8B-B14F-4D97-AF65-F5344CB8AC3E}">
        <p14:creationId xmlns:p14="http://schemas.microsoft.com/office/powerpoint/2010/main" val="42076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" y="1"/>
            <a:ext cx="9158764" cy="70631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33928" y="2294120"/>
            <a:ext cx="3219151" cy="91486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5345" b="1" kern="0" dirty="0" smtClean="0">
                <a:cs typeface="+mn-lt"/>
                <a:sym typeface="+mn-ea"/>
              </a:rPr>
              <a:t>Show time</a:t>
            </a:r>
          </a:p>
        </p:txBody>
      </p:sp>
    </p:spTree>
    <p:extLst>
      <p:ext uri="{BB962C8B-B14F-4D97-AF65-F5344CB8AC3E}">
        <p14:creationId xmlns:p14="http://schemas.microsoft.com/office/powerpoint/2010/main" val="18116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490608960"/>
              </p:ext>
            </p:extLst>
          </p:nvPr>
        </p:nvGraphicFramePr>
        <p:xfrm>
          <a:off x="2267744" y="497091"/>
          <a:ext cx="7301865" cy="6313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07" y="1410321"/>
            <a:ext cx="1686498" cy="1656166"/>
          </a:xfrm>
          <a:prstGeom prst="ellipse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2" y="5162092"/>
            <a:ext cx="1656184" cy="1642389"/>
          </a:xfrm>
          <a:prstGeom prst="ellipse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4170" y="5085184"/>
            <a:ext cx="1728189" cy="1714397"/>
          </a:xfrm>
          <a:prstGeom prst="ellipse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6054" y="476672"/>
            <a:ext cx="1584176" cy="1656184"/>
          </a:xfrm>
          <a:prstGeom prst="ellipse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0" y="1036456"/>
            <a:ext cx="3492046" cy="2752584"/>
            <a:chOff x="-55" y="3482"/>
            <a:chExt cx="7927" cy="2834"/>
          </a:xfrm>
        </p:grpSpPr>
        <p:sp>
          <p:nvSpPr>
            <p:cNvPr id="22" name="圆角矩形 21"/>
            <p:cNvSpPr/>
            <p:nvPr/>
          </p:nvSpPr>
          <p:spPr>
            <a:xfrm>
              <a:off x="-55" y="3482"/>
              <a:ext cx="7661" cy="2834"/>
            </a:xfrm>
            <a:prstGeom prst="round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-55" y="3715"/>
              <a:ext cx="7927" cy="2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a typeface="宋体" panose="02010600030101010101" pitchFamily="2" charset="-122"/>
                  <a:cs typeface="+mn-lt"/>
                  <a:sym typeface="+mn-ea"/>
                </a:rPr>
                <a:t>1</a:t>
              </a:r>
              <a:r>
                <a:rPr lang="en-US" sz="2400" b="1" dirty="0" smtClean="0">
                  <a:ea typeface="宋体" panose="02010600030101010101" pitchFamily="2" charset="-122"/>
                  <a:cs typeface="+mn-lt"/>
                  <a:sym typeface="+mn-ea"/>
                </a:rPr>
                <a:t>. Do </a:t>
              </a:r>
              <a:r>
                <a:rPr lang="en-US" sz="2400" b="1" dirty="0">
                  <a:ea typeface="宋体" panose="02010600030101010101" pitchFamily="2" charset="-122"/>
                  <a:cs typeface="+mn-lt"/>
                  <a:sym typeface="+mn-ea"/>
                </a:rPr>
                <a:t>you know any other racing? </a:t>
              </a:r>
            </a:p>
            <a:p>
              <a:r>
                <a:rPr lang="en-US" sz="2400" b="1" dirty="0">
                  <a:ea typeface="宋体" panose="02010600030101010101" pitchFamily="2" charset="-122"/>
                  <a:cs typeface="+mn-lt"/>
                  <a:sym typeface="+mn-ea"/>
                </a:rPr>
                <a:t>2</a:t>
              </a:r>
              <a:r>
                <a:rPr lang="en-US" sz="2400" b="1" dirty="0" smtClean="0">
                  <a:ea typeface="宋体" panose="02010600030101010101" pitchFamily="2" charset="-122"/>
                  <a:cs typeface="+mn-lt"/>
                  <a:sym typeface="+mn-ea"/>
                </a:rPr>
                <a:t>. What </a:t>
              </a:r>
              <a:r>
                <a:rPr lang="en-US" sz="2400" b="1" dirty="0">
                  <a:ea typeface="宋体" panose="02010600030101010101" pitchFamily="2" charset="-122"/>
                  <a:cs typeface="+mn-lt"/>
                  <a:sym typeface="+mn-ea"/>
                </a:rPr>
                <a:t>are they?</a:t>
              </a:r>
            </a:p>
            <a:p>
              <a:r>
                <a:rPr lang="en-US" sz="2400" b="1" dirty="0">
                  <a:ea typeface="宋体" panose="02010600030101010101" pitchFamily="2" charset="-122"/>
                  <a:cs typeface="+mn-lt"/>
                  <a:sym typeface="+mn-ea"/>
                </a:rPr>
                <a:t>3</a:t>
              </a:r>
              <a:r>
                <a:rPr lang="en-US" sz="2400" b="1" dirty="0" smtClean="0">
                  <a:ea typeface="宋体" panose="02010600030101010101" pitchFamily="2" charset="-122"/>
                  <a:cs typeface="+mn-lt"/>
                  <a:sym typeface="+mn-ea"/>
                </a:rPr>
                <a:t>. Do </a:t>
              </a:r>
              <a:r>
                <a:rPr lang="en-US" sz="2400" b="1" dirty="0">
                  <a:ea typeface="宋体" panose="02010600030101010101" pitchFamily="2" charset="-122"/>
                  <a:cs typeface="+mn-lt"/>
                  <a:sym typeface="+mn-ea"/>
                </a:rPr>
                <a:t>you like racing?</a:t>
              </a:r>
            </a:p>
            <a:p>
              <a:r>
                <a:rPr lang="en-US" sz="2400" b="1" dirty="0">
                  <a:ea typeface="宋体" panose="02010600030101010101" pitchFamily="2" charset="-122"/>
                  <a:cs typeface="+mn-lt"/>
                  <a:sym typeface="+mn-ea"/>
                </a:rPr>
                <a:t>4</a:t>
              </a:r>
              <a:r>
                <a:rPr lang="en-US" sz="2400" b="1" dirty="0" smtClean="0">
                  <a:ea typeface="宋体" panose="02010600030101010101" pitchFamily="2" charset="-122"/>
                  <a:cs typeface="+mn-lt"/>
                  <a:sym typeface="+mn-ea"/>
                </a:rPr>
                <a:t>. What </a:t>
              </a:r>
              <a:r>
                <a:rPr lang="en-US" sz="2400" b="1" dirty="0">
                  <a:ea typeface="宋体" panose="02010600030101010101" pitchFamily="2" charset="-122"/>
                  <a:cs typeface="+mn-lt"/>
                  <a:sym typeface="+mn-ea"/>
                </a:rPr>
                <a:t>do you think </a:t>
              </a:r>
              <a:endParaRPr lang="en-US" sz="2400" b="1" dirty="0" smtClean="0">
                <a:ea typeface="宋体" panose="02010600030101010101" pitchFamily="2" charset="-122"/>
                <a:cs typeface="+mn-lt"/>
                <a:sym typeface="+mn-ea"/>
              </a:endParaRPr>
            </a:p>
            <a:p>
              <a:r>
                <a:rPr lang="en-US" sz="2400" b="1" dirty="0" smtClean="0">
                  <a:ea typeface="宋体" panose="02010600030101010101" pitchFamily="2" charset="-122"/>
                  <a:cs typeface="+mn-lt"/>
                  <a:sym typeface="+mn-ea"/>
                </a:rPr>
                <a:t>would </a:t>
              </a:r>
              <a:r>
                <a:rPr lang="en-US" sz="2400" b="1" dirty="0">
                  <a:ea typeface="宋体" panose="02010600030101010101" pitchFamily="2" charset="-122"/>
                  <a:cs typeface="+mn-lt"/>
                  <a:sym typeface="+mn-ea"/>
                </a:rPr>
                <a:t>help the...go fast? </a:t>
              </a:r>
            </a:p>
          </p:txBody>
        </p:sp>
      </p:grpSp>
      <p:sp>
        <p:nvSpPr>
          <p:cNvPr id="2" name="TextBox 3"/>
          <p:cNvSpPr txBox="1"/>
          <p:nvPr/>
        </p:nvSpPr>
        <p:spPr>
          <a:xfrm>
            <a:off x="0" y="1"/>
            <a:ext cx="3454717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ea typeface="黑体" panose="02010609060101010101" pitchFamily="49" charset="-122"/>
                <a:cs typeface="+mn-lt"/>
              </a:rPr>
              <a:t>Think and discuss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55848"/>
            <a:ext cx="1584175" cy="16272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1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6" y="0"/>
            <a:ext cx="9177814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6674" y="4653136"/>
            <a:ext cx="3507214" cy="2719705"/>
            <a:chOff x="119" y="7547"/>
            <a:chExt cx="5765" cy="4283"/>
          </a:xfrm>
        </p:grpSpPr>
        <p:sp>
          <p:nvSpPr>
            <p:cNvPr id="7" name="圆角矩形 6"/>
            <p:cNvSpPr/>
            <p:nvPr/>
          </p:nvSpPr>
          <p:spPr>
            <a:xfrm>
              <a:off x="119" y="7547"/>
              <a:ext cx="5765" cy="3291"/>
            </a:xfrm>
            <a:prstGeom prst="round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9" y="7613"/>
              <a:ext cx="5575" cy="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800" b="1" dirty="0">
                  <a:cs typeface="+mn-lt"/>
                </a:rPr>
                <a:t>What is </a:t>
              </a:r>
              <a:r>
                <a:rPr lang="en-US" altLang="zh-CN" sz="2800" b="1" dirty="0" smtClean="0">
                  <a:cs typeface="+mn-lt"/>
                </a:rPr>
                <a:t>the book talking about?</a:t>
              </a:r>
              <a:endParaRPr lang="en-US" altLang="zh-CN" sz="2800" b="1" dirty="0">
                <a:cs typeface="+mn-lt"/>
              </a:endParaRPr>
            </a:p>
            <a:p>
              <a:pPr algn="l"/>
              <a:r>
                <a:rPr lang="en-US" altLang="zh-CN" sz="2800" b="1" dirty="0">
                  <a:cs typeface="+mn-lt"/>
                </a:rPr>
                <a:t>A</a:t>
              </a:r>
              <a:r>
                <a:rPr lang="en-US" altLang="zh-CN" sz="2800" b="1" dirty="0" smtClean="0">
                  <a:cs typeface="+mn-lt"/>
                </a:rPr>
                <a:t>. Cars   </a:t>
              </a:r>
              <a:endParaRPr lang="en-US" altLang="zh-CN" sz="2800" b="1" dirty="0">
                <a:cs typeface="+mn-lt"/>
              </a:endParaRPr>
            </a:p>
            <a:p>
              <a:pPr algn="l"/>
              <a:r>
                <a:rPr lang="en-US" altLang="zh-CN" sz="2800" b="1" dirty="0">
                  <a:cs typeface="+mn-lt"/>
                </a:rPr>
                <a:t>B. Animals</a:t>
              </a:r>
            </a:p>
            <a:p>
              <a:pPr algn="l"/>
              <a:endParaRPr lang="en-US" altLang="zh-CN" sz="2800" b="1" dirty="0">
                <a:cs typeface="+mn-lt"/>
              </a:endParaRPr>
            </a:p>
            <a:p>
              <a:pPr algn="l"/>
              <a:endParaRPr lang="en-US" altLang="zh-CN" sz="2800" b="1" dirty="0">
                <a:cs typeface="+mn-lt"/>
              </a:endParaRPr>
            </a:p>
          </p:txBody>
        </p:sp>
      </p:grpSp>
      <p:sp>
        <p:nvSpPr>
          <p:cNvPr id="2" name="TextBox 3"/>
          <p:cNvSpPr txBox="1"/>
          <p:nvPr/>
        </p:nvSpPr>
        <p:spPr>
          <a:xfrm>
            <a:off x="38082" y="110172"/>
            <a:ext cx="2348880" cy="5835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anose="02010609060101010101" pitchFamily="49" charset="-122"/>
                <a:cs typeface="+mn-lt"/>
              </a:rPr>
              <a:t>Prediction </a:t>
            </a:r>
          </a:p>
        </p:txBody>
      </p:sp>
    </p:spTree>
    <p:extLst>
      <p:ext uri="{BB962C8B-B14F-4D97-AF65-F5344CB8AC3E}">
        <p14:creationId xmlns:p14="http://schemas.microsoft.com/office/powerpoint/2010/main" val="19753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52855"/>
            <a:ext cx="8191822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ea typeface="宋体" panose="02010600030101010101" pitchFamily="2" charset="-122"/>
                <a:cs typeface="+mn-lt"/>
              </a:rPr>
              <a:t>1</a:t>
            </a:r>
            <a:r>
              <a:rPr lang="en-US" sz="3200" b="1" dirty="0" smtClean="0">
                <a:ea typeface="宋体" panose="02010600030101010101" pitchFamily="2" charset="-122"/>
                <a:cs typeface="+mn-lt"/>
              </a:rPr>
              <a:t>. Listen </a:t>
            </a:r>
            <a:r>
              <a:rPr lang="en-US" sz="3200" b="1" dirty="0">
                <a:ea typeface="宋体" panose="02010600030101010101" pitchFamily="2" charset="-122"/>
                <a:cs typeface="+mn-lt"/>
              </a:rPr>
              <a:t>to the audio and read the story.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ea typeface="宋体" panose="02010600030101010101" pitchFamily="2" charset="-122"/>
                <a:cs typeface="+mn-lt"/>
              </a:rPr>
              <a:t>2</a:t>
            </a:r>
            <a:r>
              <a:rPr lang="en-US" sz="3200" b="1" dirty="0" smtClean="0">
                <a:ea typeface="宋体" panose="02010600030101010101" pitchFamily="2" charset="-122"/>
                <a:cs typeface="+mn-lt"/>
              </a:rPr>
              <a:t>. Tell </a:t>
            </a:r>
            <a:r>
              <a:rPr lang="en-US" sz="3200" b="1" dirty="0">
                <a:ea typeface="宋体" panose="02010600030101010101" pitchFamily="2" charset="-122"/>
                <a:cs typeface="+mn-lt"/>
              </a:rPr>
              <a:t>the story to your parents.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ea typeface="宋体" panose="02010600030101010101" pitchFamily="2" charset="-122"/>
                <a:cs typeface="+mn-lt"/>
              </a:rPr>
              <a:t>3</a:t>
            </a:r>
            <a:r>
              <a:rPr lang="en-US" sz="3200" b="1" dirty="0" smtClean="0">
                <a:ea typeface="宋体" panose="02010600030101010101" pitchFamily="2" charset="-122"/>
                <a:cs typeface="+mn-lt"/>
              </a:rPr>
              <a:t>. Make </a:t>
            </a:r>
            <a:r>
              <a:rPr lang="en-US" sz="3200" b="1" dirty="0">
                <a:ea typeface="宋体" panose="02010600030101010101" pitchFamily="2" charset="-122"/>
                <a:cs typeface="+mn-lt"/>
              </a:rPr>
              <a:t>a new book about </a:t>
            </a:r>
            <a:r>
              <a:rPr lang="en-US" sz="3200" b="1" dirty="0" smtClean="0">
                <a:ea typeface="宋体" panose="02010600030101010101" pitchFamily="2" charset="-122"/>
                <a:cs typeface="+mn-lt"/>
              </a:rPr>
              <a:t>racing cars/dogs/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>
                <a:ea typeface="宋体" panose="02010600030101010101" pitchFamily="2" charset="-122"/>
                <a:cs typeface="+mn-lt"/>
              </a:rPr>
              <a:t>bikes/boats</a:t>
            </a:r>
            <a:r>
              <a:rPr lang="en-US" sz="3200" b="1" dirty="0">
                <a:ea typeface="宋体" panose="02010600030101010101" pitchFamily="2" charset="-122"/>
                <a:cs typeface="+mn-lt"/>
              </a:rPr>
              <a:t>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1"/>
            <a:ext cx="2348880" cy="5835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ea typeface="黑体" panose="02010609060101010101" pitchFamily="49" charset="-122"/>
                <a:cs typeface="+mn-lt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5580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05" y="2"/>
            <a:ext cx="9177814" cy="685799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6674" y="4396105"/>
            <a:ext cx="3651230" cy="2279650"/>
            <a:chOff x="119" y="6923"/>
            <a:chExt cx="5765" cy="3590"/>
          </a:xfrm>
        </p:grpSpPr>
        <p:sp>
          <p:nvSpPr>
            <p:cNvPr id="7" name="圆角矩形 6"/>
            <p:cNvSpPr/>
            <p:nvPr/>
          </p:nvSpPr>
          <p:spPr>
            <a:xfrm>
              <a:off x="119" y="7222"/>
              <a:ext cx="5765" cy="3291"/>
            </a:xfrm>
            <a:prstGeom prst="round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9" y="6923"/>
              <a:ext cx="5575" cy="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altLang="zh-CN" sz="2400" b="1" dirty="0" smtClean="0">
                <a:cs typeface="+mn-lt"/>
              </a:endParaRPr>
            </a:p>
            <a:p>
              <a:pPr algn="l"/>
              <a:r>
                <a:rPr lang="en-US" altLang="zh-CN" sz="2400" b="1" dirty="0" smtClean="0">
                  <a:cs typeface="+mn-lt"/>
                </a:rPr>
                <a:t>1. What </a:t>
              </a:r>
              <a:r>
                <a:rPr lang="en-US" altLang="zh-CN" sz="2400" b="1" dirty="0">
                  <a:cs typeface="+mn-lt"/>
                </a:rPr>
                <a:t>are these in the </a:t>
              </a:r>
              <a:r>
                <a:rPr lang="en-US" altLang="zh-CN" sz="2400" b="1" dirty="0" smtClean="0">
                  <a:cs typeface="+mn-lt"/>
                </a:rPr>
                <a:t>photo?</a:t>
              </a:r>
              <a:endParaRPr lang="en-US" altLang="zh-CN" sz="2400" b="1" dirty="0">
                <a:cs typeface="+mn-lt"/>
              </a:endParaRPr>
            </a:p>
            <a:p>
              <a:pPr algn="l"/>
              <a:r>
                <a:rPr lang="en-US" altLang="zh-CN" sz="2400" b="1" dirty="0">
                  <a:cs typeface="+mn-lt"/>
                </a:rPr>
                <a:t>2</a:t>
              </a:r>
              <a:r>
                <a:rPr lang="en-US" altLang="zh-CN" sz="2400" b="1" dirty="0" smtClean="0">
                  <a:cs typeface="+mn-lt"/>
                </a:rPr>
                <a:t>. What </a:t>
              </a:r>
              <a:r>
                <a:rPr lang="en-US" altLang="zh-CN" sz="2400" b="1" dirty="0">
                  <a:cs typeface="+mn-lt"/>
                </a:rPr>
                <a:t>are they doing?</a:t>
              </a:r>
            </a:p>
            <a:p>
              <a:pPr algn="l"/>
              <a:r>
                <a:rPr lang="en-US" altLang="zh-CN" sz="2400" b="1" dirty="0">
                  <a:cs typeface="+mn-lt"/>
                </a:rPr>
                <a:t>3</a:t>
              </a:r>
              <a:r>
                <a:rPr lang="en-US" altLang="zh-CN" sz="2400" b="1" dirty="0" smtClean="0">
                  <a:cs typeface="+mn-lt"/>
                </a:rPr>
                <a:t>. What’s </a:t>
              </a:r>
              <a:r>
                <a:rPr lang="en-US" altLang="zh-CN" sz="2400" b="1" dirty="0">
                  <a:cs typeface="+mn-lt"/>
                </a:rPr>
                <a:t>the title</a:t>
              </a:r>
              <a:r>
                <a:rPr lang="en-US" altLang="zh-CN" sz="2400" b="1" dirty="0" smtClean="0">
                  <a:cs typeface="+mn-lt"/>
                </a:rPr>
                <a:t>?</a:t>
              </a:r>
              <a:endParaRPr lang="en-US" altLang="zh-CN" sz="2400" b="1" dirty="0">
                <a:cs typeface="+mn-lt"/>
              </a:endParaRP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5625278" y="1196752"/>
            <a:ext cx="2366486" cy="956945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332" y="11126"/>
            <a:ext cx="2987823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anose="02010609060101010101" pitchFamily="49" charset="-122"/>
                <a:cs typeface="+mn-lt"/>
              </a:rPr>
              <a:t>Read the cover </a:t>
            </a:r>
          </a:p>
        </p:txBody>
      </p:sp>
    </p:spTree>
    <p:extLst>
      <p:ext uri="{BB962C8B-B14F-4D97-AF65-F5344CB8AC3E}">
        <p14:creationId xmlns:p14="http://schemas.microsoft.com/office/powerpoint/2010/main" val="159944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3356"/>
            <a:ext cx="4032448" cy="649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5" y="183356"/>
            <a:ext cx="4296064" cy="649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-6007" y="4920260"/>
            <a:ext cx="4572068" cy="1605133"/>
            <a:chOff x="-52" y="2566"/>
            <a:chExt cx="7698" cy="3295"/>
          </a:xfrm>
        </p:grpSpPr>
        <p:sp>
          <p:nvSpPr>
            <p:cNvPr id="2" name="圆角矩形 1"/>
            <p:cNvSpPr/>
            <p:nvPr/>
          </p:nvSpPr>
          <p:spPr>
            <a:xfrm>
              <a:off x="-42" y="2566"/>
              <a:ext cx="6956" cy="3295"/>
            </a:xfrm>
            <a:prstGeom prst="round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-52" y="2938"/>
              <a:ext cx="7698" cy="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b="1" dirty="0" smtClean="0">
                  <a:cs typeface="+mn-lt"/>
                </a:rPr>
                <a:t>1. How </a:t>
              </a:r>
              <a:r>
                <a:rPr lang="en-US" altLang="zh-CN" sz="2400" b="1" dirty="0">
                  <a:cs typeface="+mn-lt"/>
                </a:rPr>
                <a:t>many cars can you see?</a:t>
              </a:r>
            </a:p>
            <a:p>
              <a:pPr algn="l"/>
              <a:r>
                <a:rPr lang="en-US" altLang="zh-CN" sz="2400" b="1" dirty="0" smtClean="0">
                  <a:cs typeface="+mn-lt"/>
                </a:rPr>
                <a:t>2. Which </a:t>
              </a:r>
              <a:r>
                <a:rPr lang="en-US" altLang="zh-CN" sz="2400" b="1" dirty="0">
                  <a:cs typeface="+mn-lt"/>
                </a:rPr>
                <a:t>car is coming first?</a:t>
              </a:r>
            </a:p>
            <a:p>
              <a:pPr algn="l"/>
              <a:r>
                <a:rPr lang="en-US" altLang="zh-CN" sz="2400" b="1" dirty="0" smtClean="0">
                  <a:cs typeface="+mn-lt"/>
                </a:rPr>
                <a:t>3. Which </a:t>
              </a:r>
              <a:r>
                <a:rPr lang="en-US" altLang="zh-CN" sz="2400" b="1" dirty="0">
                  <a:cs typeface="+mn-lt"/>
                </a:rPr>
                <a:t>car is coming </a:t>
              </a:r>
              <a:r>
                <a:rPr lang="en-US" altLang="zh-CN" sz="2400" b="1" dirty="0" smtClean="0">
                  <a:cs typeface="+mn-lt"/>
                </a:rPr>
                <a:t>last?</a:t>
              </a:r>
              <a:endParaRPr lang="en-US" altLang="zh-CN" sz="2400" b="1" dirty="0">
                <a:cs typeface="+mn-lt"/>
              </a:endParaRPr>
            </a:p>
          </p:txBody>
        </p:sp>
      </p:grpSp>
      <p:sp>
        <p:nvSpPr>
          <p:cNvPr id="8" name="五边形 7"/>
          <p:cNvSpPr/>
          <p:nvPr/>
        </p:nvSpPr>
        <p:spPr>
          <a:xfrm rot="5400000">
            <a:off x="6306037" y="2067243"/>
            <a:ext cx="1381760" cy="588645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lt"/>
              </a:rPr>
              <a:t>1</a:t>
            </a:r>
          </a:p>
        </p:txBody>
      </p:sp>
      <p:sp>
        <p:nvSpPr>
          <p:cNvPr id="9" name="五边形 8"/>
          <p:cNvSpPr/>
          <p:nvPr/>
        </p:nvSpPr>
        <p:spPr>
          <a:xfrm rot="5400000">
            <a:off x="1708959" y="2876098"/>
            <a:ext cx="1381760" cy="588645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lt"/>
              </a:rPr>
              <a:t>3</a:t>
            </a:r>
          </a:p>
        </p:txBody>
      </p:sp>
      <p:sp>
        <p:nvSpPr>
          <p:cNvPr id="10" name="五边形 9"/>
          <p:cNvSpPr/>
          <p:nvPr/>
        </p:nvSpPr>
        <p:spPr>
          <a:xfrm rot="5400000">
            <a:off x="3442781" y="938441"/>
            <a:ext cx="1381760" cy="588645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lt"/>
              </a:rPr>
              <a:t>2</a:t>
            </a:r>
          </a:p>
        </p:txBody>
      </p:sp>
      <p:sp>
        <p:nvSpPr>
          <p:cNvPr id="12" name="TextBox 3"/>
          <p:cNvSpPr txBox="1"/>
          <p:nvPr/>
        </p:nvSpPr>
        <p:spPr>
          <a:xfrm>
            <a:off x="131920" y="116632"/>
            <a:ext cx="3275856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a typeface="黑体" panose="02010609060101010101" pitchFamily="49" charset="-122"/>
                <a:cs typeface="+mn-lt"/>
              </a:rPr>
              <a:t>Read and answer</a:t>
            </a:r>
          </a:p>
        </p:txBody>
      </p:sp>
    </p:spTree>
    <p:extLst>
      <p:ext uri="{BB962C8B-B14F-4D97-AF65-F5344CB8AC3E}">
        <p14:creationId xmlns:p14="http://schemas.microsoft.com/office/powerpoint/2010/main" val="274970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747"/>
            <a:ext cx="3888432" cy="650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63747"/>
            <a:ext cx="4405312" cy="650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714375" y="5436871"/>
            <a:ext cx="2868930" cy="9175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9530" y="4374515"/>
            <a:ext cx="4378454" cy="2349500"/>
            <a:chOff x="119" y="123"/>
            <a:chExt cx="8110" cy="3700"/>
          </a:xfrm>
        </p:grpSpPr>
        <p:sp>
          <p:nvSpPr>
            <p:cNvPr id="2" name="圆角矩形 1"/>
            <p:cNvSpPr/>
            <p:nvPr/>
          </p:nvSpPr>
          <p:spPr>
            <a:xfrm>
              <a:off x="119" y="123"/>
              <a:ext cx="8110" cy="3700"/>
            </a:xfrm>
            <a:prstGeom prst="round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65" y="414"/>
              <a:ext cx="7617" cy="2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b="1" dirty="0">
                  <a:cs typeface="+mn-lt"/>
                </a:rPr>
                <a:t>1.What do you see in the </a:t>
              </a:r>
              <a:r>
                <a:rPr lang="en-US" altLang="zh-CN" sz="2400" b="1" dirty="0" smtClean="0">
                  <a:cs typeface="+mn-lt"/>
                </a:rPr>
                <a:t>photo?</a:t>
              </a:r>
              <a:endParaRPr lang="en-US" altLang="zh-CN" sz="2400" b="1" dirty="0">
                <a:cs typeface="+mn-lt"/>
              </a:endParaRPr>
            </a:p>
            <a:p>
              <a:pPr algn="l"/>
              <a:r>
                <a:rPr lang="en-US" altLang="zh-CN" sz="2400" b="1" dirty="0">
                  <a:cs typeface="+mn-lt"/>
                </a:rPr>
                <a:t>2.Where are the boats?</a:t>
              </a:r>
            </a:p>
            <a:p>
              <a:pPr algn="l"/>
              <a:r>
                <a:rPr lang="en-US" altLang="zh-CN" sz="2400" b="1" dirty="0">
                  <a:cs typeface="+mn-lt"/>
                </a:rPr>
                <a:t>3.How many boats can you see?</a:t>
              </a:r>
            </a:p>
          </p:txBody>
        </p:sp>
      </p:grpSp>
      <p:sp>
        <p:nvSpPr>
          <p:cNvPr id="12" name="TextBox 3"/>
          <p:cNvSpPr txBox="1"/>
          <p:nvPr/>
        </p:nvSpPr>
        <p:spPr>
          <a:xfrm>
            <a:off x="166688" y="67749"/>
            <a:ext cx="3203847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ea typeface="黑体" panose="02010609060101010101" pitchFamily="49" charset="-122"/>
                <a:cs typeface="+mn-lt"/>
              </a:rPr>
              <a:t>Read and answer</a:t>
            </a:r>
          </a:p>
        </p:txBody>
      </p:sp>
    </p:spTree>
    <p:extLst>
      <p:ext uri="{BB962C8B-B14F-4D97-AF65-F5344CB8AC3E}">
        <p14:creationId xmlns:p14="http://schemas.microsoft.com/office/powerpoint/2010/main" val="13259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4923"/>
            <a:ext cx="8509768" cy="646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711041" y="5374005"/>
            <a:ext cx="2843213" cy="10388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6804" y="4896894"/>
            <a:ext cx="6322670" cy="1718781"/>
            <a:chOff x="119" y="123"/>
            <a:chExt cx="8110" cy="3700"/>
          </a:xfrm>
        </p:grpSpPr>
        <p:sp>
          <p:nvSpPr>
            <p:cNvPr id="2" name="圆角矩形 1"/>
            <p:cNvSpPr/>
            <p:nvPr/>
          </p:nvSpPr>
          <p:spPr>
            <a:xfrm>
              <a:off x="119" y="123"/>
              <a:ext cx="8110" cy="3700"/>
            </a:xfrm>
            <a:prstGeom prst="round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65" y="414"/>
              <a:ext cx="7617" cy="2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b="1" dirty="0">
                  <a:cs typeface="+mn-lt"/>
                </a:rPr>
                <a:t>1</a:t>
              </a:r>
              <a:r>
                <a:rPr lang="en-US" altLang="zh-CN" sz="2400" b="1" dirty="0" smtClean="0">
                  <a:cs typeface="+mn-lt"/>
                </a:rPr>
                <a:t>. What </a:t>
              </a:r>
              <a:r>
                <a:rPr lang="en-US" altLang="zh-CN" sz="2400" b="1" dirty="0">
                  <a:cs typeface="+mn-lt"/>
                </a:rPr>
                <a:t>are these in the </a:t>
              </a:r>
              <a:r>
                <a:rPr lang="en-US" altLang="zh-CN" sz="2400" b="1" dirty="0" smtClean="0">
                  <a:cs typeface="+mn-lt"/>
                </a:rPr>
                <a:t>photo?</a:t>
              </a:r>
              <a:endParaRPr lang="en-US" altLang="zh-CN" sz="2400" b="1" dirty="0">
                <a:cs typeface="+mn-lt"/>
              </a:endParaRPr>
            </a:p>
            <a:p>
              <a:pPr algn="l"/>
              <a:r>
                <a:rPr lang="en-US" altLang="zh-CN" sz="2400" b="1" dirty="0">
                  <a:cs typeface="+mn-lt"/>
                </a:rPr>
                <a:t>2</a:t>
              </a:r>
              <a:r>
                <a:rPr lang="en-US" altLang="zh-CN" sz="2400" b="1" dirty="0" smtClean="0">
                  <a:cs typeface="+mn-lt"/>
                </a:rPr>
                <a:t>. What </a:t>
              </a:r>
              <a:r>
                <a:rPr lang="en-US" altLang="zh-CN" sz="2400" b="1" dirty="0">
                  <a:cs typeface="+mn-lt"/>
                </a:rPr>
                <a:t>are they doing?</a:t>
              </a:r>
            </a:p>
            <a:p>
              <a:pPr algn="l"/>
              <a:r>
                <a:rPr lang="en-US" altLang="zh-CN" sz="2400" b="1" dirty="0">
                  <a:cs typeface="+mn-lt"/>
                </a:rPr>
                <a:t>3</a:t>
              </a:r>
              <a:r>
                <a:rPr lang="en-US" altLang="zh-CN" sz="2400" b="1" dirty="0" smtClean="0">
                  <a:cs typeface="+mn-lt"/>
                </a:rPr>
                <a:t>. How </a:t>
              </a:r>
              <a:r>
                <a:rPr lang="en-US" altLang="zh-CN" sz="2400" b="1" dirty="0">
                  <a:cs typeface="+mn-lt"/>
                </a:rPr>
                <a:t>many trucks can you see</a:t>
              </a:r>
              <a:r>
                <a:rPr lang="en-US" altLang="zh-CN" sz="2400" b="1" dirty="0" smtClean="0">
                  <a:cs typeface="+mn-lt"/>
                </a:rPr>
                <a:t>?</a:t>
              </a:r>
              <a:endParaRPr lang="en-US" altLang="zh-CN" sz="2400" b="1" dirty="0">
                <a:cs typeface="+mn-lt"/>
              </a:endParaRPr>
            </a:p>
          </p:txBody>
        </p:sp>
      </p:grpSp>
      <p:sp>
        <p:nvSpPr>
          <p:cNvPr id="12" name="TextBox 3"/>
          <p:cNvSpPr txBox="1"/>
          <p:nvPr/>
        </p:nvSpPr>
        <p:spPr>
          <a:xfrm>
            <a:off x="191949" y="193655"/>
            <a:ext cx="3635896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a typeface="黑体" panose="02010609060101010101" pitchFamily="49" charset="-122"/>
                <a:cs typeface="+mn-lt"/>
              </a:rPr>
              <a:t>Read and answer</a:t>
            </a:r>
          </a:p>
        </p:txBody>
      </p:sp>
    </p:spTree>
    <p:extLst>
      <p:ext uri="{BB962C8B-B14F-4D97-AF65-F5344CB8AC3E}">
        <p14:creationId xmlns:p14="http://schemas.microsoft.com/office/powerpoint/2010/main" val="23549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0" y="183357"/>
            <a:ext cx="4440079" cy="6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83356"/>
            <a:ext cx="4176466" cy="6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4571999" y="4514215"/>
            <a:ext cx="4583907" cy="234950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16016" y="4780280"/>
            <a:ext cx="4306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cs typeface="+mn-lt"/>
              </a:rPr>
              <a:t>1</a:t>
            </a:r>
            <a:r>
              <a:rPr lang="en-US" altLang="zh-CN" sz="2400" b="1" dirty="0" smtClean="0">
                <a:cs typeface="+mn-lt"/>
              </a:rPr>
              <a:t>. Can </a:t>
            </a:r>
            <a:r>
              <a:rPr lang="en-US" altLang="zh-CN" sz="2400" b="1" dirty="0">
                <a:cs typeface="+mn-lt"/>
              </a:rPr>
              <a:t>you read the sentence?</a:t>
            </a:r>
          </a:p>
          <a:p>
            <a:pPr algn="l"/>
            <a:r>
              <a:rPr lang="en-US" altLang="zh-CN" sz="2400" b="1" dirty="0">
                <a:cs typeface="+mn-lt"/>
              </a:rPr>
              <a:t>2</a:t>
            </a:r>
            <a:r>
              <a:rPr lang="en-US" altLang="zh-CN" sz="2400" b="1" dirty="0" smtClean="0">
                <a:cs typeface="+mn-lt"/>
              </a:rPr>
              <a:t>. Which </a:t>
            </a:r>
            <a:r>
              <a:rPr lang="en-US" altLang="zh-CN" sz="2400" b="1" dirty="0">
                <a:cs typeface="+mn-lt"/>
              </a:rPr>
              <a:t>word says </a:t>
            </a:r>
            <a:r>
              <a:rPr lang="en-US" altLang="zh-CN" sz="2400" b="1" dirty="0">
                <a:solidFill>
                  <a:srgbClr val="FF0000"/>
                </a:solidFill>
                <a:cs typeface="+mn-lt"/>
              </a:rPr>
              <a:t>racing</a:t>
            </a:r>
            <a:r>
              <a:rPr lang="en-US" altLang="zh-CN" sz="2400" b="1" dirty="0">
                <a:cs typeface="+mn-lt"/>
              </a:rPr>
              <a:t>?</a:t>
            </a:r>
          </a:p>
          <a:p>
            <a:pPr algn="l"/>
            <a:r>
              <a:rPr lang="en-US" altLang="zh-CN" sz="2400" b="1" dirty="0" smtClean="0">
                <a:cs typeface="+mn-lt"/>
              </a:rPr>
              <a:t>3. Make a circle </a:t>
            </a:r>
            <a:r>
              <a:rPr lang="en-US" altLang="zh-CN" sz="2400" b="1" dirty="0">
                <a:cs typeface="+mn-lt"/>
              </a:rPr>
              <a:t>with your </a:t>
            </a:r>
            <a:r>
              <a:rPr lang="en-US" altLang="zh-CN" sz="2400" b="1" dirty="0" smtClean="0">
                <a:cs typeface="+mn-lt"/>
              </a:rPr>
              <a:t>finger </a:t>
            </a:r>
            <a:r>
              <a:rPr lang="en-US" altLang="zh-CN" sz="2400" b="1" dirty="0">
                <a:cs typeface="+mn-lt"/>
              </a:rPr>
              <a:t>around the </a:t>
            </a:r>
            <a:r>
              <a:rPr lang="en-US" altLang="zh-CN" sz="2400" b="1" dirty="0" smtClean="0">
                <a:cs typeface="+mn-lt"/>
              </a:rPr>
              <a:t>word </a:t>
            </a:r>
            <a:r>
              <a:rPr lang="en-US" altLang="zh-CN" sz="2400" b="1" dirty="0" smtClean="0">
                <a:solidFill>
                  <a:srgbClr val="FF0000"/>
                </a:solidFill>
                <a:cs typeface="+mn-lt"/>
              </a:rPr>
              <a:t>racing</a:t>
            </a:r>
            <a:r>
              <a:rPr lang="en-US" altLang="zh-CN" sz="2400" b="1" dirty="0" smtClean="0">
                <a:cs typeface="+mn-lt"/>
              </a:rPr>
              <a:t>.</a:t>
            </a:r>
            <a:endParaRPr lang="en-US" altLang="zh-CN" sz="2400" b="1" dirty="0">
              <a:cs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92995" y="5673511"/>
            <a:ext cx="1465898" cy="5702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125795" y="183356"/>
            <a:ext cx="3373105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a typeface="黑体" panose="02010609060101010101" pitchFamily="49" charset="-122"/>
                <a:cs typeface="+mn-lt"/>
              </a:rPr>
              <a:t>Read and find</a:t>
            </a:r>
          </a:p>
        </p:txBody>
      </p:sp>
    </p:spTree>
    <p:extLst>
      <p:ext uri="{BB962C8B-B14F-4D97-AF65-F5344CB8AC3E}">
        <p14:creationId xmlns:p14="http://schemas.microsoft.com/office/powerpoint/2010/main" val="138850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524"/>
            <a:ext cx="4752528" cy="650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984" y="26524"/>
            <a:ext cx="3853472" cy="650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圆角矩形 8"/>
          <p:cNvSpPr/>
          <p:nvPr/>
        </p:nvSpPr>
        <p:spPr>
          <a:xfrm>
            <a:off x="2627784" y="5056505"/>
            <a:ext cx="663244" cy="504056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91852" y="5013176"/>
            <a:ext cx="715000" cy="46072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676840" y="4756150"/>
            <a:ext cx="4381500" cy="179959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39126" y="5024313"/>
            <a:ext cx="41148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cs typeface="+mn-lt"/>
              </a:rPr>
              <a:t>1</a:t>
            </a:r>
            <a:r>
              <a:rPr lang="en-US" altLang="zh-CN" sz="2400" b="1" dirty="0" smtClean="0">
                <a:cs typeface="+mn-lt"/>
              </a:rPr>
              <a:t>. Which </a:t>
            </a:r>
            <a:r>
              <a:rPr lang="en-US" altLang="zh-CN" sz="2400" b="1" dirty="0">
                <a:cs typeface="+mn-lt"/>
              </a:rPr>
              <a:t>word says </a:t>
            </a:r>
            <a:r>
              <a:rPr lang="en-US" altLang="zh-CN" sz="2400" b="1" dirty="0" smtClean="0">
                <a:solidFill>
                  <a:srgbClr val="FF0000"/>
                </a:solidFill>
                <a:cs typeface="+mn-lt"/>
              </a:rPr>
              <a:t>the</a:t>
            </a:r>
            <a:r>
              <a:rPr lang="en-US" altLang="zh-CN" sz="2400" b="1" dirty="0" smtClean="0">
                <a:cs typeface="+mn-lt"/>
              </a:rPr>
              <a:t>?</a:t>
            </a:r>
            <a:endParaRPr lang="en-US" altLang="zh-CN" sz="2400" b="1" dirty="0">
              <a:cs typeface="+mn-lt"/>
            </a:endParaRPr>
          </a:p>
          <a:p>
            <a:pPr algn="l"/>
            <a:r>
              <a:rPr lang="en-US" altLang="zh-CN" sz="2400" b="1" dirty="0">
                <a:cs typeface="+mn-lt"/>
              </a:rPr>
              <a:t>2</a:t>
            </a:r>
            <a:r>
              <a:rPr lang="en-US" altLang="zh-CN" sz="2400" b="1" dirty="0" smtClean="0">
                <a:cs typeface="+mn-lt"/>
              </a:rPr>
              <a:t>. Which </a:t>
            </a:r>
            <a:r>
              <a:rPr lang="en-US" altLang="zh-CN" sz="2400" b="1" dirty="0">
                <a:cs typeface="+mn-lt"/>
              </a:rPr>
              <a:t>word says </a:t>
            </a:r>
            <a:r>
              <a:rPr lang="en-US" altLang="zh-CN" sz="2400" b="1" dirty="0" smtClean="0">
                <a:solidFill>
                  <a:srgbClr val="FF0000"/>
                </a:solidFill>
                <a:cs typeface="+mn-lt"/>
              </a:rPr>
              <a:t>are</a:t>
            </a:r>
            <a:r>
              <a:rPr lang="en-US" altLang="zh-CN" sz="2400" b="1" dirty="0" smtClean="0">
                <a:cs typeface="+mn-lt"/>
              </a:rPr>
              <a:t>?</a:t>
            </a:r>
            <a:endParaRPr lang="en-US" altLang="zh-CN" sz="2400" b="1" dirty="0">
              <a:cs typeface="+mn-lt"/>
            </a:endParaRPr>
          </a:p>
          <a:p>
            <a:pPr algn="l"/>
            <a:r>
              <a:rPr lang="en-US" altLang="zh-CN" sz="2400" b="1" dirty="0">
                <a:cs typeface="+mn-lt"/>
              </a:rPr>
              <a:t>3</a:t>
            </a:r>
            <a:r>
              <a:rPr lang="en-US" altLang="zh-CN" sz="2400" b="1" dirty="0" smtClean="0">
                <a:cs typeface="+mn-lt"/>
              </a:rPr>
              <a:t>. Can </a:t>
            </a:r>
            <a:r>
              <a:rPr lang="en-US" altLang="zh-CN" sz="2400" b="1" dirty="0">
                <a:cs typeface="+mn-lt"/>
              </a:rPr>
              <a:t>you read the sentence?</a:t>
            </a:r>
          </a:p>
        </p:txBody>
      </p:sp>
      <p:sp>
        <p:nvSpPr>
          <p:cNvPr id="12" name="TextBox 3"/>
          <p:cNvSpPr txBox="1"/>
          <p:nvPr/>
        </p:nvSpPr>
        <p:spPr>
          <a:xfrm>
            <a:off x="251520" y="26524"/>
            <a:ext cx="3322528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a typeface="黑体" panose="02010609060101010101" pitchFamily="49" charset="-122"/>
                <a:cs typeface="+mn-lt"/>
              </a:rPr>
              <a:t>  Read and find</a:t>
            </a:r>
          </a:p>
        </p:txBody>
      </p:sp>
    </p:spTree>
    <p:extLst>
      <p:ext uri="{BB962C8B-B14F-4D97-AF65-F5344CB8AC3E}">
        <p14:creationId xmlns:p14="http://schemas.microsoft.com/office/powerpoint/2010/main" val="28343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34" y="242531"/>
            <a:ext cx="3969544" cy="642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0" y="223479"/>
            <a:ext cx="4538234" cy="646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圆角矩形 8"/>
          <p:cNvSpPr/>
          <p:nvPr/>
        </p:nvSpPr>
        <p:spPr>
          <a:xfrm>
            <a:off x="899592" y="5188341"/>
            <a:ext cx="656061" cy="48238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483768" y="5241676"/>
            <a:ext cx="678087" cy="4207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689634" y="4763721"/>
            <a:ext cx="4274854" cy="1802725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00173" y="508118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cs typeface="+mn-lt"/>
              </a:rPr>
              <a:t>Make circles with your fingers around the </a:t>
            </a:r>
            <a:r>
              <a:rPr lang="en-US" altLang="zh-CN" sz="2400" b="1" dirty="0" smtClean="0">
                <a:cs typeface="+mn-lt"/>
              </a:rPr>
              <a:t>words </a:t>
            </a:r>
            <a:r>
              <a:rPr lang="en-US" altLang="zh-CN" sz="2400" b="1" dirty="0" smtClean="0">
                <a:solidFill>
                  <a:srgbClr val="FF0000"/>
                </a:solidFill>
                <a:cs typeface="+mn-lt"/>
              </a:rPr>
              <a:t>the</a:t>
            </a:r>
            <a:r>
              <a:rPr lang="en-US" altLang="zh-CN" sz="2400" b="1" dirty="0" smtClean="0">
                <a:cs typeface="+mn-lt"/>
              </a:rPr>
              <a:t>, </a:t>
            </a:r>
            <a:r>
              <a:rPr lang="en-US" altLang="zh-CN" sz="2400" b="1" dirty="0" smtClean="0">
                <a:solidFill>
                  <a:srgbClr val="FF0000"/>
                </a:solidFill>
                <a:cs typeface="+mn-lt"/>
              </a:rPr>
              <a:t>are</a:t>
            </a:r>
            <a:r>
              <a:rPr lang="en-US" altLang="zh-CN" sz="2400" b="1" dirty="0" smtClean="0">
                <a:cs typeface="+mn-lt"/>
              </a:rPr>
              <a:t>.</a:t>
            </a:r>
            <a:endParaRPr lang="en-US" altLang="zh-CN" sz="2400" b="1" dirty="0">
              <a:cs typeface="+mn-lt"/>
            </a:endParaRPr>
          </a:p>
          <a:p>
            <a:pPr algn="l"/>
            <a:r>
              <a:rPr lang="en-US" altLang="zh-CN" sz="2400" b="1" dirty="0">
                <a:cs typeface="+mn-lt"/>
              </a:rPr>
              <a:t>Can you read the sentence?</a:t>
            </a:r>
          </a:p>
        </p:txBody>
      </p:sp>
      <p:sp>
        <p:nvSpPr>
          <p:cNvPr id="12" name="TextBox 3"/>
          <p:cNvSpPr txBox="1"/>
          <p:nvPr/>
        </p:nvSpPr>
        <p:spPr>
          <a:xfrm>
            <a:off x="192630" y="223480"/>
            <a:ext cx="3347863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a typeface="黑体" panose="02010609060101010101" pitchFamily="49" charset="-122"/>
                <a:cs typeface="+mn-lt"/>
              </a:rPr>
              <a:t> Read and find</a:t>
            </a:r>
          </a:p>
        </p:txBody>
      </p:sp>
    </p:spTree>
    <p:extLst>
      <p:ext uri="{BB962C8B-B14F-4D97-AF65-F5344CB8AC3E}">
        <p14:creationId xmlns:p14="http://schemas.microsoft.com/office/powerpoint/2010/main" val="191813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622</Words>
  <Application>Microsoft Office PowerPoint</Application>
  <PresentationFormat>全屏显示(4:3)</PresentationFormat>
  <Paragraphs>126</Paragraphs>
  <Slides>20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fltrp</cp:lastModifiedBy>
  <cp:revision>29</cp:revision>
  <dcterms:modified xsi:type="dcterms:W3CDTF">2018-11-07T05:25:28Z</dcterms:modified>
</cp:coreProperties>
</file>