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992" y="5389848"/>
            <a:ext cx="446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选自</a:t>
            </a:r>
            <a:r>
              <a:rPr lang="en-US" altLang="zh-CN" sz="3200" b="1" dirty="0" smtClean="0">
                <a:latin typeface="+mn-ea"/>
              </a:rPr>
              <a:t>《</a:t>
            </a:r>
            <a:r>
              <a:rPr lang="zh-CN" altLang="en-US" sz="3200" b="1" dirty="0" smtClean="0">
                <a:latin typeface="+mn-ea"/>
              </a:rPr>
              <a:t>多维阅读第</a:t>
            </a:r>
            <a:r>
              <a:rPr lang="en-US" altLang="zh-CN" sz="3200" b="1" dirty="0" smtClean="0">
                <a:latin typeface="+mn-ea"/>
              </a:rPr>
              <a:t>1</a:t>
            </a:r>
            <a:r>
              <a:rPr lang="zh-CN" altLang="en-US" sz="3200" b="1" dirty="0" smtClean="0">
                <a:latin typeface="+mn-ea"/>
              </a:rPr>
              <a:t>级</a:t>
            </a:r>
            <a:r>
              <a:rPr lang="en-US" altLang="zh-CN" sz="3200" b="1" dirty="0" smtClean="0">
                <a:latin typeface="+mn-ea"/>
              </a:rPr>
              <a:t>》</a:t>
            </a:r>
            <a:endParaRPr lang="en-US" altLang="zh-CN" sz="3200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395" y="692696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0070C0"/>
                </a:solidFill>
              </a:rPr>
              <a:t>Where Can They Live</a:t>
            </a:r>
            <a:r>
              <a:rPr lang="en-US" altLang="zh-CN" sz="6600" b="1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zh-CN" altLang="en-US" sz="4800" b="1" dirty="0" smtClean="0">
                <a:solidFill>
                  <a:srgbClr val="0070C0"/>
                </a:solidFill>
              </a:rPr>
              <a:t>他们住在哪儿？</a:t>
            </a:r>
            <a:endParaRPr lang="en-US" altLang="zh-CN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764704"/>
            <a:ext cx="4392488" cy="59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3478" y="9322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What animal is it?</a:t>
            </a:r>
            <a:endParaRPr lang="zh-CN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9322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It’s a frog.</a:t>
            </a:r>
            <a:endParaRPr lang="zh-CN" altLang="en-US" sz="3600" b="1" dirty="0"/>
          </a:p>
        </p:txBody>
      </p:sp>
      <p:sp>
        <p:nvSpPr>
          <p:cNvPr id="6" name="椭圆 5"/>
          <p:cNvSpPr/>
          <p:nvPr/>
        </p:nvSpPr>
        <p:spPr>
          <a:xfrm>
            <a:off x="1979712" y="2744924"/>
            <a:ext cx="2232248" cy="2088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52872"/>
            <a:ext cx="4392488" cy="591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65" y="507129"/>
            <a:ext cx="4138028" cy="56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539552" y="1124744"/>
            <a:ext cx="648072" cy="6480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A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9552" y="3068960"/>
            <a:ext cx="648072" cy="6480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2996952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B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9552" y="5013176"/>
            <a:ext cx="648072" cy="6480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4941168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C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191683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Which covering does a frog have?</a:t>
            </a:r>
            <a:endParaRPr lang="zh-CN" alt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342900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It has slimy skin.</a:t>
            </a:r>
            <a:endParaRPr lang="zh-CN" altLang="en-US" sz="3600" b="1" dirty="0"/>
          </a:p>
        </p:txBody>
      </p:sp>
      <p:sp>
        <p:nvSpPr>
          <p:cNvPr id="13" name="矩形 12"/>
          <p:cNvSpPr/>
          <p:nvPr/>
        </p:nvSpPr>
        <p:spPr>
          <a:xfrm>
            <a:off x="539552" y="4694946"/>
            <a:ext cx="716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dirty="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2915" y="4653136"/>
            <a:ext cx="144868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086830"/>
            <a:ext cx="3384376" cy="47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2780928"/>
            <a:ext cx="1421490" cy="175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7" y="620688"/>
            <a:ext cx="1493499" cy="195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496" y="996908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We can see a bird. It has feathers.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16758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We can see…</a:t>
            </a:r>
          </a:p>
          <a:p>
            <a:r>
              <a:rPr lang="en-US" altLang="zh-CN" sz="2800" b="1" dirty="0"/>
              <a:t>It </a:t>
            </a:r>
            <a:r>
              <a:rPr lang="en-US" altLang="zh-CN" sz="2800" b="1" dirty="0" smtClean="0"/>
              <a:t>has…</a:t>
            </a:r>
            <a:endParaRPr lang="zh-CN" altLang="en-US" sz="2800" b="1" dirty="0"/>
          </a:p>
        </p:txBody>
      </p:sp>
      <p:cxnSp>
        <p:nvCxnSpPr>
          <p:cNvPr id="8" name="直接连接符 7"/>
          <p:cNvCxnSpPr>
            <a:endCxn id="2" idx="1"/>
          </p:cNvCxnSpPr>
          <p:nvPr/>
        </p:nvCxnSpPr>
        <p:spPr>
          <a:xfrm>
            <a:off x="5544108" y="1593594"/>
            <a:ext cx="1278807" cy="392363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616116" y="1772816"/>
            <a:ext cx="1152128" cy="374441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580112" y="3501008"/>
            <a:ext cx="122413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260648"/>
            <a:ext cx="29878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 4. </a:t>
            </a:r>
            <a:r>
              <a:rPr lang="en-US" altLang="zh-CN" sz="2400" b="1" dirty="0"/>
              <a:t>Match  &amp;  Say</a:t>
            </a:r>
            <a:endParaRPr lang="zh-CN" altLang="en-US" sz="2400" b="1" dirty="0"/>
          </a:p>
        </p:txBody>
      </p:sp>
      <p:sp>
        <p:nvSpPr>
          <p:cNvPr id="13" name="椭圆 12"/>
          <p:cNvSpPr/>
          <p:nvPr/>
        </p:nvSpPr>
        <p:spPr>
          <a:xfrm>
            <a:off x="7937706" y="620688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11557" y="2780928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906884" y="4655021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065946"/>
            <a:ext cx="4608512" cy="495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458343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Where does a  bird live?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18256" y="348503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It lives on the land.</a:t>
            </a:r>
            <a:endParaRPr lang="zh-CN" altLang="en-US" sz="2800" b="1" dirty="0"/>
          </a:p>
        </p:txBody>
      </p:sp>
      <p:grpSp>
        <p:nvGrpSpPr>
          <p:cNvPr id="6" name="组合 40"/>
          <p:cNvGrpSpPr/>
          <p:nvPr/>
        </p:nvGrpSpPr>
        <p:grpSpPr>
          <a:xfrm>
            <a:off x="6012160" y="2132856"/>
            <a:ext cx="2232248" cy="923330"/>
            <a:chOff x="6228184" y="1700808"/>
            <a:chExt cx="2232248" cy="923330"/>
          </a:xfrm>
        </p:grpSpPr>
        <p:sp>
          <p:nvSpPr>
            <p:cNvPr id="7" name="椭圆 6"/>
            <p:cNvSpPr/>
            <p:nvPr/>
          </p:nvSpPr>
          <p:spPr>
            <a:xfrm>
              <a:off x="6228184" y="1844824"/>
              <a:ext cx="720080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00192" y="1700808"/>
              <a:ext cx="216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rgbClr val="FF0000"/>
                  </a:solidFill>
                </a:rPr>
                <a:t>√</a:t>
              </a:r>
            </a:p>
          </p:txBody>
        </p:sp>
      </p:grpSp>
      <p:grpSp>
        <p:nvGrpSpPr>
          <p:cNvPr id="9" name="组合 40"/>
          <p:cNvGrpSpPr/>
          <p:nvPr/>
        </p:nvGrpSpPr>
        <p:grpSpPr>
          <a:xfrm>
            <a:off x="4283968" y="3284984"/>
            <a:ext cx="2232248" cy="923330"/>
            <a:chOff x="6228184" y="1700808"/>
            <a:chExt cx="2232248" cy="923330"/>
          </a:xfrm>
        </p:grpSpPr>
        <p:sp>
          <p:nvSpPr>
            <p:cNvPr id="10" name="椭圆 9"/>
            <p:cNvSpPr/>
            <p:nvPr/>
          </p:nvSpPr>
          <p:spPr>
            <a:xfrm>
              <a:off x="6228184" y="1844824"/>
              <a:ext cx="720080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00192" y="1700808"/>
              <a:ext cx="216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rgbClr val="FF0000"/>
                  </a:solidFill>
                </a:rPr>
                <a:t>√</a:t>
              </a:r>
            </a:p>
          </p:txBody>
        </p:sp>
      </p:grpSp>
      <p:grpSp>
        <p:nvGrpSpPr>
          <p:cNvPr id="12" name="组合 40"/>
          <p:cNvGrpSpPr/>
          <p:nvPr/>
        </p:nvGrpSpPr>
        <p:grpSpPr>
          <a:xfrm>
            <a:off x="4283968" y="4581128"/>
            <a:ext cx="2232248" cy="923330"/>
            <a:chOff x="6228184" y="1700808"/>
            <a:chExt cx="2232248" cy="923330"/>
          </a:xfrm>
        </p:grpSpPr>
        <p:sp>
          <p:nvSpPr>
            <p:cNvPr id="13" name="椭圆 12"/>
            <p:cNvSpPr/>
            <p:nvPr/>
          </p:nvSpPr>
          <p:spPr>
            <a:xfrm>
              <a:off x="6228184" y="1844824"/>
              <a:ext cx="720080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0192" y="1700808"/>
              <a:ext cx="216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rgbClr val="FF0000"/>
                  </a:solidFill>
                </a:rPr>
                <a:t>√</a:t>
              </a:r>
            </a:p>
          </p:txBody>
        </p:sp>
      </p:grpSp>
      <p:grpSp>
        <p:nvGrpSpPr>
          <p:cNvPr id="15" name="组合 40"/>
          <p:cNvGrpSpPr/>
          <p:nvPr/>
        </p:nvGrpSpPr>
        <p:grpSpPr>
          <a:xfrm>
            <a:off x="6156176" y="4581128"/>
            <a:ext cx="2232248" cy="923330"/>
            <a:chOff x="6228184" y="1700808"/>
            <a:chExt cx="2232248" cy="923330"/>
          </a:xfrm>
        </p:grpSpPr>
        <p:sp>
          <p:nvSpPr>
            <p:cNvPr id="16" name="椭圆 15"/>
            <p:cNvSpPr/>
            <p:nvPr/>
          </p:nvSpPr>
          <p:spPr>
            <a:xfrm>
              <a:off x="6228184" y="1844824"/>
              <a:ext cx="720080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00192" y="1700808"/>
              <a:ext cx="216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rgbClr val="FF0000"/>
                  </a:solidFill>
                </a:rPr>
                <a:t>√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1712" y="4797356"/>
            <a:ext cx="1228760" cy="167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4740994"/>
            <a:ext cx="1224136" cy="165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-18256" y="116632"/>
            <a:ext cx="29878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  5. </a:t>
            </a:r>
            <a:r>
              <a:rPr lang="en-US" altLang="zh-CN" sz="2400" b="1" dirty="0"/>
              <a:t>Tick  &amp;  Say</a:t>
            </a:r>
            <a:endParaRPr lang="zh-CN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701170"/>
            <a:ext cx="1303594" cy="17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727862"/>
            <a:ext cx="1377750" cy="18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331640" y="1340768"/>
            <a:ext cx="4248472" cy="3672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707904" y="1268760"/>
            <a:ext cx="4176464" cy="367240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water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740352" y="148652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land</a:t>
            </a:r>
            <a:endParaRPr lang="zh-CN" alt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445224"/>
            <a:ext cx="150079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445224"/>
            <a:ext cx="936104" cy="8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085184"/>
            <a:ext cx="1172344" cy="10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195736" y="5157192"/>
            <a:ext cx="1480195" cy="121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517232"/>
            <a:ext cx="1209598" cy="87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7544" y="630932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tortoise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630932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shrimp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627970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giant salamander</a:t>
            </a:r>
            <a:endParaRPr lang="zh-CN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627970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frog</a:t>
            </a:r>
            <a:endParaRPr lang="zh-CN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68344" y="627970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snake</a:t>
            </a:r>
            <a:endParaRPr lang="zh-CN" altLang="en-US" sz="2400" b="1" dirty="0"/>
          </a:p>
        </p:txBody>
      </p:sp>
      <p:sp>
        <p:nvSpPr>
          <p:cNvPr id="18" name="矩形 17"/>
          <p:cNvSpPr/>
          <p:nvPr/>
        </p:nvSpPr>
        <p:spPr>
          <a:xfrm>
            <a:off x="0" y="260648"/>
            <a:ext cx="29878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  6. </a:t>
            </a:r>
            <a:r>
              <a:rPr lang="en-US" altLang="zh-CN" sz="2400" b="1" dirty="0"/>
              <a:t>Sort  &amp;  Discuss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38264 -0.5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0257 -0.45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3941 -0.40949 " pathEditMode="relative" ptsTypes="AA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20833 -0.287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17327 -0.43055 " pathEditMode="relative" ptsTypes="AA">
                                      <p:cBhvr>
                                        <p:cTn id="2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6343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18448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snake</a:t>
            </a:r>
            <a:endParaRPr lang="zh-CN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78092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shrimp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50100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giant</a:t>
            </a:r>
          </a:p>
          <a:p>
            <a:r>
              <a:rPr lang="en-US" altLang="zh-CN" sz="3600" dirty="0"/>
              <a:t>salamander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0" y="260648"/>
            <a:ext cx="33478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  7. </a:t>
            </a:r>
            <a:r>
              <a:rPr lang="en-US" altLang="zh-CN" sz="2400" b="1" dirty="0"/>
              <a:t>Know more animals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角星 2"/>
          <p:cNvSpPr/>
          <p:nvPr/>
        </p:nvSpPr>
        <p:spPr>
          <a:xfrm>
            <a:off x="567036" y="1080195"/>
            <a:ext cx="432048" cy="432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783060" y="1295103"/>
            <a:ext cx="432048" cy="432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979984" y="1494384"/>
            <a:ext cx="432048" cy="432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19672" y="1378223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Listen to the story and repeat it for </a:t>
            </a:r>
            <a:r>
              <a:rPr lang="en-US" altLang="zh-CN" sz="3200" b="1" dirty="0" smtClean="0"/>
              <a:t>two </a:t>
            </a:r>
            <a:r>
              <a:rPr lang="en-US" altLang="zh-CN" sz="3200" b="1" dirty="0"/>
              <a:t>times.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37259" y="270892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Tell the story to your friends.</a:t>
            </a:r>
            <a:endParaRPr lang="zh-CN" altLang="en-US" sz="3200" b="1" dirty="0"/>
          </a:p>
        </p:txBody>
      </p:sp>
      <p:sp>
        <p:nvSpPr>
          <p:cNvPr id="13" name="五角星 12"/>
          <p:cNvSpPr/>
          <p:nvPr/>
        </p:nvSpPr>
        <p:spPr>
          <a:xfrm>
            <a:off x="827584" y="3789040"/>
            <a:ext cx="432048" cy="432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79984" y="3941440"/>
            <a:ext cx="432048" cy="432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132384" y="4093840"/>
            <a:ext cx="432048" cy="432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角星 15"/>
          <p:cNvSpPr/>
          <p:nvPr/>
        </p:nvSpPr>
        <p:spPr>
          <a:xfrm>
            <a:off x="1284784" y="4246240"/>
            <a:ext cx="432048" cy="432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437184" y="4398640"/>
            <a:ext cx="432048" cy="432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511152" y="515719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Make a mini book about some new animals and their </a:t>
            </a:r>
            <a:r>
              <a:rPr lang="en-US" altLang="zh-CN" sz="3200" b="1"/>
              <a:t>living </a:t>
            </a:r>
            <a:r>
              <a:rPr lang="en-US" altLang="zh-CN" sz="3200" b="1" smtClean="0"/>
              <a:t>places.</a:t>
            </a:r>
            <a:endParaRPr lang="zh-CN" altLang="en-US" sz="3200" b="1" dirty="0"/>
          </a:p>
        </p:txBody>
      </p:sp>
      <p:sp>
        <p:nvSpPr>
          <p:cNvPr id="19" name="矩形 18"/>
          <p:cNvSpPr/>
          <p:nvPr/>
        </p:nvSpPr>
        <p:spPr>
          <a:xfrm>
            <a:off x="0" y="260648"/>
            <a:ext cx="29878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  8. </a:t>
            </a:r>
            <a:r>
              <a:rPr lang="en-US" altLang="zh-CN" sz="2400" b="1" dirty="0"/>
              <a:t>Homework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254" y="1700808"/>
            <a:ext cx="1488498" cy="186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20888"/>
            <a:ext cx="1944216" cy="87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57158"/>
            <a:ext cx="1616981" cy="132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869159"/>
            <a:ext cx="2385501" cy="1484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872756"/>
            <a:ext cx="2412846" cy="1508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799173"/>
            <a:ext cx="2376264" cy="1582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直接连接符 11"/>
          <p:cNvCxnSpPr/>
          <p:nvPr/>
        </p:nvCxnSpPr>
        <p:spPr>
          <a:xfrm flipV="1">
            <a:off x="6948260" y="3356992"/>
            <a:ext cx="4" cy="144016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907704" y="3645024"/>
            <a:ext cx="0" cy="115212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220068" y="3356992"/>
            <a:ext cx="1728192" cy="15841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355976" y="3573016"/>
            <a:ext cx="0" cy="122413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1520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Guess </a:t>
            </a:r>
            <a:r>
              <a:rPr lang="en-US" altLang="zh-CN" sz="2800" b="1" dirty="0" smtClean="0"/>
              <a:t>and </a:t>
            </a:r>
            <a:r>
              <a:rPr lang="en-US" altLang="zh-CN" sz="2800" b="1" dirty="0"/>
              <a:t>match</a:t>
            </a:r>
            <a:r>
              <a:rPr lang="zh-CN" altLang="en-US" sz="2800" b="1" dirty="0"/>
              <a:t>：</a:t>
            </a:r>
            <a:r>
              <a:rPr lang="en-US" altLang="zh-CN" sz="2800" b="1" dirty="0"/>
              <a:t>Where can the animals live</a:t>
            </a:r>
            <a:r>
              <a:rPr lang="zh-CN" altLang="en-US" sz="2800" b="1" dirty="0"/>
              <a:t>？</a:t>
            </a:r>
          </a:p>
        </p:txBody>
      </p:sp>
      <p:sp>
        <p:nvSpPr>
          <p:cNvPr id="14" name="椭圆 13"/>
          <p:cNvSpPr/>
          <p:nvPr/>
        </p:nvSpPr>
        <p:spPr>
          <a:xfrm>
            <a:off x="1547664" y="6309320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39952" y="6309320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948264" y="6309320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78697"/>
            <a:ext cx="4536504" cy="621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" y="858350"/>
            <a:ext cx="2837043" cy="28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7707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What is </a:t>
            </a:r>
            <a:r>
              <a:rPr lang="en-US" altLang="zh-CN" sz="2400" b="1" dirty="0" smtClean="0"/>
              <a:t>this book talking about?(            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91155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A. People      B. Animals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0" y="260648"/>
            <a:ext cx="29878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 1. Prediction</a:t>
            </a:r>
            <a:endParaRPr lang="zh-CN" altLang="en-US" sz="2400" b="1" dirty="0"/>
          </a:p>
        </p:txBody>
      </p:sp>
      <p:sp>
        <p:nvSpPr>
          <p:cNvPr id="8" name="椭圆 7"/>
          <p:cNvSpPr/>
          <p:nvPr/>
        </p:nvSpPr>
        <p:spPr>
          <a:xfrm>
            <a:off x="5400092" y="2744924"/>
            <a:ext cx="2448272" cy="2376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493910" y="4149080"/>
            <a:ext cx="413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B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78697"/>
            <a:ext cx="4536504" cy="621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989"/>
            <a:ext cx="2837043" cy="28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770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What animal can you see?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91155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Where do they live?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0" y="260648"/>
            <a:ext cx="29878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 2. </a:t>
            </a:r>
            <a:r>
              <a:rPr lang="en-US" altLang="zh-CN" sz="2400" b="1" dirty="0"/>
              <a:t>View &amp; Think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66" y="2567186"/>
            <a:ext cx="1827343" cy="24825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7186"/>
            <a:ext cx="1839597" cy="2482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81" y="111688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How many animals can you see?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981" y="177281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What animals are they?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0" y="404664"/>
            <a:ext cx="26637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/>
              <a:t> 3. </a:t>
            </a:r>
            <a:r>
              <a:rPr lang="en-US" altLang="zh-CN" sz="2400" b="1" dirty="0"/>
              <a:t>Skim &amp; Answer</a:t>
            </a:r>
            <a:endParaRPr lang="zh-CN" altLang="en-US" sz="24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3688"/>
            <a:ext cx="1751030" cy="2533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2088232" cy="25018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77072"/>
            <a:ext cx="1865520" cy="24931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07" y="113238"/>
            <a:ext cx="1832489" cy="253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" y="764704"/>
            <a:ext cx="4012824" cy="5527586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764704"/>
            <a:ext cx="4170687" cy="552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0123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What animal is it?</a:t>
            </a:r>
            <a:endParaRPr lang="zh-CN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1837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It’s a bird.</a:t>
            </a:r>
            <a:endParaRPr lang="zh-CN" altLang="en-US" sz="3600" b="1" dirty="0"/>
          </a:p>
        </p:txBody>
      </p:sp>
      <p:sp>
        <p:nvSpPr>
          <p:cNvPr id="6" name="椭圆 5"/>
          <p:cNvSpPr/>
          <p:nvPr/>
        </p:nvSpPr>
        <p:spPr>
          <a:xfrm>
            <a:off x="1403648" y="1628800"/>
            <a:ext cx="3528392" cy="3240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599043"/>
            <a:ext cx="4138028" cy="558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539552" y="1124744"/>
            <a:ext cx="648072" cy="6480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A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9552" y="3068960"/>
            <a:ext cx="648072" cy="6480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2996952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B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9552" y="5013176"/>
            <a:ext cx="648072" cy="6480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4941168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C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1556" y="1900089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Which covering does a bird have?</a:t>
            </a:r>
            <a:endParaRPr lang="zh-CN" alt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85914" y="342900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It has feathers.</a:t>
            </a:r>
            <a:endParaRPr lang="zh-CN" altLang="en-US" sz="3600" b="1" dirty="0"/>
          </a:p>
        </p:txBody>
      </p:sp>
      <p:sp>
        <p:nvSpPr>
          <p:cNvPr id="13" name="矩形 12"/>
          <p:cNvSpPr/>
          <p:nvPr/>
        </p:nvSpPr>
        <p:spPr>
          <a:xfrm>
            <a:off x="539552" y="1124744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0" y="764704"/>
            <a:ext cx="4256097" cy="591764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3" y="764704"/>
            <a:ext cx="4312857" cy="591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5862" y="10339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What animal is it?</a:t>
            </a:r>
            <a:endParaRPr lang="zh-CN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0360" y="10339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It’s a fish.</a:t>
            </a:r>
            <a:endParaRPr lang="zh-CN" altLang="en-US" sz="3600" b="1" dirty="0"/>
          </a:p>
        </p:txBody>
      </p:sp>
      <p:sp>
        <p:nvSpPr>
          <p:cNvPr id="6" name="椭圆 5"/>
          <p:cNvSpPr/>
          <p:nvPr/>
        </p:nvSpPr>
        <p:spPr>
          <a:xfrm>
            <a:off x="1403648" y="1412776"/>
            <a:ext cx="3960440" cy="3240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578038"/>
            <a:ext cx="4138028" cy="562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539552" y="1124744"/>
            <a:ext cx="648072" cy="6480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A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9552" y="3068960"/>
            <a:ext cx="648072" cy="6480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2996952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B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9552" y="5013176"/>
            <a:ext cx="648072" cy="6480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4941168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C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191683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Which covering does a fish have?</a:t>
            </a:r>
            <a:endParaRPr lang="zh-CN" alt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342900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It has scales.</a:t>
            </a:r>
            <a:endParaRPr lang="zh-CN" altLang="en-US" sz="3600" b="1" dirty="0"/>
          </a:p>
        </p:txBody>
      </p:sp>
      <p:sp>
        <p:nvSpPr>
          <p:cNvPr id="13" name="矩形 12"/>
          <p:cNvSpPr/>
          <p:nvPr/>
        </p:nvSpPr>
        <p:spPr>
          <a:xfrm>
            <a:off x="539552" y="3020759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266</Words>
  <Application>Microsoft Office PowerPoint</Application>
  <PresentationFormat>全屏显示(4:3)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fltrp</cp:lastModifiedBy>
  <cp:revision>69</cp:revision>
  <dcterms:modified xsi:type="dcterms:W3CDTF">2018-11-07T01:04:51Z</dcterms:modified>
</cp:coreProperties>
</file>