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6.xml" ContentType="application/vnd.openxmlformats-officedocument.presentationml.tags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notesMasterIdLst>
    <p:notesMasterId r:id="rId17"/>
  </p:notesMasterIdLst>
  <p:sldIdLst>
    <p:sldId id="282" r:id="rId2"/>
    <p:sldId id="370" r:id="rId3"/>
    <p:sldId id="383" r:id="rId4"/>
    <p:sldId id="384" r:id="rId5"/>
    <p:sldId id="389" r:id="rId6"/>
    <p:sldId id="390" r:id="rId7"/>
    <p:sldId id="388" r:id="rId8"/>
    <p:sldId id="393" r:id="rId9"/>
    <p:sldId id="394" r:id="rId10"/>
    <p:sldId id="355" r:id="rId11"/>
    <p:sldId id="387" r:id="rId12"/>
    <p:sldId id="386" r:id="rId13"/>
    <p:sldId id="385" r:id="rId14"/>
    <p:sldId id="381" r:id="rId15"/>
    <p:sldId id="382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4" clrIdx="0"/>
  <p:cmAuthor id="1" name="Microsoft 帐户" initials="M帐" lastIdx="21" clrIdx="0"/>
  <p:cmAuthor id="503279064" name="Administrator" initials="A" lastIdx="1" clrIdx="2">
    <p:extLst>
      <p:ext uri="{19B8F6BF-5375-455C-9EA6-DF929625EA0E}">
        <p15:presenceInfo xmlns:p15="http://schemas.microsoft.com/office/powerpoint/2012/main" userId="Administrator" providerId="None"/>
      </p:ext>
    </p:extLst>
  </p:cmAuthor>
  <p:cmAuthor id="2" name="FLTRP_JCSZ" initials="FLTRP_JCS" lastIdx="1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E3C7CA7-45A7-4FA1-9971-7FBE8338B1BB}" styleName="表样式 1 19">
    <a:wholeTbl>
      <a:tcTxStyle>
        <a:fontRef idx="none">
          <a:srgbClr val="000000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 w="9525" cmpd="sng">
              <a:solidFill>
                <a:schemeClr val="accent2"/>
              </a:solidFill>
              <a:prstDash val="solid"/>
            </a:ln>
          </a:insideV>
        </a:tcBdr>
        <a:fill>
          <a:solidFill>
            <a:srgbClr val="FFFFFF"/>
          </a:solidFill>
        </a:fill>
      </a:tcStyle>
    </a:wholeTbl>
    <a:band2H>
      <a:tcStyle>
        <a:tcBdr/>
        <a:fill>
          <a:solidFill>
            <a:schemeClr val="accent2">
              <a:lumMod val="10000"/>
              <a:lumOff val="90000"/>
            </a:schemeClr>
          </a:solidFill>
        </a:fill>
      </a:tcStyle>
    </a:band2H>
    <a:band1V>
      <a:tcStyle>
        <a:tcBdr/>
        <a:fill>
          <a:solidFill>
            <a:schemeClr val="accent2">
              <a:lumMod val="10000"/>
              <a:lumOff val="90000"/>
            </a:schemeClr>
          </a:solidFill>
        </a:fill>
      </a:tcStyle>
    </a:band1V>
    <a:band2V>
      <a:tcStyle>
        <a:tcBdr/>
      </a:tcStyle>
    </a:band2V>
    <a:lastCol>
      <a:tcTxStyle b="on">
        <a:fontRef idx="none">
          <a:srgbClr val="08090C"/>
        </a:fontRef>
      </a:tcTxStyle>
      <a:tcStyle>
        <a:tcBdr>
          <a:left>
            <a:ln w="9525" cmpd="sng">
              <a:solidFill>
                <a:schemeClr val="accent2"/>
              </a:solidFill>
              <a:prstDash val="solid"/>
            </a:ln>
          </a:left>
          <a:right>
            <a:ln>
              <a:noFill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>
              <a:lumMod val="20000"/>
              <a:lumOff val="80000"/>
            </a:schemeClr>
          </a:solidFill>
        </a:fill>
      </a:tcStyle>
    </a:lastCol>
    <a:firstCol>
      <a:tcTxStyle b="on">
        <a:fontRef idx="none">
          <a:srgbClr val="08090C"/>
        </a:fontRef>
      </a:tcTxStyle>
      <a:tcStyle>
        <a:tcBdr>
          <a:left>
            <a:ln>
              <a:noFill/>
            </a:ln>
          </a:left>
          <a:right>
            <a:ln w="9525" cmpd="sng">
              <a:solidFill>
                <a:schemeClr val="accent2"/>
              </a:solidFill>
              <a:prstDash val="solid"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>
              <a:lumMod val="20000"/>
              <a:lumOff val="80000"/>
            </a:schemeClr>
          </a:solidFill>
        </a:fill>
      </a:tcStyle>
    </a:firstCol>
    <a:lastRow>
      <a:tcTxStyle b="on">
        <a:fontRef idx="none">
          <a:schemeClr val="accent2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>
              <a:lumMod val="10000"/>
              <a:lumOff val="90000"/>
            </a:schemeClr>
          </a:solidFill>
        </a:fill>
      </a:tcStyle>
    </a:lastRow>
    <a:firstRow>
      <a:tcTxStyle b="on">
        <a:fontRef idx="none">
          <a:schemeClr val="accent2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 w="9525" cmpd="sng">
              <a:solidFill>
                <a:schemeClr val="accent2"/>
              </a:solidFill>
              <a:prstDash val="solid"/>
            </a:ln>
          </a:insideV>
        </a:tcBdr>
        <a:fill>
          <a:solidFill>
            <a:srgbClr val="FFFFFF"/>
          </a:solidFill>
        </a:fill>
      </a:tcStyle>
    </a:firstRow>
    <a:neCell>
      <a:tcStyle>
        <a:tcBdr>
          <a:left>
            <a:ln w="9525" cmpd="sng">
              <a:solidFill>
                <a:schemeClr val="accent2"/>
              </a:solidFill>
              <a:prstDash val="solid"/>
            </a:ln>
          </a:left>
          <a:right>
            <a:ln>
              <a:noFill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neCell>
    <a:nwCell>
      <a:tcStyle>
        <a:tcBdr>
          <a:left>
            <a:ln>
              <a:noFill/>
            </a:ln>
          </a:left>
          <a:right>
            <a:ln w="9525" cmpd="sng">
              <a:solidFill>
                <a:schemeClr val="accent2"/>
              </a:solidFill>
              <a:prstDash val="solid"/>
            </a:ln>
          </a:right>
          <a:top>
            <a:ln w="9525" cmpd="sng">
              <a:solidFill>
                <a:schemeClr val="accent2"/>
              </a:solidFill>
              <a:prstDash val="solid"/>
            </a:ln>
          </a:top>
          <a:bottom>
            <a:ln w="9525" cmpd="sng">
              <a:solidFill>
                <a:schemeClr val="accent2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26" autoAdjust="0"/>
    <p:restoredTop sz="94660"/>
  </p:normalViewPr>
  <p:slideViewPr>
    <p:cSldViewPr snapToGrid="0">
      <p:cViewPr varScale="1">
        <p:scale>
          <a:sx n="70" d="100"/>
          <a:sy n="70" d="100"/>
        </p:scale>
        <p:origin x="58" y="10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FC25AC-78A7-AA32-D5E9-3880F3BA9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D9599A5-3B41-C424-0223-827F7C17EC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C1428DD-C30B-530F-B0C2-B69C46A415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3DB9749-C2D9-8577-FA28-F09C936A1C9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05582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855A4-F7BA-729A-41F2-3BAAA7EA6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5EAD9E1-529F-EE2F-CE8F-63F5EFB3CF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01D418A-15B5-1465-A877-08D42E2B64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45AC012-7957-B866-6B16-7A6EB33A448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111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1E45A-3296-3355-6908-6CA88B9B10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1B275D4-919A-5F43-557F-F940A60330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39BDC56E-E9CF-5127-7624-F8FAB688EC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864573E-D156-A905-2CF5-5CC3E39DBF6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7617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39DD7-295B-7A8C-842D-7F701233C6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756C35E-4691-42F6-EF67-C92D9B6250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E597065-A7A4-C226-C287-F3F19B2ECD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EC6E2D3-66EA-6BAA-1044-B24A1D95EE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5312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C8AAF-774B-E6BF-EC60-D1D2EFEE6F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A5E843C7-0F3B-4247-3CBB-732C614CA6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EAD579E-BF73-CC41-ADD0-8BB2A7D6E0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E5ADA49-0887-51F8-B6B4-CA96D6A88F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85862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A506F-CC49-F205-BA29-5A2F47817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2D615A8-B572-7646-76F9-2AF2C130EE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79711A0D-4D1D-A74D-B707-4E136CF3C6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038DE16-C0F2-A6C1-7717-CD04B9FE05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12245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76DBD7-B920-77EA-85C7-C8D9051FD5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9F21B16-3A90-0DA1-457D-DB8F84BED2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472059C-8BC8-2DF8-547B-288B78A5EE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2CC5D97-BB31-0702-9F26-1E8BB2CA033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30064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5146F0-1F24-F17C-DC44-777AF4459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80DFFD40-9394-FE80-78E6-EB6878843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49D5E7C3-568F-57A5-ED99-BE199F0FBA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95D00CC-FC9D-DFD9-9A08-6DFD1A49AFD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67992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313E4A-99B5-9CF4-99CD-C6379A785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C86C53A-5D55-5938-D48C-F3537C969F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0356EC2B-008C-3197-A4FB-E9B4FB6AEC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79BF7A6-4213-75B8-97F1-740F241B2B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90089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66F38-6999-EFF0-1935-5B4B9B9B80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881E0D3-808A-CD1D-4D75-F3D1EB2F58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D8BC5081-2F7D-EB95-2D77-FF8DFBE3F9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87AB832-CFD6-5AA6-24A1-5BE3F89CA7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1076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078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109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241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16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tags" Target="../tags/tag4.xml"/><Relationship Id="rId7" Type="http://schemas.openxmlformats.org/officeDocument/2006/relationships/notesSlide" Target="../notesSlides/notesSlide6.xml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tags" Target="../tags/tag3.xml"/><Relationship Id="rId16" Type="http://schemas.openxmlformats.org/officeDocument/2006/relationships/image" Target="../media/image19.png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14.png"/><Relationship Id="rId5" Type="http://schemas.microsoft.com/office/2007/relationships/media" Target="../media/media1.mp3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audio" Target="NULL" TargetMode="External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3.png"/><Relationship Id="rId11" Type="http://schemas.openxmlformats.org/officeDocument/2006/relationships/image" Target="../media/image19.png"/><Relationship Id="rId5" Type="http://schemas.openxmlformats.org/officeDocument/2006/relationships/image" Target="../media/image14.png"/><Relationship Id="rId10" Type="http://schemas.openxmlformats.org/officeDocument/2006/relationships/image" Target="../media/image15.png"/><Relationship Id="rId4" Type="http://schemas.openxmlformats.org/officeDocument/2006/relationships/notesSlide" Target="../notesSlides/notesSlide12.xml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2"/>
          <p:cNvSpPr txBox="1"/>
          <p:nvPr/>
        </p:nvSpPr>
        <p:spPr>
          <a:xfrm>
            <a:off x="1395663" y="3771491"/>
            <a:ext cx="10491538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册    次：二年级上册               学    科：英语（外研社版）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主讲人：向宇秋                       学    校：四川省教育科学研究院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                                                           </a:t>
            </a:r>
            <a:r>
              <a:rPr lang="zh-CN" altLang="en-US" sz="2800" dirty="0">
                <a:solidFill>
                  <a:prstClr val="white"/>
                </a:solidFill>
              </a:rPr>
              <a:t>附属实验小学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5" name="文本2">
            <a:extLst>
              <a:ext uri="{FF2B5EF4-FFF2-40B4-BE49-F238E27FC236}">
                <a16:creationId xmlns:a16="http://schemas.microsoft.com/office/drawing/2014/main" id="{07A4D38A-6585-313A-C8B9-7B735B9336FE}"/>
              </a:ext>
            </a:extLst>
          </p:cNvPr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2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Body parts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10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10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39609" y="2492067"/>
            <a:ext cx="10468004" cy="24061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  <a:defRPr/>
            </a:pP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理解韵文内容，认识韵文中与身体部位相关的单词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head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neck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hand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arm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body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leg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，掌握表达组装身体部位的核心句型“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Put the... on the...</a:t>
            </a:r>
            <a:r>
              <a:rPr lang="en-US" altLang="zh-CN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”</a:t>
            </a: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。</a:t>
            </a:r>
            <a:endParaRPr kumimoji="0" lang="zh-CN" altLang="en-US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dirty="0">
                <a:latin typeface="华文楷体" panose="02010600040101010101" charset="-122"/>
                <a:ea typeface="华文楷体" panose="02010600040101010101" charset="-122"/>
              </a:rPr>
              <a:t>熟练朗读韵文，并与同伴合作表演韵文。</a:t>
            </a:r>
          </a:p>
        </p:txBody>
      </p:sp>
      <p:sp>
        <p:nvSpPr>
          <p:cNvPr id="1048603" name="标题 27"/>
          <p:cNvSpPr txBox="1"/>
          <p:nvPr/>
        </p:nvSpPr>
        <p:spPr>
          <a:xfrm>
            <a:off x="-739357" y="1918027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70FB19-8479-45DD-9B9C-0D1C135C0B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2"/>
          <p:cNvSpPr txBox="1"/>
          <p:nvPr/>
        </p:nvSpPr>
        <p:spPr>
          <a:xfrm>
            <a:off x="931301" y="1955778"/>
            <a:ext cx="1725778" cy="5798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eye</a:t>
            </a:r>
          </a:p>
        </p:txBody>
      </p:sp>
      <p:pic>
        <p:nvPicPr>
          <p:cNvPr id="8" name="图片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10138" y="2767362"/>
            <a:ext cx="2392461" cy="3324482"/>
          </a:xfrm>
          <a:prstGeom prst="rect">
            <a:avLst/>
          </a:prstGeom>
        </p:spPr>
      </p:pic>
      <p:sp>
        <p:nvSpPr>
          <p:cNvPr id="10" name="文本3"/>
          <p:cNvSpPr txBox="1"/>
          <p:nvPr/>
        </p:nvSpPr>
        <p:spPr>
          <a:xfrm>
            <a:off x="3232649" y="3701167"/>
            <a:ext cx="2068087" cy="5798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mouth</a:t>
            </a:r>
            <a:endParaRPr lang="en-US" altLang="zh-CN" sz="2800" b="0" i="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11" name="文本4"/>
          <p:cNvSpPr txBox="1"/>
          <p:nvPr/>
        </p:nvSpPr>
        <p:spPr>
          <a:xfrm>
            <a:off x="1031950" y="3730210"/>
            <a:ext cx="1725778" cy="5798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nose</a:t>
            </a:r>
            <a:endParaRPr lang="en-US" altLang="zh-CN" sz="2800" b="0" i="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2097" y="4331335"/>
            <a:ext cx="770245" cy="81915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29749" y="4331335"/>
            <a:ext cx="859661" cy="876300"/>
          </a:xfrm>
          <a:prstGeom prst="rect">
            <a:avLst/>
          </a:prstGeom>
        </p:spPr>
      </p:pic>
      <p:sp>
        <p:nvSpPr>
          <p:cNvPr id="20" name="文本4"/>
          <p:cNvSpPr txBox="1"/>
          <p:nvPr/>
        </p:nvSpPr>
        <p:spPr>
          <a:xfrm>
            <a:off x="7637145" y="2037080"/>
            <a:ext cx="2574925" cy="579755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Touch your...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33577" y="2535555"/>
            <a:ext cx="474876" cy="533400"/>
          </a:xfrm>
          <a:prstGeom prst="rect">
            <a:avLst/>
          </a:prstGeom>
        </p:spPr>
      </p:pic>
      <p:sp>
        <p:nvSpPr>
          <p:cNvPr id="22" name="文本2"/>
          <p:cNvSpPr txBox="1"/>
          <p:nvPr/>
        </p:nvSpPr>
        <p:spPr>
          <a:xfrm>
            <a:off x="3415421" y="1957683"/>
            <a:ext cx="1725778" cy="5798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eyes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51995" y="2529913"/>
            <a:ext cx="1257300" cy="526706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:a16="http://schemas.microsoft.com/office/drawing/2014/main" id="{B2B3F1D3-732E-3BD6-B2B8-7947BE8715AC}"/>
              </a:ext>
            </a:extLst>
          </p:cNvPr>
          <p:cNvSpPr txBox="1"/>
          <p:nvPr/>
        </p:nvSpPr>
        <p:spPr>
          <a:xfrm>
            <a:off x="0" y="879585"/>
            <a:ext cx="596646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play a game.</a:t>
            </a:r>
          </a:p>
        </p:txBody>
      </p:sp>
    </p:spTree>
    <p:extLst>
      <p:ext uri="{BB962C8B-B14F-4D97-AF65-F5344CB8AC3E}">
        <p14:creationId xmlns:p14="http://schemas.microsoft.com/office/powerpoint/2010/main" val="14247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ldLvl="0" animBg="1"/>
      <p:bldP spid="10" grpId="0" animBg="1"/>
      <p:bldP spid="11" grpId="0" animBg="1"/>
      <p:bldP spid="20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3E8E27-E074-C1DB-CE36-B721A5D0F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2"/>
          <p:cNvSpPr txBox="1"/>
          <p:nvPr/>
        </p:nvSpPr>
        <p:spPr>
          <a:xfrm>
            <a:off x="6493105" y="2812367"/>
            <a:ext cx="3822040" cy="70373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2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Who is in the picture?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6493105" y="3865785"/>
            <a:ext cx="3822040" cy="70373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Wh</a:t>
            </a:r>
            <a:r>
              <a:rPr lang="en-US" altLang="zh-CN" sz="32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at is Feifei doing</a:t>
            </a:r>
            <a:r>
              <a:rPr lang="zh-CN" altLang="en-US" sz="32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17" name="图片 16">
            <a:extLst>
              <a:ext uri="{FF2B5EF4-FFF2-40B4-BE49-F238E27FC236}">
                <a16:creationId xmlns:a16="http://schemas.microsoft.com/office/drawing/2014/main" id="{8310E943-91C4-3A55-FB50-3EA2ACE8DA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55280"/>
            <a:ext cx="4030980" cy="4629608"/>
          </a:xfrm>
          <a:prstGeom prst="rect">
            <a:avLst/>
          </a:prstGeom>
        </p:spPr>
      </p:pic>
      <p:sp>
        <p:nvSpPr>
          <p:cNvPr id="7" name="文本4"/>
          <p:cNvSpPr txBox="1"/>
          <p:nvPr/>
        </p:nvSpPr>
        <p:spPr>
          <a:xfrm>
            <a:off x="4149230" y="4841545"/>
            <a:ext cx="1402327" cy="70373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00" b="0" i="0" dirty="0">
                <a:solidFill>
                  <a:srgbClr val="FF0000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Fei</a:t>
            </a:r>
            <a:r>
              <a:rPr lang="en-US" altLang="zh-CN" sz="3200" b="0" i="0" dirty="0">
                <a:solidFill>
                  <a:srgbClr val="FF0000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f</a:t>
            </a:r>
            <a:r>
              <a:rPr lang="zh-CN" altLang="en-US" sz="3200" b="0" i="0" dirty="0">
                <a:solidFill>
                  <a:srgbClr val="FF0000"/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ei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79B633C-15C4-9BB8-3527-FE55D8B46ABC}"/>
              </a:ext>
            </a:extLst>
          </p:cNvPr>
          <p:cNvSpPr txBox="1"/>
          <p:nvPr/>
        </p:nvSpPr>
        <p:spPr>
          <a:xfrm>
            <a:off x="1" y="872204"/>
            <a:ext cx="2661919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</p:spTree>
    <p:extLst>
      <p:ext uri="{BB962C8B-B14F-4D97-AF65-F5344CB8AC3E}">
        <p14:creationId xmlns:p14="http://schemas.microsoft.com/office/powerpoint/2010/main" val="1102455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0B449F-5AEC-5A1D-29EB-411EFB2416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2"/>
          <p:cNvSpPr txBox="1"/>
          <p:nvPr/>
        </p:nvSpPr>
        <p:spPr>
          <a:xfrm>
            <a:off x="7412076" y="3212144"/>
            <a:ext cx="3612490" cy="703739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What can you hear?</a:t>
            </a:r>
          </a:p>
        </p:txBody>
      </p:sp>
      <p:sp>
        <p:nvSpPr>
          <p:cNvPr id="8" name="矩形 7"/>
          <p:cNvSpPr/>
          <p:nvPr/>
        </p:nvSpPr>
        <p:spPr>
          <a:xfrm>
            <a:off x="1463675" y="2366010"/>
            <a:ext cx="5259705" cy="3418840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7678CC0-BF83-0F59-3680-2E91854D5AAD}"/>
              </a:ext>
            </a:extLst>
          </p:cNvPr>
          <p:cNvSpPr txBox="1"/>
          <p:nvPr/>
        </p:nvSpPr>
        <p:spPr>
          <a:xfrm>
            <a:off x="1807527" y="3875375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此处教师可插入</a:t>
            </a:r>
            <a:r>
              <a:rPr lang="zh-CN" altLang="en-US" sz="2000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教材第</a:t>
            </a:r>
            <a:r>
              <a:rPr lang="en-US" altLang="zh-CN" sz="2000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12</a:t>
            </a:r>
            <a:r>
              <a:rPr lang="zh-CN" altLang="en-US" sz="2000" dirty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</a:rPr>
              <a:t>页韵文</a:t>
            </a:r>
            <a:r>
              <a: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的视频。</a:t>
            </a:r>
            <a:endParaRPr lang="en-US" altLang="zh-CN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46EAE32-84A8-5EB3-8CB3-EB1A2A6FD77B}"/>
              </a:ext>
            </a:extLst>
          </p:cNvPr>
          <p:cNvSpPr txBox="1"/>
          <p:nvPr/>
        </p:nvSpPr>
        <p:spPr>
          <a:xfrm>
            <a:off x="0" y="856917"/>
            <a:ext cx="5104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Watch the video and check.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56526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74F9F0-F0A0-CD86-9EE9-D1FCEEA35C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1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87496" y="3755361"/>
            <a:ext cx="1349671" cy="1815042"/>
          </a:xfrm>
          <a:prstGeom prst="rect">
            <a:avLst/>
          </a:prstGeom>
        </p:spPr>
      </p:pic>
      <p:pic>
        <p:nvPicPr>
          <p:cNvPr id="25" name="图片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39045" y="1014530"/>
            <a:ext cx="839470" cy="972185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0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72882" y="2681668"/>
            <a:ext cx="400050" cy="190500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28407" y="1786318"/>
            <a:ext cx="914400" cy="895350"/>
          </a:xfrm>
          <a:prstGeom prst="rect">
            <a:avLst/>
          </a:prstGeom>
        </p:spPr>
      </p:pic>
      <p:pic>
        <p:nvPicPr>
          <p:cNvPr id="26" name="图片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68592" y="3640334"/>
            <a:ext cx="1041400" cy="1205865"/>
          </a:xfrm>
          <a:prstGeom prst="rect">
            <a:avLst/>
          </a:prstGeom>
        </p:spPr>
      </p:pic>
      <p:pic>
        <p:nvPicPr>
          <p:cNvPr id="38" name="图片6"/>
          <p:cNvPicPr>
            <a:picLocks noChangeAspect="1"/>
          </p:cNvPicPr>
          <p:nvPr/>
        </p:nvPicPr>
        <p:blipFill>
          <a:blip r:embed="rId1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4552" b="-1"/>
          <a:stretch>
            <a:fillRect/>
          </a:stretch>
        </p:blipFill>
        <p:spPr>
          <a:xfrm>
            <a:off x="10161905" y="2442010"/>
            <a:ext cx="839470" cy="583670"/>
          </a:xfrm>
          <a:prstGeom prst="rect">
            <a:avLst/>
          </a:prstGeom>
        </p:spPr>
      </p:pic>
      <p:pic>
        <p:nvPicPr>
          <p:cNvPr id="35" name="图片4"/>
          <p:cNvPicPr>
            <a:picLocks noChangeAspect="1"/>
          </p:cNvPicPr>
          <p:nvPr/>
        </p:nvPicPr>
        <p:blipFill>
          <a:blip r:embed="rId1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b="6864"/>
          <a:stretch>
            <a:fillRect/>
          </a:stretch>
        </p:blipFill>
        <p:spPr>
          <a:xfrm>
            <a:off x="10267950" y="1744145"/>
            <a:ext cx="559435" cy="697865"/>
          </a:xfrm>
          <a:prstGeom prst="rect">
            <a:avLst/>
          </a:prstGeom>
        </p:spPr>
      </p:pic>
      <p:pic>
        <p:nvPicPr>
          <p:cNvPr id="32" name="图片4"/>
          <p:cNvPicPr>
            <a:picLocks noChangeAspect="1"/>
          </p:cNvPicPr>
          <p:nvPr/>
        </p:nvPicPr>
        <p:blipFill>
          <a:blip r:embed="rId1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1895"/>
          <a:stretch>
            <a:fillRect/>
          </a:stretch>
        </p:blipFill>
        <p:spPr>
          <a:xfrm>
            <a:off x="5466382" y="4637734"/>
            <a:ext cx="861060" cy="943795"/>
          </a:xfrm>
          <a:prstGeom prst="rect">
            <a:avLst/>
          </a:prstGeom>
        </p:spPr>
      </p:pic>
      <p:sp>
        <p:nvSpPr>
          <p:cNvPr id="34" name="文本2"/>
          <p:cNvSpPr txBox="1"/>
          <p:nvPr/>
        </p:nvSpPr>
        <p:spPr>
          <a:xfrm>
            <a:off x="227681" y="3033906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on the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.</a:t>
            </a:r>
          </a:p>
        </p:txBody>
      </p:sp>
      <p:sp>
        <p:nvSpPr>
          <p:cNvPr id="36" name="文本2"/>
          <p:cNvSpPr txBox="1"/>
          <p:nvPr/>
        </p:nvSpPr>
        <p:spPr>
          <a:xfrm>
            <a:off x="4347267" y="3042103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on the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.</a:t>
            </a:r>
          </a:p>
        </p:txBody>
      </p:sp>
      <p:sp>
        <p:nvSpPr>
          <p:cNvPr id="37" name="文本2"/>
          <p:cNvSpPr txBox="1"/>
          <p:nvPr/>
        </p:nvSpPr>
        <p:spPr>
          <a:xfrm>
            <a:off x="8621347" y="3041987"/>
            <a:ext cx="3524618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on the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.</a:t>
            </a:r>
          </a:p>
        </p:txBody>
      </p:sp>
      <p:sp>
        <p:nvSpPr>
          <p:cNvPr id="41" name="文本2"/>
          <p:cNvSpPr txBox="1"/>
          <p:nvPr/>
        </p:nvSpPr>
        <p:spPr>
          <a:xfrm>
            <a:off x="106737" y="5640810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</a:t>
            </a:r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on the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.</a:t>
            </a:r>
          </a:p>
        </p:txBody>
      </p:sp>
      <p:sp>
        <p:nvSpPr>
          <p:cNvPr id="42" name="文本2"/>
          <p:cNvSpPr txBox="1"/>
          <p:nvPr/>
        </p:nvSpPr>
        <p:spPr>
          <a:xfrm>
            <a:off x="4347267" y="5630015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on the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.</a:t>
            </a:r>
          </a:p>
        </p:txBody>
      </p:sp>
      <p:sp>
        <p:nvSpPr>
          <p:cNvPr id="43" name="文本3"/>
          <p:cNvSpPr txBox="1"/>
          <p:nvPr/>
        </p:nvSpPr>
        <p:spPr>
          <a:xfrm>
            <a:off x="1172422" y="3034341"/>
            <a:ext cx="1038098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head</a:t>
            </a:r>
          </a:p>
        </p:txBody>
      </p:sp>
      <p:sp>
        <p:nvSpPr>
          <p:cNvPr id="44" name="文本4"/>
          <p:cNvSpPr txBox="1"/>
          <p:nvPr/>
        </p:nvSpPr>
        <p:spPr>
          <a:xfrm>
            <a:off x="2692466" y="3025680"/>
            <a:ext cx="1000093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neck</a:t>
            </a:r>
            <a:endParaRPr lang="en-US" altLang="zh-CN" sz="2400" b="0" i="0" dirty="0">
              <a:solidFill>
                <a:srgbClr val="FF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47" name="文本10"/>
          <p:cNvSpPr txBox="1"/>
          <p:nvPr/>
        </p:nvSpPr>
        <p:spPr>
          <a:xfrm>
            <a:off x="6709945" y="3040477"/>
            <a:ext cx="103901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body</a:t>
            </a:r>
          </a:p>
        </p:txBody>
      </p:sp>
      <p:sp>
        <p:nvSpPr>
          <p:cNvPr id="48" name="文本4"/>
          <p:cNvSpPr txBox="1"/>
          <p:nvPr/>
        </p:nvSpPr>
        <p:spPr>
          <a:xfrm>
            <a:off x="5268300" y="3040423"/>
            <a:ext cx="1000093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neck</a:t>
            </a:r>
            <a:endParaRPr lang="en-US" altLang="zh-CN" sz="2400" b="0" i="0" dirty="0">
              <a:solidFill>
                <a:srgbClr val="FF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49" name="文本6"/>
          <p:cNvSpPr txBox="1"/>
          <p:nvPr/>
        </p:nvSpPr>
        <p:spPr>
          <a:xfrm>
            <a:off x="1028528" y="5640375"/>
            <a:ext cx="121427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hands</a:t>
            </a:r>
          </a:p>
        </p:txBody>
      </p:sp>
      <p:sp>
        <p:nvSpPr>
          <p:cNvPr id="51" name="文本12"/>
          <p:cNvSpPr txBox="1"/>
          <p:nvPr/>
        </p:nvSpPr>
        <p:spPr>
          <a:xfrm>
            <a:off x="2637048" y="5640730"/>
            <a:ext cx="1050004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arms</a:t>
            </a:r>
          </a:p>
        </p:txBody>
      </p:sp>
      <p:sp>
        <p:nvSpPr>
          <p:cNvPr id="52" name="文本12"/>
          <p:cNvSpPr txBox="1"/>
          <p:nvPr/>
        </p:nvSpPr>
        <p:spPr>
          <a:xfrm>
            <a:off x="5289490" y="5625490"/>
            <a:ext cx="1050004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arms</a:t>
            </a:r>
          </a:p>
        </p:txBody>
      </p:sp>
      <p:sp>
        <p:nvSpPr>
          <p:cNvPr id="53" name="文本10"/>
          <p:cNvSpPr txBox="1"/>
          <p:nvPr/>
        </p:nvSpPr>
        <p:spPr>
          <a:xfrm>
            <a:off x="6785369" y="5630294"/>
            <a:ext cx="103901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body</a:t>
            </a:r>
          </a:p>
        </p:txBody>
      </p:sp>
      <p:sp>
        <p:nvSpPr>
          <p:cNvPr id="54" name="文本15"/>
          <p:cNvSpPr txBox="1"/>
          <p:nvPr/>
        </p:nvSpPr>
        <p:spPr>
          <a:xfrm>
            <a:off x="9571046" y="3041755"/>
            <a:ext cx="891286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legs</a:t>
            </a:r>
          </a:p>
        </p:txBody>
      </p:sp>
      <p:sp>
        <p:nvSpPr>
          <p:cNvPr id="55" name="文本10"/>
          <p:cNvSpPr txBox="1"/>
          <p:nvPr/>
        </p:nvSpPr>
        <p:spPr>
          <a:xfrm>
            <a:off x="10987693" y="3042266"/>
            <a:ext cx="103901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body</a:t>
            </a:r>
          </a:p>
        </p:txBody>
      </p:sp>
      <p:sp>
        <p:nvSpPr>
          <p:cNvPr id="56" name="文本17"/>
          <p:cNvSpPr txBox="1"/>
          <p:nvPr/>
        </p:nvSpPr>
        <p:spPr>
          <a:xfrm>
            <a:off x="8744276" y="5638984"/>
            <a:ext cx="3468370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This is my 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friend </a:t>
            </a:r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Andy</a:t>
            </a:r>
            <a:r>
              <a:rPr lang="en-US" altLang="zh-CN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.</a:t>
            </a:r>
            <a:r>
              <a:rPr lang="zh-CN" altLang="en-US" sz="2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9" name="图片2"/>
          <p:cNvPicPr>
            <a:picLocks noChangeAspect="1"/>
          </p:cNvPicPr>
          <p:nvPr/>
        </p:nvPicPr>
        <p:blipFill>
          <a:blip r:embed="rId9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39581" y="1051541"/>
            <a:ext cx="998855" cy="1155700"/>
          </a:xfrm>
          <a:prstGeom prst="rect">
            <a:avLst/>
          </a:prstGeom>
        </p:spPr>
      </p:pic>
      <p:pic>
        <p:nvPicPr>
          <p:cNvPr id="31" name="图片4"/>
          <p:cNvPicPr>
            <a:picLocks noChangeAspect="1"/>
          </p:cNvPicPr>
          <p:nvPr/>
        </p:nvPicPr>
        <p:blipFill>
          <a:blip r:embed="rId1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4522"/>
          <a:stretch>
            <a:fillRect/>
          </a:stretch>
        </p:blipFill>
        <p:spPr>
          <a:xfrm>
            <a:off x="5518956" y="2107673"/>
            <a:ext cx="836295" cy="91852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1986463" y="5033488"/>
            <a:ext cx="768350" cy="42735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0913" y="5111593"/>
            <a:ext cx="824230" cy="45847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1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3454" r="4700"/>
          <a:stretch>
            <a:fillRect/>
          </a:stretch>
        </p:blipFill>
        <p:spPr>
          <a:xfrm flipH="1">
            <a:off x="787398" y="3985738"/>
            <a:ext cx="815339" cy="114109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1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3179" r="4851"/>
          <a:stretch>
            <a:fillRect/>
          </a:stretch>
        </p:blipFill>
        <p:spPr>
          <a:xfrm>
            <a:off x="1985713" y="3985738"/>
            <a:ext cx="749867" cy="1047750"/>
          </a:xfrm>
          <a:prstGeom prst="rect">
            <a:avLst/>
          </a:prstGeom>
        </p:spPr>
      </p:pic>
      <p:pic>
        <p:nvPicPr>
          <p:cNvPr id="4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86E0BCA9-2131-2295-49D1-575840FCFB4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st="8000" end="103776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61838" y="1171758"/>
            <a:ext cx="487363" cy="487363"/>
          </a:xfrm>
          <a:prstGeom prst="rect">
            <a:avLst/>
          </a:prstGeom>
        </p:spPr>
      </p:pic>
      <p:pic>
        <p:nvPicPr>
          <p:cNvPr id="5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F05E0442-9ACA-D1C6-D746-50FC9E76CF6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st="11000" end="101276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77699" y="1849395"/>
            <a:ext cx="487363" cy="487363"/>
          </a:xfrm>
          <a:prstGeom prst="rect">
            <a:avLst/>
          </a:prstGeom>
        </p:spPr>
      </p:pic>
      <p:pic>
        <p:nvPicPr>
          <p:cNvPr id="7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244E0371-C2F2-B28C-F9EB-A0D702F4B06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st="13300" end="98876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61838" y="2546543"/>
            <a:ext cx="487363" cy="487363"/>
          </a:xfrm>
          <a:prstGeom prst="rect">
            <a:avLst/>
          </a:prstGeom>
        </p:spPr>
      </p:pic>
      <p:pic>
        <p:nvPicPr>
          <p:cNvPr id="8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2494D45E-A402-8562-D161-F7F0C36FE5D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st="15600" end="96576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73580" y="3251515"/>
            <a:ext cx="487363" cy="487363"/>
          </a:xfrm>
          <a:prstGeom prst="rect">
            <a:avLst/>
          </a:prstGeom>
        </p:spPr>
      </p:pic>
      <p:pic>
        <p:nvPicPr>
          <p:cNvPr id="9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129B3F94-5DCD-3F5F-0E24-72049894362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st="18100" end="94076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61838" y="4068922"/>
            <a:ext cx="487363" cy="487363"/>
          </a:xfrm>
          <a:prstGeom prst="rect">
            <a:avLst/>
          </a:prstGeom>
        </p:spPr>
      </p:pic>
      <p:pic>
        <p:nvPicPr>
          <p:cNvPr id="10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842B3F2D-3850-9BDF-4E3B-FB8ACD66E1C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st="20400" end="89576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773580" y="4827627"/>
            <a:ext cx="487363" cy="487363"/>
          </a:xfrm>
          <a:prstGeom prst="rect">
            <a:avLst/>
          </a:prstGeom>
        </p:spPr>
      </p:pic>
      <p:pic>
        <p:nvPicPr>
          <p:cNvPr id="28" name="图片3"/>
          <p:cNvPicPr>
            <a:picLocks noChangeAspect="1"/>
          </p:cNvPicPr>
          <p:nvPr/>
        </p:nvPicPr>
        <p:blipFill>
          <a:blip r:embed="rId1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6244384" y="4696815"/>
            <a:ext cx="478155" cy="922020"/>
          </a:xfrm>
          <a:prstGeom prst="rect">
            <a:avLst/>
          </a:prstGeom>
        </p:spPr>
      </p:pic>
      <p:pic>
        <p:nvPicPr>
          <p:cNvPr id="27" name="图片3"/>
          <p:cNvPicPr>
            <a:picLocks noChangeAspect="1"/>
          </p:cNvPicPr>
          <p:nvPr/>
        </p:nvPicPr>
        <p:blipFill>
          <a:blip r:embed="rId1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83405" y="4704857"/>
            <a:ext cx="455930" cy="878840"/>
          </a:xfrm>
          <a:prstGeom prst="rect">
            <a:avLst/>
          </a:prstGeom>
        </p:spPr>
      </p:pic>
      <p:pic>
        <p:nvPicPr>
          <p:cNvPr id="30" name="图片3"/>
          <p:cNvPicPr>
            <a:picLocks noChangeAspect="1"/>
          </p:cNvPicPr>
          <p:nvPr/>
        </p:nvPicPr>
        <p:blipFill>
          <a:blip r:embed="rId1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10772140" y="1808280"/>
            <a:ext cx="345440" cy="668020"/>
          </a:xfrm>
          <a:prstGeom prst="rect">
            <a:avLst/>
          </a:prstGeom>
        </p:spPr>
      </p:pic>
      <p:pic>
        <p:nvPicPr>
          <p:cNvPr id="29" name="图片3"/>
          <p:cNvPicPr>
            <a:picLocks noChangeAspect="1"/>
          </p:cNvPicPr>
          <p:nvPr/>
        </p:nvPicPr>
        <p:blipFill>
          <a:blip r:embed="rId1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960610" y="1808280"/>
            <a:ext cx="360680" cy="697865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B1F473E5-4958-8E04-C1E4-E299FB71ABFC}"/>
              </a:ext>
            </a:extLst>
          </p:cNvPr>
          <p:cNvSpPr txBox="1"/>
          <p:nvPr/>
        </p:nvSpPr>
        <p:spPr>
          <a:xfrm>
            <a:off x="1" y="872204"/>
            <a:ext cx="2840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 and say.</a:t>
            </a:r>
          </a:p>
        </p:txBody>
      </p:sp>
    </p:spTree>
    <p:extLst>
      <p:ext uri="{BB962C8B-B14F-4D97-AF65-F5344CB8AC3E}">
        <p14:creationId xmlns:p14="http://schemas.microsoft.com/office/powerpoint/2010/main" val="246662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8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3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24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5" dur="24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7" dur="24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0" dur="46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4" grpId="0"/>
      <p:bldP spid="34" grpId="1"/>
      <p:bldP spid="36" grpId="0"/>
      <p:bldP spid="36" grpId="1"/>
      <p:bldP spid="37" grpId="0"/>
      <p:bldP spid="37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7" grpId="0"/>
      <p:bldP spid="47" grpId="1"/>
      <p:bldP spid="48" grpId="0"/>
      <p:bldP spid="48" grpId="1"/>
      <p:bldP spid="49" grpId="0"/>
      <p:bldP spid="49" grpId="1"/>
      <p:bldP spid="51" grpId="0"/>
      <p:bldP spid="51" grpId="1"/>
      <p:bldP spid="52" grpId="0"/>
      <p:bldP spid="52" grpId="1"/>
      <p:bldP spid="53" grpId="0"/>
      <p:bldP spid="53" grpId="1"/>
      <p:bldP spid="54" grpId="0"/>
      <p:bldP spid="54" grpId="1"/>
      <p:bldP spid="55" grpId="0"/>
      <p:bldP spid="55" grpId="1"/>
      <p:bldP spid="56" grpId="0"/>
      <p:bldP spid="5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28E89A-AD8C-FA56-96EA-721D29DBCC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id="{B3F157E8-18F3-FBA0-CCE6-606561691C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4889" y="1633308"/>
            <a:ext cx="4062222" cy="4514044"/>
          </a:xfrm>
          <a:prstGeom prst="rect">
            <a:avLst/>
          </a:prstGeom>
        </p:spPr>
      </p:pic>
      <p:pic>
        <p:nvPicPr>
          <p:cNvPr id="14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E62FE75F-D883-7EB7-E4EC-550D70CD2BB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00" end="7057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08657" y="5570537"/>
            <a:ext cx="487363" cy="487363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4E7B45A5-3FFB-11C4-1586-B4CEA7E8AAAF}"/>
              </a:ext>
            </a:extLst>
          </p:cNvPr>
          <p:cNvSpPr txBox="1"/>
          <p:nvPr/>
        </p:nvSpPr>
        <p:spPr>
          <a:xfrm>
            <a:off x="0" y="856320"/>
            <a:ext cx="336296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Listen and repeat.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00007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0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34172-D4A6-7B68-48AE-30506C65CC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54420" y="1366520"/>
            <a:ext cx="1482090" cy="1450975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606472" y="2386052"/>
            <a:ext cx="511175" cy="398145"/>
          </a:xfrm>
          <a:prstGeom prst="rect">
            <a:avLst/>
          </a:prstGeom>
        </p:spPr>
      </p:pic>
      <p:pic>
        <p:nvPicPr>
          <p:cNvPr id="16" name="图片4"/>
          <p:cNvPicPr>
            <a:picLocks noChangeAspect="1"/>
          </p:cNvPicPr>
          <p:nvPr/>
        </p:nvPicPr>
        <p:blipFill>
          <a:blip r:embed="rId5"/>
          <a:srcRect t="4617"/>
          <a:stretch>
            <a:fillRect/>
          </a:stretch>
        </p:blipFill>
        <p:spPr>
          <a:xfrm>
            <a:off x="6478905" y="3311851"/>
            <a:ext cx="1074420" cy="1607493"/>
          </a:xfrm>
          <a:prstGeom prst="rect">
            <a:avLst/>
          </a:prstGeom>
        </p:spPr>
      </p:pic>
      <p:pic>
        <p:nvPicPr>
          <p:cNvPr id="18" name="图片6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4043" r="3266" b="-1"/>
          <a:stretch>
            <a:fillRect/>
          </a:stretch>
        </p:blipFill>
        <p:spPr>
          <a:xfrm>
            <a:off x="8300720" y="3772657"/>
            <a:ext cx="1648679" cy="95237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00265" y="5457825"/>
            <a:ext cx="913765" cy="50800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8449945" y="5457825"/>
            <a:ext cx="824230" cy="45847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3452" r="5491"/>
          <a:stretch>
            <a:fillRect/>
          </a:stretch>
        </p:blipFill>
        <p:spPr>
          <a:xfrm flipH="1">
            <a:off x="10149233" y="1629410"/>
            <a:ext cx="1011292" cy="142748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8"/>
          <a:srcRect l="5982" r="5790"/>
          <a:stretch>
            <a:fillRect/>
          </a:stretch>
        </p:blipFill>
        <p:spPr>
          <a:xfrm>
            <a:off x="10464127" y="3565525"/>
            <a:ext cx="823566" cy="1199515"/>
          </a:xfrm>
          <a:prstGeom prst="rect">
            <a:avLst/>
          </a:prstGeom>
        </p:spPr>
      </p:pic>
      <p:sp>
        <p:nvSpPr>
          <p:cNvPr id="15" name="形状1">
            <a:extLst>
              <a:ext uri="{FF2B5EF4-FFF2-40B4-BE49-F238E27FC236}">
                <a16:creationId xmlns:a16="http://schemas.microsoft.com/office/drawing/2014/main" id="{7D50508B-7ED5-1700-292A-42D59DE7A915}"/>
              </a:ext>
            </a:extLst>
          </p:cNvPr>
          <p:cNvSpPr txBox="1"/>
          <p:nvPr/>
        </p:nvSpPr>
        <p:spPr>
          <a:xfrm>
            <a:off x="588226" y="1689241"/>
            <a:ext cx="3854091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head on the neck.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0" name="形状4">
            <a:extLst>
              <a:ext uri="{FF2B5EF4-FFF2-40B4-BE49-F238E27FC236}">
                <a16:creationId xmlns:a16="http://schemas.microsoft.com/office/drawing/2014/main" id="{757DE9E1-3F6A-8994-5E16-4C87D5D9D4DA}"/>
              </a:ext>
            </a:extLst>
          </p:cNvPr>
          <p:cNvSpPr txBox="1"/>
          <p:nvPr/>
        </p:nvSpPr>
        <p:spPr>
          <a:xfrm>
            <a:off x="1089927" y="2460565"/>
            <a:ext cx="4030713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hands on the arms.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1" name="形状2">
            <a:extLst>
              <a:ext uri="{FF2B5EF4-FFF2-40B4-BE49-F238E27FC236}">
                <a16:creationId xmlns:a16="http://schemas.microsoft.com/office/drawing/2014/main" id="{00B261CE-9BEF-EB0A-373C-2B462CD7B6B7}"/>
              </a:ext>
            </a:extLst>
          </p:cNvPr>
          <p:cNvSpPr txBox="1"/>
          <p:nvPr/>
        </p:nvSpPr>
        <p:spPr>
          <a:xfrm>
            <a:off x="480984" y="3231128"/>
            <a:ext cx="3854091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neck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2" name="形状5">
            <a:extLst>
              <a:ext uri="{FF2B5EF4-FFF2-40B4-BE49-F238E27FC236}">
                <a16:creationId xmlns:a16="http://schemas.microsoft.com/office/drawing/2014/main" id="{75A5D7B6-38B5-D084-9DC2-CC2F65658B45}"/>
              </a:ext>
            </a:extLst>
          </p:cNvPr>
          <p:cNvSpPr txBox="1"/>
          <p:nvPr/>
        </p:nvSpPr>
        <p:spPr>
          <a:xfrm>
            <a:off x="1266549" y="4016492"/>
            <a:ext cx="3854091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arms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3" name="形状3">
            <a:extLst>
              <a:ext uri="{FF2B5EF4-FFF2-40B4-BE49-F238E27FC236}">
                <a16:creationId xmlns:a16="http://schemas.microsoft.com/office/drawing/2014/main" id="{CE0F14DD-DA8A-502E-4D4A-C45C603FCA4A}"/>
              </a:ext>
            </a:extLst>
          </p:cNvPr>
          <p:cNvSpPr txBox="1"/>
          <p:nvPr/>
        </p:nvSpPr>
        <p:spPr>
          <a:xfrm>
            <a:off x="651491" y="4799200"/>
            <a:ext cx="3774205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legs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D73A211-F227-30B6-97DF-5A7E682F4806}"/>
              </a:ext>
            </a:extLst>
          </p:cNvPr>
          <p:cNvSpPr txBox="1"/>
          <p:nvPr/>
        </p:nvSpPr>
        <p:spPr>
          <a:xfrm>
            <a:off x="0" y="864947"/>
            <a:ext cx="39603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match and say.</a:t>
            </a:r>
          </a:p>
        </p:txBody>
      </p:sp>
    </p:spTree>
    <p:extLst>
      <p:ext uri="{BB962C8B-B14F-4D97-AF65-F5344CB8AC3E}">
        <p14:creationId xmlns:p14="http://schemas.microsoft.com/office/powerpoint/2010/main" val="2242995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0.00486 L -4.79167E-6 0.0051 C 0.00287 0.01019 0.00612 0.01574 0.00938 0.01945 C 0.01016 0.02037 0.01107 0.02037 0.01198 0.02107 C 0.01394 0.02199 0.01589 0.02246 0.01797 0.02361 C 0.01928 0.02477 0.02071 0.02662 0.02227 0.02662 C 0.02956 0.02871 0.04506 0.0301 0.05313 0.03172 C 0.05717 0.0301 0.0612 0.0301 0.06524 0.02847 C 0.06745 0.02732 0.06928 0.02431 0.07123 0.02222 C 0.07461 0.01945 0.078 0.01783 0.08165 0.01505 C 0.08217 0.01459 0.08282 0.01459 0.08347 0.01343 C 0.0905 0.00394 0.08685 0.00741 0.09441 0.00347 C 0.09766 -0.00393 0.0948 0.00093 0.09974 -0.00254 C 0.10092 -0.00324 0.1056 -0.00856 0.10652 -0.00972 C 0.10964 -0.01296 0.10886 -0.0125 0.11185 -0.01389 C 0.11706 -0.02176 0.11264 -0.0162 0.12019 -0.02153 C 0.12201 -0.02245 0.1237 -0.02453 0.12566 -0.02569 C 0.12657 -0.02662 0.12761 -0.02662 0.12852 -0.02708 C 0.13073 -0.0287 0.1293 -0.02847 0.13152 -0.03194 C 0.13191 -0.03194 0.1323 -0.0324 0.13295 -0.0331 C 0.13399 -0.03449 0.1349 -0.03634 0.13594 -0.0375 C 0.13685 -0.03819 0.1379 -0.03819 0.13881 -0.03912 C 0.13933 -0.03935 0.13985 -0.03958 0.14037 -0.04051 C 0.14558 -0.05254 0.14128 -0.04444 0.15261 -0.05208 C 0.15443 -0.05347 0.15612 -0.05509 0.15795 -0.05648 L 0.15964 -0.05879 " pathEditMode="relative" rAng="0" ptsTypes="AAAAAAAAAAAAAAAAAAAAAAAA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82" y="-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0.00185 L -4.79167E-6 -0.00116 C 0.02279 -0.00926 -0.02213 0.00556 0.04375 -0.01921 C 0.05092 -0.02176 0.05834 -0.02384 0.0655 -0.02593 C 0.06745 -0.02917 0.06928 -0.03264 0.07162 -0.03565 C 0.07969 -0.0456 0.0974 -0.0625 0.10482 -0.07431 C 0.11407 -0.08843 0.12162 -0.10648 0.1306 -0.1213 C 0.13855 -0.13449 0.14597 -0.14884 0.15443 -0.16088 L 0.18034 -0.19653 C 0.18256 -0.20579 0.18425 -0.21597 0.18724 -0.22454 C 0.18881 -0.22893 0.19141 -0.23125 0.19336 -0.23518 C 0.1948 -0.23796 0.19623 -0.24028 0.1974 -0.24375 C 0.19883 -0.24815 0.19935 -0.25347 0.20092 -0.25718 C 0.20209 -0.25995 0.20404 -0.26065 0.20547 -0.26296 C 0.20795 -0.2669 0.21003 -0.2713 0.21198 -0.27569 C 0.2155 -0.2831 0.21928 -0.29028 0.22214 -0.29861 C 0.22487 -0.30671 0.22566 -0.3088 0.22774 -0.31597 C 0.22813 -0.31713 0.22813 -0.31875 0.22865 -0.32014 C 0.22982 -0.32176 0.23139 -0.32245 0.23282 -0.32361 C 0.23334 -0.32546 0.23386 -0.32708 0.23438 -0.32847 C 0.23464 -0.3294 0.23451 -0.33056 0.2349 -0.33148 C 0.23907 -0.34421 0.23672 -0.33403 0.23933 -0.34491 C 0.24102 -0.35231 0.23959 -0.35139 0.24154 -0.35139 " pathEditMode="relative" rAng="0" ptsTypes="AAAAAAAAAAAAAAAAAAAAA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70" y="-1745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1 -0.00648 L 0.16797 -0.1039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03" y="-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53430C-097A-AE7A-0419-81927F62B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:a16="http://schemas.microsoft.com/office/drawing/2014/main" id="{37291D9E-779E-8B80-055E-B4336908D5B8}"/>
              </a:ext>
            </a:extLst>
          </p:cNvPr>
          <p:cNvGrpSpPr/>
          <p:nvPr/>
        </p:nvGrpSpPr>
        <p:grpSpPr>
          <a:xfrm>
            <a:off x="8038286" y="905298"/>
            <a:ext cx="1482090" cy="1848999"/>
            <a:chOff x="8068564" y="726815"/>
            <a:chExt cx="1482090" cy="1848999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B4B6757E-8B0B-CEAB-268B-00401F8133D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068564" y="726815"/>
              <a:ext cx="1482090" cy="1450975"/>
            </a:xfrm>
            <a:prstGeom prst="rect">
              <a:avLst/>
            </a:prstGeom>
          </p:spPr>
        </p:pic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id="{99E797E3-5563-3F4A-392F-9D432BAE7C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58022" y="2177669"/>
              <a:ext cx="511175" cy="398145"/>
            </a:xfrm>
            <a:prstGeom prst="rect">
              <a:avLst/>
            </a:prstGeom>
          </p:spPr>
        </p:pic>
      </p:grpSp>
      <p:pic>
        <p:nvPicPr>
          <p:cNvPr id="16" name="图片4">
            <a:extLst>
              <a:ext uri="{FF2B5EF4-FFF2-40B4-BE49-F238E27FC236}">
                <a16:creationId xmlns:a16="http://schemas.microsoft.com/office/drawing/2014/main" id="{72856B1F-F3CA-C3CB-74B6-9D03B29C7D8B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4617"/>
          <a:stretch>
            <a:fillRect/>
          </a:stretch>
        </p:blipFill>
        <p:spPr>
          <a:xfrm>
            <a:off x="6478905" y="3311851"/>
            <a:ext cx="1074420" cy="1607493"/>
          </a:xfrm>
          <a:prstGeom prst="rect">
            <a:avLst/>
          </a:prstGeom>
        </p:spPr>
      </p:pic>
      <p:pic>
        <p:nvPicPr>
          <p:cNvPr id="18" name="图片6">
            <a:extLst>
              <a:ext uri="{FF2B5EF4-FFF2-40B4-BE49-F238E27FC236}">
                <a16:creationId xmlns:a16="http://schemas.microsoft.com/office/drawing/2014/main" id="{DB4591CB-8968-BFFE-107C-EB0516BDFEA0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212" r="3266"/>
          <a:stretch>
            <a:fillRect/>
          </a:stretch>
        </p:blipFill>
        <p:spPr>
          <a:xfrm>
            <a:off x="8300720" y="3754490"/>
            <a:ext cx="1648679" cy="970545"/>
          </a:xfrm>
          <a:prstGeom prst="rect">
            <a:avLst/>
          </a:prstGeom>
        </p:spPr>
      </p:pic>
      <p:grpSp>
        <p:nvGrpSpPr>
          <p:cNvPr id="20" name="组合 19">
            <a:extLst>
              <a:ext uri="{FF2B5EF4-FFF2-40B4-BE49-F238E27FC236}">
                <a16:creationId xmlns:a16="http://schemas.microsoft.com/office/drawing/2014/main" id="{9F9E78AD-E619-68A1-4954-4A37BE04D125}"/>
              </a:ext>
            </a:extLst>
          </p:cNvPr>
          <p:cNvGrpSpPr/>
          <p:nvPr/>
        </p:nvGrpSpPr>
        <p:grpSpPr>
          <a:xfrm>
            <a:off x="10155256" y="1629410"/>
            <a:ext cx="1011324" cy="1941289"/>
            <a:chOff x="10155256" y="1629410"/>
            <a:chExt cx="1011324" cy="1941289"/>
          </a:xfrm>
        </p:grpSpPr>
        <p:pic>
          <p:nvPicPr>
            <p:cNvPr id="2" name="图片 1">
              <a:extLst>
                <a:ext uri="{FF2B5EF4-FFF2-40B4-BE49-F238E27FC236}">
                  <a16:creationId xmlns:a16="http://schemas.microsoft.com/office/drawing/2014/main" id="{8D5BF633-ED86-BE67-D04B-9850DD42281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0155257" y="3051755"/>
              <a:ext cx="933450" cy="518944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id="{ACAB6CD6-FE77-3E53-2C80-A99D78F46A5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</a:blip>
            <a:srcRect l="2906" r="6035"/>
            <a:stretch>
              <a:fillRect/>
            </a:stretch>
          </p:blipFill>
          <p:spPr>
            <a:xfrm flipH="1">
              <a:off x="10155256" y="1629410"/>
              <a:ext cx="1011324" cy="1427480"/>
            </a:xfrm>
            <a:prstGeom prst="rect">
              <a:avLst/>
            </a:prstGeom>
          </p:spPr>
        </p:pic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92E80C1F-2DE4-C6DD-C09C-1B968042B37F}"/>
              </a:ext>
            </a:extLst>
          </p:cNvPr>
          <p:cNvGrpSpPr/>
          <p:nvPr/>
        </p:nvGrpSpPr>
        <p:grpSpPr>
          <a:xfrm>
            <a:off x="10487025" y="3565525"/>
            <a:ext cx="824230" cy="1637610"/>
            <a:chOff x="10487025" y="3565525"/>
            <a:chExt cx="824230" cy="1637610"/>
          </a:xfrm>
        </p:grpSpPr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9624C34F-CF09-D641-49E1-35B7FFE9B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flipH="1">
              <a:off x="10487025" y="4744665"/>
              <a:ext cx="824230" cy="458470"/>
            </a:xfrm>
            <a:prstGeom prst="rect">
              <a:avLst/>
            </a:prstGeom>
          </p:spPr>
        </p:pic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B3DE490C-9EF1-7F56-2718-052E5A8C6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2F2F2"/>
                </a:clrFrom>
                <a:clrTo>
                  <a:srgbClr val="F2F2F2">
                    <a:alpha val="0"/>
                  </a:srgbClr>
                </a:clrTo>
              </a:clrChange>
            </a:blip>
            <a:srcRect l="8435" r="9683"/>
            <a:stretch>
              <a:fillRect/>
            </a:stretch>
          </p:blipFill>
          <p:spPr>
            <a:xfrm>
              <a:off x="10487025" y="3565525"/>
              <a:ext cx="764334" cy="1199515"/>
            </a:xfrm>
            <a:prstGeom prst="rect">
              <a:avLst/>
            </a:prstGeom>
          </p:spPr>
        </p:pic>
      </p:grpSp>
      <p:sp>
        <p:nvSpPr>
          <p:cNvPr id="22" name="形状1">
            <a:extLst>
              <a:ext uri="{FF2B5EF4-FFF2-40B4-BE49-F238E27FC236}">
                <a16:creationId xmlns:a16="http://schemas.microsoft.com/office/drawing/2014/main" id="{0CDDE98A-20F1-09A4-0485-897690335C33}"/>
              </a:ext>
            </a:extLst>
          </p:cNvPr>
          <p:cNvSpPr txBox="1"/>
          <p:nvPr/>
        </p:nvSpPr>
        <p:spPr>
          <a:xfrm>
            <a:off x="588226" y="1689241"/>
            <a:ext cx="3854091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head on the neck.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3" name="形状4">
            <a:extLst>
              <a:ext uri="{FF2B5EF4-FFF2-40B4-BE49-F238E27FC236}">
                <a16:creationId xmlns:a16="http://schemas.microsoft.com/office/drawing/2014/main" id="{501E0BB1-3B0C-FC2E-5E02-CC18AD27164D}"/>
              </a:ext>
            </a:extLst>
          </p:cNvPr>
          <p:cNvSpPr txBox="1"/>
          <p:nvPr/>
        </p:nvSpPr>
        <p:spPr>
          <a:xfrm>
            <a:off x="1089927" y="2460565"/>
            <a:ext cx="4030713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hands on the arms.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4" name="形状2">
            <a:extLst>
              <a:ext uri="{FF2B5EF4-FFF2-40B4-BE49-F238E27FC236}">
                <a16:creationId xmlns:a16="http://schemas.microsoft.com/office/drawing/2014/main" id="{F299C880-419A-0CF9-60FD-E93016F49881}"/>
              </a:ext>
            </a:extLst>
          </p:cNvPr>
          <p:cNvSpPr txBox="1"/>
          <p:nvPr/>
        </p:nvSpPr>
        <p:spPr>
          <a:xfrm>
            <a:off x="480984" y="3231128"/>
            <a:ext cx="3854091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neck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5" name="形状5">
            <a:extLst>
              <a:ext uri="{FF2B5EF4-FFF2-40B4-BE49-F238E27FC236}">
                <a16:creationId xmlns:a16="http://schemas.microsoft.com/office/drawing/2014/main" id="{AEC06177-445A-84BC-D519-8FCA1B2ACBD2}"/>
              </a:ext>
            </a:extLst>
          </p:cNvPr>
          <p:cNvSpPr txBox="1"/>
          <p:nvPr/>
        </p:nvSpPr>
        <p:spPr>
          <a:xfrm>
            <a:off x="1266549" y="4016492"/>
            <a:ext cx="3854091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arms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26" name="形状3">
            <a:extLst>
              <a:ext uri="{FF2B5EF4-FFF2-40B4-BE49-F238E27FC236}">
                <a16:creationId xmlns:a16="http://schemas.microsoft.com/office/drawing/2014/main" id="{69A0899C-62C8-CFC5-AD86-4137B1AE53D4}"/>
              </a:ext>
            </a:extLst>
          </p:cNvPr>
          <p:cNvSpPr txBox="1"/>
          <p:nvPr/>
        </p:nvSpPr>
        <p:spPr>
          <a:xfrm>
            <a:off x="651491" y="4799200"/>
            <a:ext cx="3774205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legs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FE32504-CFBE-A065-C1F9-083546145403}"/>
              </a:ext>
            </a:extLst>
          </p:cNvPr>
          <p:cNvSpPr txBox="1"/>
          <p:nvPr/>
        </p:nvSpPr>
        <p:spPr>
          <a:xfrm>
            <a:off x="0" y="864947"/>
            <a:ext cx="39603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match and say.</a:t>
            </a:r>
          </a:p>
        </p:txBody>
      </p:sp>
    </p:spTree>
    <p:extLst>
      <p:ext uri="{BB962C8B-B14F-4D97-AF65-F5344CB8AC3E}">
        <p14:creationId xmlns:p14="http://schemas.microsoft.com/office/powerpoint/2010/main" val="7144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0.09166 L 0.00065 0.09074 C 0.00065 0.09166 0.00091 0.09074 0.00091 0.08981 C 0.00091 0.08912 -2.08333E-6 0.0875 -0.00026 0.08634 C -0.00052 0.08541 -0.00117 0.08472 -0.00156 0.08472 C -0.00182 0.08472 -0.00208 0.08379 -0.00234 0.08379 C -0.00534 0.08287 -0.00403 0.08287 -0.00651 0.08287 C -0.0069 0.08287 -0.00729 0.08217 -0.00768 0.08217 C -0.0082 0.08217 -0.00872 0.08217 -0.00924 0.08217 C -0.01002 0.08217 -0.01094 0.08102 -0.01185 0.08102 L -0.0151 0.08102 L -0.02539 0.08009 L -0.03021 0.07939 C -0.03151 0.07939 -0.03385 0.07939 -0.03385 0.07847 C -0.03398 0.07939 -0.03411 0.07847 -0.03437 0.07847 C -0.03463 0.07847 -0.03502 0.07847 -0.03528 0.07777 C -0.03567 0.07777 -0.03594 0.07685 -0.0362 0.07685 C -0.03633 0.07569 -0.03672 0.07569 -0.03685 0.07569 C -0.03763 0.07245 -0.03659 0.07685 -0.03763 0.07314 C -0.03815 0.07152 -0.03763 0.07314 -0.03802 0.07152 C -0.03802 0.07037 -0.03815 0.07152 -0.03828 0.07152 C -0.03841 0.06967 -0.03841 0.06967 -0.0388 0.06875 C -0.03893 0.06805 -0.03893 0.06713 -0.03919 0.06713 C -0.03919 0.06736 -0.03919 0.0662 -0.03919 0.06527 " pathEditMode="relative" rAng="0" ptsTypes="AAAAAAAAAAAAAAAAAAAAAA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-131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34 -0.04213 L -0.00234 -0.0419 L 0.00859 -0.04051 C 0.01315 -0.03981 0.01758 -0.03889 0.02201 -0.03819 C 0.02891 -0.03773 0.03555 -0.03773 0.04232 -0.03727 C 0.05169 -0.03657 0.05612 -0.03588 0.06484 -0.03472 C 0.07162 -0.03565 0.07839 -0.03495 0.08477 -0.03727 C 0.08711 -0.03796 0.08776 -0.04144 0.08932 -0.04352 C 0.09831 -0.05417 0.09505 -0.05185 0.10117 -0.05579 C 0.10143 -0.05648 0.10182 -0.05694 0.10208 -0.05764 C 0.10287 -0.05856 0.103 -0.05995 0.10378 -0.06111 C 0.10417 -0.06134 0.10482 -0.06134 0.10547 -0.06134 " pathEditMode="relative" rAng="0" ptsTypes="AAAAAAAAAAAA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91" y="-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1.04167E-6 0.00023 C -0.00091 0.00787 -0.00169 0.01851 -0.00287 0.02523 C -0.00508 0.03865 -0.00925 0.04976 -0.01484 0.06018 C -0.01836 0.06689 -0.02214 0.07291 -0.02604 0.07916 C -0.0319 0.08773 -0.0349 0.09236 -0.04258 0.09629 C -0.04922 0.09953 -0.05938 0.09953 -0.06576 0.1 C -0.06953 0.10046 -0.07331 0.10162 -0.07695 0.10231 L -0.15859 0.09953 C -0.16432 0.09953 -0.17005 0.09814 -0.17591 0.09675 C -0.18086 0.0956 -0.18555 0.09328 -0.19063 0.09166 C -0.20534 0.09282 -0.22018 0.09212 -0.23464 0.0949 C -0.23672 0.09513 -0.24609 0.10254 -0.2487 0.10601 C -0.25091 0.10879 -0.25274 0.1118 -0.25482 0.11458 C -0.25534 0.11643 -0.25573 0.11759 -0.25625 0.11944 C -0.2569 0.12037 -0.25794 0.12175 -0.25846 0.12337 C -0.25886 0.125 -0.25846 0.12708 -0.25886 0.1287 C -0.25925 0.13032 -0.25977 0.13194 -0.26042 0.13379 C -0.26081 0.13518 -0.2612 0.13703 -0.26159 0.13865 C -0.26237 0.14629 -0.26146 0.13865 -0.26276 0.14629 C -0.26328 0.1493 -0.26367 0.15462 -0.26367 0.15532 " pathEditMode="relative" rAng="0" ptsTypes="AAAAAAAAAAAAAAAAAAA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0" y="775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0.00023 L -2.08333E-7 0.00023 C -0.01562 -0.00949 -0.0306 -0.01921 -0.04648 -0.02824 C -0.05039 -0.03055 -0.05612 -0.03148 -0.05964 -0.03403 C -0.07122 -0.04166 -0.07435 -0.05 -0.08359 -0.0581 C -0.09948 -0.07268 -0.08398 -0.05787 -0.09557 -0.07106 C -0.10182 -0.07801 -0.10599 -0.08102 -0.11029 -0.08773 C -0.11341 -0.09282 -0.11562 -0.09815 -0.11914 -0.10278 C -0.12266 -0.10741 -0.12383 -0.11319 -0.13112 -0.11551 C -0.14505 -0.11967 -0.14427 -0.11666 -0.14427 -0.12014 " pathEditMode="relative" rAng="0" ptsTypes="AAAAAAAA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7" y="-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2.5E-6 0.00023 C -0.00326 0.0081 -0.0043 0.01666 -0.00821 0.02523 C -0.00873 0.02638 -0.01172 0.02708 -0.01367 0.02731 C -0.02201 0.02847 -0.03034 0.02893 -0.03828 0.02939 C -0.03933 0.03009 -0.04375 0.03564 -0.0461 0.0368 C -0.04766 0.03726 -0.05013 0.03726 -0.05156 0.0375 C -0.06979 0.04745 -0.05755 0.03842 -0.05755 0.06435 C -0.05755 0.06898 -0.0586 0.07291 -0.05951 0.07685 C -0.0599 0.07893 -0.06055 0.08125 -0.06146 0.0831 C -0.06185 0.08425 -0.06263 0.08726 -0.06263 0.08819 " pathEditMode="relative" rAng="0" ptsTypes="AAAAAAAAA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8" y="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形状1">
            <a:extLst>
              <a:ext uri="{FF2B5EF4-FFF2-40B4-BE49-F238E27FC236}">
                <a16:creationId xmlns:a16="http://schemas.microsoft.com/office/drawing/2014/main" id="{45992F5C-BC4D-802C-382C-87ECBE46AFF4}"/>
              </a:ext>
            </a:extLst>
          </p:cNvPr>
          <p:cNvSpPr txBox="1"/>
          <p:nvPr/>
        </p:nvSpPr>
        <p:spPr>
          <a:xfrm>
            <a:off x="588226" y="1689241"/>
            <a:ext cx="3854091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head on the neck.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12" name="形状4">
            <a:extLst>
              <a:ext uri="{FF2B5EF4-FFF2-40B4-BE49-F238E27FC236}">
                <a16:creationId xmlns:a16="http://schemas.microsoft.com/office/drawing/2014/main" id="{2A889702-A993-71DA-2931-5C276DEE2CA8}"/>
              </a:ext>
            </a:extLst>
          </p:cNvPr>
          <p:cNvSpPr txBox="1"/>
          <p:nvPr/>
        </p:nvSpPr>
        <p:spPr>
          <a:xfrm>
            <a:off x="1089927" y="2460565"/>
            <a:ext cx="4030713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hands on the arms.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10" name="形状2">
            <a:extLst>
              <a:ext uri="{FF2B5EF4-FFF2-40B4-BE49-F238E27FC236}">
                <a16:creationId xmlns:a16="http://schemas.microsoft.com/office/drawing/2014/main" id="{68D37CAB-D9D5-3BBE-6DB9-16C15D18C017}"/>
              </a:ext>
            </a:extLst>
          </p:cNvPr>
          <p:cNvSpPr txBox="1"/>
          <p:nvPr/>
        </p:nvSpPr>
        <p:spPr>
          <a:xfrm>
            <a:off x="480984" y="3231128"/>
            <a:ext cx="3854091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neck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13" name="形状5">
            <a:extLst>
              <a:ext uri="{FF2B5EF4-FFF2-40B4-BE49-F238E27FC236}">
                <a16:creationId xmlns:a16="http://schemas.microsoft.com/office/drawing/2014/main" id="{C1F8B08A-C082-37E7-6565-FA5376E43336}"/>
              </a:ext>
            </a:extLst>
          </p:cNvPr>
          <p:cNvSpPr txBox="1"/>
          <p:nvPr/>
        </p:nvSpPr>
        <p:spPr>
          <a:xfrm>
            <a:off x="1266549" y="4016492"/>
            <a:ext cx="3854091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arms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sp>
        <p:nvSpPr>
          <p:cNvPr id="11" name="形状3">
            <a:extLst>
              <a:ext uri="{FF2B5EF4-FFF2-40B4-BE49-F238E27FC236}">
                <a16:creationId xmlns:a16="http://schemas.microsoft.com/office/drawing/2014/main" id="{5FA20503-58B7-46FB-EC60-479569924764}"/>
              </a:ext>
            </a:extLst>
          </p:cNvPr>
          <p:cNvSpPr txBox="1"/>
          <p:nvPr/>
        </p:nvSpPr>
        <p:spPr>
          <a:xfrm>
            <a:off x="651491" y="4799200"/>
            <a:ext cx="3774205" cy="587461"/>
          </a:xfrm>
          <a:custGeom>
            <a:avLst/>
            <a:gdLst>
              <a:gd name="connsiteX0" fmla="*/ 97910 w 4320684"/>
              <a:gd name="connsiteY0" fmla="*/ 0 h 587461"/>
              <a:gd name="connsiteX1" fmla="*/ 4222774 w 4320684"/>
              <a:gd name="connsiteY1" fmla="*/ 0 h 587461"/>
              <a:gd name="connsiteX2" fmla="*/ 4276848 w 4320684"/>
              <a:gd name="connsiteY2" fmla="*/ 0 h 587461"/>
              <a:gd name="connsiteX3" fmla="*/ 4320684 w 4320684"/>
              <a:gd name="connsiteY3" fmla="*/ 489551 h 587461"/>
              <a:gd name="connsiteX4" fmla="*/ 4320684 w 4320684"/>
              <a:gd name="connsiteY4" fmla="*/ 543625 h 587461"/>
              <a:gd name="connsiteX5" fmla="*/ 97910 w 4320684"/>
              <a:gd name="connsiteY5" fmla="*/ 587461 h 587461"/>
              <a:gd name="connsiteX6" fmla="*/ 43836 w 4320684"/>
              <a:gd name="connsiteY6" fmla="*/ 587461 h 587461"/>
              <a:gd name="connsiteX7" fmla="*/ 0 w 4320684"/>
              <a:gd name="connsiteY7" fmla="*/ 97910 h 587461"/>
              <a:gd name="connsiteX8" fmla="*/ 0 w 4320684"/>
              <a:gd name="connsiteY8" fmla="*/ 43836 h 58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20684" h="587461">
                <a:moveTo>
                  <a:pt x="97910" y="0"/>
                </a:moveTo>
                <a:lnTo>
                  <a:pt x="4222774" y="0"/>
                </a:lnTo>
                <a:cubicBezTo>
                  <a:pt x="4276848" y="0"/>
                  <a:pt x="4320684" y="43836"/>
                  <a:pt x="4320684" y="97910"/>
                </a:cubicBezTo>
                <a:lnTo>
                  <a:pt x="4320684" y="489551"/>
                </a:lnTo>
                <a:cubicBezTo>
                  <a:pt x="4320684" y="543625"/>
                  <a:pt x="4276848" y="587461"/>
                  <a:pt x="4222774" y="587461"/>
                </a:cubicBezTo>
                <a:lnTo>
                  <a:pt x="97910" y="587461"/>
                </a:lnTo>
                <a:cubicBezTo>
                  <a:pt x="43836" y="587461"/>
                  <a:pt x="0" y="543625"/>
                  <a:pt x="0" y="489551"/>
                </a:cubicBezTo>
                <a:lnTo>
                  <a:pt x="0" y="97910"/>
                </a:lnTo>
                <a:cubicBezTo>
                  <a:pt x="0" y="43836"/>
                  <a:pt x="43836" y="0"/>
                  <a:pt x="97910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CCC128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r>
              <a:rPr lang="zh-CN" altLang="en-US" sz="280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legs on the body.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Comic Sans MS" panose="030F0702030302020204"/>
              <a:cs typeface="Times New Roman" panose="02020603050405020304" pitchFamily="18" charset="0"/>
            </a:endParaRPr>
          </a:p>
        </p:txBody>
      </p:sp>
      <p:pic>
        <p:nvPicPr>
          <p:cNvPr id="22" name="图片11">
            <a:extLst>
              <a:ext uri="{FF2B5EF4-FFF2-40B4-BE49-F238E27FC236}">
                <a16:creationId xmlns:a16="http://schemas.microsoft.com/office/drawing/2014/main" id="{CCABE53F-023C-3223-584F-7422305CA82A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01697" y="1605664"/>
            <a:ext cx="2690808" cy="3618607"/>
          </a:xfrm>
          <a:prstGeom prst="rect">
            <a:avLst/>
          </a:prstGeom>
        </p:spPr>
      </p:pic>
      <p:sp>
        <p:nvSpPr>
          <p:cNvPr id="2" name="形状5">
            <a:extLst>
              <a:ext uri="{FF2B5EF4-FFF2-40B4-BE49-F238E27FC236}">
                <a16:creationId xmlns:a16="http://schemas.microsoft.com/office/drawing/2014/main" id="{1B6F24AB-1ED0-E6AB-43FC-7DC95AD0E549}"/>
              </a:ext>
            </a:extLst>
          </p:cNvPr>
          <p:cNvSpPr txBox="1"/>
          <p:nvPr/>
        </p:nvSpPr>
        <p:spPr>
          <a:xfrm>
            <a:off x="1266391" y="5610242"/>
            <a:ext cx="3642519" cy="587464"/>
          </a:xfrm>
          <a:custGeom>
            <a:avLst/>
            <a:gdLst>
              <a:gd name="connsiteX0" fmla="*/ 97911 w 4464748"/>
              <a:gd name="connsiteY0" fmla="*/ 0 h 587464"/>
              <a:gd name="connsiteX1" fmla="*/ 4366838 w 4464748"/>
              <a:gd name="connsiteY1" fmla="*/ 0 h 587464"/>
              <a:gd name="connsiteX2" fmla="*/ 4420912 w 4464748"/>
              <a:gd name="connsiteY2" fmla="*/ 0 h 587464"/>
              <a:gd name="connsiteX3" fmla="*/ 4464748 w 4464748"/>
              <a:gd name="connsiteY3" fmla="*/ 489553 h 587464"/>
              <a:gd name="connsiteX4" fmla="*/ 4464748 w 4464748"/>
              <a:gd name="connsiteY4" fmla="*/ 543628 h 587464"/>
              <a:gd name="connsiteX5" fmla="*/ 97911 w 4464748"/>
              <a:gd name="connsiteY5" fmla="*/ 587464 h 587464"/>
              <a:gd name="connsiteX6" fmla="*/ 43836 w 4464748"/>
              <a:gd name="connsiteY6" fmla="*/ 587464 h 587464"/>
              <a:gd name="connsiteX7" fmla="*/ 0 w 4464748"/>
              <a:gd name="connsiteY7" fmla="*/ 97911 h 587464"/>
              <a:gd name="connsiteX8" fmla="*/ 0 w 4464748"/>
              <a:gd name="connsiteY8" fmla="*/ 43836 h 58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748" h="587464">
                <a:moveTo>
                  <a:pt x="97911" y="0"/>
                </a:moveTo>
                <a:lnTo>
                  <a:pt x="4366838" y="0"/>
                </a:lnTo>
                <a:cubicBezTo>
                  <a:pt x="4420912" y="0"/>
                  <a:pt x="4464748" y="43836"/>
                  <a:pt x="4464748" y="97911"/>
                </a:cubicBezTo>
                <a:lnTo>
                  <a:pt x="4464748" y="489553"/>
                </a:lnTo>
                <a:cubicBezTo>
                  <a:pt x="4464748" y="543628"/>
                  <a:pt x="4420912" y="587464"/>
                  <a:pt x="4366838" y="587464"/>
                </a:cubicBezTo>
                <a:lnTo>
                  <a:pt x="97911" y="587464"/>
                </a:lnTo>
                <a:cubicBezTo>
                  <a:pt x="43836" y="587464"/>
                  <a:pt x="0" y="543628"/>
                  <a:pt x="0" y="489553"/>
                </a:cubicBezTo>
                <a:lnTo>
                  <a:pt x="0" y="97911"/>
                </a:lnTo>
                <a:cubicBezTo>
                  <a:pt x="0" y="43836"/>
                  <a:pt x="43836" y="0"/>
                  <a:pt x="97911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FF7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my friend Andy.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C3B19EB-5CA6-BCDC-ADC7-02190C66BB81}"/>
              </a:ext>
            </a:extLst>
          </p:cNvPr>
          <p:cNvSpPr txBox="1"/>
          <p:nvPr/>
        </p:nvSpPr>
        <p:spPr>
          <a:xfrm>
            <a:off x="0" y="864947"/>
            <a:ext cx="39603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match and say.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127AB-820A-7282-61FE-9D5E436543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56917"/>
            <a:ext cx="5104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Watch the video and chant.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E233E32-62C1-230D-B521-817FEA1AC08B}"/>
              </a:ext>
            </a:extLst>
          </p:cNvPr>
          <p:cNvSpPr/>
          <p:nvPr/>
        </p:nvSpPr>
        <p:spPr>
          <a:xfrm>
            <a:off x="2448000" y="1966411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27D41B5-B710-5E45-4304-B6A63AF5E2DB}"/>
              </a:ext>
            </a:extLst>
          </p:cNvPr>
          <p:cNvSpPr txBox="1"/>
          <p:nvPr/>
        </p:nvSpPr>
        <p:spPr>
          <a:xfrm>
            <a:off x="3569790" y="3722824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此处教师可插入教材第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12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页韵文的视频。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7891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F0621-DC2A-28A6-232D-331F6029D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2"/>
          <p:cNvSpPr txBox="1"/>
          <p:nvPr/>
        </p:nvSpPr>
        <p:spPr>
          <a:xfrm>
            <a:off x="3313487" y="1981305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   on the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    .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3308407" y="2682345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  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</a:t>
            </a:r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on the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    .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3308407" y="3357985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   on the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    .</a:t>
            </a:r>
          </a:p>
        </p:txBody>
      </p:sp>
      <p:sp>
        <p:nvSpPr>
          <p:cNvPr id="6" name="文本2"/>
          <p:cNvSpPr txBox="1"/>
          <p:nvPr/>
        </p:nvSpPr>
        <p:spPr>
          <a:xfrm>
            <a:off x="3303327" y="4089505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  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</a:t>
            </a:r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on the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    . </a:t>
            </a:r>
          </a:p>
        </p:txBody>
      </p:sp>
      <p:sp>
        <p:nvSpPr>
          <p:cNvPr id="7" name="文本2"/>
          <p:cNvSpPr txBox="1"/>
          <p:nvPr/>
        </p:nvSpPr>
        <p:spPr>
          <a:xfrm>
            <a:off x="3303327" y="4734665"/>
            <a:ext cx="3991889" cy="72145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Put the            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</a:t>
            </a:r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on the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            .</a:t>
            </a:r>
          </a:p>
        </p:txBody>
      </p:sp>
      <p:sp>
        <p:nvSpPr>
          <p:cNvPr id="56" name="文本17"/>
          <p:cNvSpPr txBox="1"/>
          <p:nvPr/>
        </p:nvSpPr>
        <p:spPr>
          <a:xfrm>
            <a:off x="3290119" y="5291825"/>
            <a:ext cx="3468370" cy="72136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This is my 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friend </a:t>
            </a:r>
            <a:r>
              <a:rPr lang="zh-CN" altLang="en-US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Andy</a:t>
            </a:r>
            <a:r>
              <a:rPr lang="en-US" altLang="zh-CN" sz="2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.</a:t>
            </a:r>
            <a:r>
              <a:rPr lang="zh-CN" altLang="en-US" sz="30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9916" y="1682728"/>
            <a:ext cx="713105" cy="697865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4530" y="1979125"/>
            <a:ext cx="511175" cy="39814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16069" y="2764515"/>
            <a:ext cx="514350" cy="28575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4500908" y="2774780"/>
            <a:ext cx="423545" cy="23558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6441" r="7580"/>
          <a:stretch>
            <a:fillRect/>
          </a:stretch>
        </p:blipFill>
        <p:spPr>
          <a:xfrm>
            <a:off x="6063615" y="2606114"/>
            <a:ext cx="264795" cy="39497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7256" r="4240"/>
          <a:stretch>
            <a:fillRect/>
          </a:stretch>
        </p:blipFill>
        <p:spPr>
          <a:xfrm flipH="1">
            <a:off x="5629274" y="2580079"/>
            <a:ext cx="307974" cy="447040"/>
          </a:xfrm>
          <a:prstGeom prst="rect">
            <a:avLst/>
          </a:prstGeom>
        </p:spPr>
      </p:pic>
      <p:pic>
        <p:nvPicPr>
          <p:cNvPr id="16" name="图片4"/>
          <p:cNvPicPr>
            <a:picLocks noChangeAspect="1"/>
          </p:cNvPicPr>
          <p:nvPr/>
        </p:nvPicPr>
        <p:blipFill>
          <a:blip r:embed="rId9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691" b="-1"/>
          <a:stretch>
            <a:fillRect/>
          </a:stretch>
        </p:blipFill>
        <p:spPr>
          <a:xfrm>
            <a:off x="5769792" y="3219193"/>
            <a:ext cx="436245" cy="66672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2911" y="3333857"/>
            <a:ext cx="511175" cy="398145"/>
          </a:xfrm>
          <a:prstGeom prst="rect">
            <a:avLst/>
          </a:prstGeom>
        </p:spPr>
      </p:pic>
      <p:pic>
        <p:nvPicPr>
          <p:cNvPr id="18" name="图片6"/>
          <p:cNvPicPr>
            <a:picLocks noChangeAspect="1"/>
          </p:cNvPicPr>
          <p:nvPr/>
        </p:nvPicPr>
        <p:blipFill>
          <a:blip r:embed="rId10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51191" y="4706642"/>
            <a:ext cx="803910" cy="468630"/>
          </a:xfrm>
          <a:prstGeom prst="rect">
            <a:avLst/>
          </a:prstGeom>
        </p:spPr>
      </p:pic>
      <p:pic>
        <p:nvPicPr>
          <p:cNvPr id="17" name="二上-2-25-5-26">
            <a:hlinkClick r:id="" action="ppaction://media"/>
            <a:extLst>
              <a:ext uri="{FF2B5EF4-FFF2-40B4-BE49-F238E27FC236}">
                <a16:creationId xmlns:a16="http://schemas.microsoft.com/office/drawing/2014/main" id="{22B2BBDC-4684-3297-F1EC-7A0587027D7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00" end="70576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08657" y="5570537"/>
            <a:ext cx="487363" cy="487363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029C7EBB-50C3-235B-21A6-9FBCB6FF9B86}"/>
              </a:ext>
            </a:extLst>
          </p:cNvPr>
          <p:cNvSpPr txBox="1"/>
          <p:nvPr/>
        </p:nvSpPr>
        <p:spPr>
          <a:xfrm>
            <a:off x="0" y="864947"/>
            <a:ext cx="417195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listen and chant.</a:t>
            </a:r>
          </a:p>
        </p:txBody>
      </p:sp>
      <p:pic>
        <p:nvPicPr>
          <p:cNvPr id="20" name="图片4">
            <a:extLst>
              <a:ext uri="{FF2B5EF4-FFF2-40B4-BE49-F238E27FC236}">
                <a16:creationId xmlns:a16="http://schemas.microsoft.com/office/drawing/2014/main" id="{8CB52D0B-F02D-61D7-84FD-3DBA541FB7F9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691" b="-1"/>
          <a:stretch>
            <a:fillRect/>
          </a:stretch>
        </p:blipFill>
        <p:spPr>
          <a:xfrm>
            <a:off x="5756442" y="3907872"/>
            <a:ext cx="436245" cy="666727"/>
          </a:xfrm>
          <a:prstGeom prst="rect">
            <a:avLst/>
          </a:prstGeom>
        </p:spPr>
      </p:pic>
      <p:pic>
        <p:nvPicPr>
          <p:cNvPr id="21" name="图片4">
            <a:extLst>
              <a:ext uri="{FF2B5EF4-FFF2-40B4-BE49-F238E27FC236}">
                <a16:creationId xmlns:a16="http://schemas.microsoft.com/office/drawing/2014/main" id="{3C1B03C4-F02B-C118-D317-275E9C3BA3F6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691" b="-1"/>
          <a:stretch>
            <a:fillRect/>
          </a:stretch>
        </p:blipFill>
        <p:spPr>
          <a:xfrm>
            <a:off x="5745646" y="4663582"/>
            <a:ext cx="436245" cy="66672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09544109-C3E0-6EE9-3371-E1153F393C37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6441" r="7580"/>
          <a:stretch>
            <a:fillRect/>
          </a:stretch>
        </p:blipFill>
        <p:spPr>
          <a:xfrm>
            <a:off x="4582796" y="4038076"/>
            <a:ext cx="264795" cy="39497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99A81C6F-5907-70E0-CB6F-1B876A3AFB1E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l="7256" r="4240"/>
          <a:stretch>
            <a:fillRect/>
          </a:stretch>
        </p:blipFill>
        <p:spPr>
          <a:xfrm flipH="1">
            <a:off x="4148455" y="4012041"/>
            <a:ext cx="307974" cy="447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770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0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34" grpId="0"/>
      <p:bldP spid="34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56" grpId="0"/>
      <p:bldP spid="5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C1741D-86AA-D41B-A7FA-6361FB8A90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表格 9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72707610"/>
              </p:ext>
            </p:extLst>
          </p:nvPr>
        </p:nvGraphicFramePr>
        <p:xfrm>
          <a:off x="7009634" y="3599517"/>
          <a:ext cx="3713230" cy="1874520"/>
        </p:xfrm>
        <a:graphic>
          <a:graphicData uri="http://schemas.openxmlformats.org/drawingml/2006/table">
            <a:tbl>
              <a:tblPr firstRow="1" lastRow="1" bandCol="1">
                <a:tableStyleId>{2E3C7CA7-45A7-4FA1-9971-7FBE8338B1BB}</a:tableStyleId>
              </a:tblPr>
              <a:tblGrid>
                <a:gridCol w="37132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24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chant correctly. 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chant fluently. </a:t>
                      </a: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chant with actions. </a:t>
                      </a: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172CC9A0-CB35-0061-115F-D9D4A8AC0B05}"/>
              </a:ext>
            </a:extLst>
          </p:cNvPr>
          <p:cNvSpPr txBox="1"/>
          <p:nvPr/>
        </p:nvSpPr>
        <p:spPr>
          <a:xfrm>
            <a:off x="1" y="851467"/>
            <a:ext cx="571627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Work in pairs. Chant and act.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650450BE-C4DA-BB58-A134-241E4922F5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282" y="2045632"/>
            <a:ext cx="5256888" cy="342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6949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0" y="872842"/>
            <a:ext cx="251603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62481" y="2120949"/>
            <a:ext cx="10267037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带感情地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朗读</a:t>
            </a: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韵文。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与同学或朋友合作组装机器人或画出一个机器人，一人用</a:t>
            </a:r>
            <a:r>
              <a:rPr lang="zh-CN" altLang="en-US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句型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“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Put the... on the...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发布指令，另一人组装或画出相应的身体部位，可以加入第一单元学习的面部器官词汇。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2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Body parts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10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10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制作单位：外语教学与研究出版社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OURCE_RECORD_KEY" val="{&quot;29&quot;:[50000150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5.8344881889764,&quot;left&quot;:0.0002362204724477124,&quot;top&quot;:102.99448818897636,&quot;width&quot;:946.6790551181102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5.8344881889764,&quot;left&quot;:0.0002362204724477124,&quot;top&quot;:102.99448818897636,&quot;width&quot;:946.6790551181102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5.8344881889764,&quot;left&quot;:0.0002362204724477124,&quot;top&quot;:102.99448818897636,&quot;width&quot;:946.6790551181102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95.8344881889764,&quot;left&quot;:0.0002362204724477124,&quot;top&quot;:102.99448818897636,&quot;width&quot;:946.6790551181102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268*147"/>
  <p:tag name="TABLE_ENDDRAG_RECT" val="521*288*268*147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501</Words>
  <Application>Microsoft Office PowerPoint</Application>
  <PresentationFormat>宽屏</PresentationFormat>
  <Paragraphs>90</Paragraphs>
  <Slides>15</Slides>
  <Notes>13</Notes>
  <HiddenSlides>0</HiddenSlides>
  <MMClips>8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第二单元第一课时课件</dc:title>
  <dc:creator>seewo_3863</dc:creator>
  <cp:lastModifiedBy>Administrator</cp:lastModifiedBy>
  <cp:revision>31</cp:revision>
  <dcterms:created xsi:type="dcterms:W3CDTF">2025-08-06T03:03:00Z</dcterms:created>
  <dcterms:modified xsi:type="dcterms:W3CDTF">2025-08-15T00:27:23Z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5.2.4.9120</vt:lpwstr>
  </property>
  <property fmtid="{D5CDD505-2E9C-101B-9397-08002B2CF9AE}" pid="4" name="EasiNoteCoursewareInfo">
    <vt:lpwstr>c42d5e33-ddba-4d68-9388-9c4c6606a12f:1</vt:lpwstr>
  </property>
  <property fmtid="{D5CDD505-2E9C-101B-9397-08002B2CF9AE}" pid="5" name="EasiNoteDocumentName">
    <vt:lpwstr>第二单元第一课时课件</vt:lpwstr>
  </property>
  <property fmtid="{D5CDD505-2E9C-101B-9397-08002B2CF9AE}" pid="6" name="EasiNoteAuthor">
    <vt:lpwstr>ilnqmosoxpxlrlhwoshxrl3768338511</vt:lpwstr>
  </property>
  <property fmtid="{D5CDD505-2E9C-101B-9397-08002B2CF9AE}" pid="7" name="EasiNoteUpstreamCoursewareInfo_0">
    <vt:lpwstr>dcdda2a1-c89a-42f4-abec-45b3b10b8804</vt:lpwstr>
  </property>
  <property fmtid="{D5CDD505-2E9C-101B-9397-08002B2CF9AE}" pid="8" name="EasiNoteUpstreamCoursewareInfo_1">
    <vt:lpwstr>7d791a12-8680-4b1b-bcfa-24850fda62b1</vt:lpwstr>
  </property>
  <property fmtid="{D5CDD505-2E9C-101B-9397-08002B2CF9AE}" pid="9" name="EasiNoteUpstreamCoursewareInfo_2">
    <vt:lpwstr>a056518c-867d-4868-804e-2b95eff1d5e1</vt:lpwstr>
  </property>
  <property fmtid="{D5CDD505-2E9C-101B-9397-08002B2CF9AE}" pid="10" name="ICV">
    <vt:lpwstr>932011EAA9ED4110BD47BC9B77424C39_13</vt:lpwstr>
  </property>
  <property fmtid="{D5CDD505-2E9C-101B-9397-08002B2CF9AE}" pid="11" name="KSOProductBuildVer">
    <vt:lpwstr>2052-12.1.0.21915</vt:lpwstr>
  </property>
</Properties>
</file>