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83" r:id="rId2"/>
    <p:sldId id="316" r:id="rId3"/>
    <p:sldId id="355" r:id="rId4"/>
    <p:sldId id="344" r:id="rId5"/>
    <p:sldId id="388" r:id="rId6"/>
    <p:sldId id="356" r:id="rId7"/>
    <p:sldId id="358" r:id="rId8"/>
    <p:sldId id="349" r:id="rId9"/>
    <p:sldId id="389" r:id="rId10"/>
    <p:sldId id="300" r:id="rId11"/>
    <p:sldId id="390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14" clrIdx="0"/>
  <p:cmAuthor id="361972285" name="热心市民陈" initials="热" lastIdx="1" clrIdx="1"/>
  <p:cmAuthor id="361972286" name="高林" initials="高林" lastIdx="4" clrIdx="2">
    <p:extLst>
      <p:ext uri="{19B8F6BF-5375-455C-9EA6-DF929625EA0E}">
        <p15:presenceInfo xmlns:p15="http://schemas.microsoft.com/office/powerpoint/2012/main" userId="4f5d51cfafde732f" providerId="Windows Live"/>
      </p:ext>
    </p:extLst>
  </p:cmAuthor>
  <p:cmAuthor id="361972287" name="FLTRP_JCSZ" initials="FLTRP_JCS" lastIdx="6" clrIdx="3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9050"/>
    <a:srgbClr val="F2F2F2"/>
    <a:srgbClr val="3A5542"/>
    <a:srgbClr val="FCF9FF"/>
    <a:srgbClr val="FFC000"/>
    <a:srgbClr val="FFF479"/>
    <a:srgbClr val="E4D622"/>
    <a:srgbClr val="4C93EC"/>
    <a:srgbClr val="3B56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98" autoAdjust="0"/>
    <p:restoredTop sz="93269" autoAdjust="0"/>
  </p:normalViewPr>
  <p:slideViewPr>
    <p:cSldViewPr snapToGrid="0">
      <p:cViewPr varScale="1">
        <p:scale>
          <a:sx n="116" d="100"/>
          <a:sy n="116" d="100"/>
        </p:scale>
        <p:origin x="96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8/10/relationships/authors" Target="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9B145-E5F6-4C39-B011-2A7D33D9E218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8E88DB-1DDA-4398-A613-A36254CA45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2424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8E88DB-1DDA-4398-A613-A36254CA45E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596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20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68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641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81984-DBB1-4D72-8EBE-16FAD39B3D34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 txBox="1"/>
          <p:nvPr/>
        </p:nvSpPr>
        <p:spPr>
          <a:xfrm>
            <a:off x="1311952" y="3771491"/>
            <a:ext cx="11045329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学    科：英语（外研社版）</a:t>
            </a:r>
          </a:p>
          <a:p>
            <a:r>
              <a:rPr lang="zh-CN" altLang="en-US" sz="2800" dirty="0"/>
              <a:t>主讲人：邓婷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 学    校：四川省成都市双流区东升小学</a:t>
            </a:r>
            <a:endParaRPr lang="en-US" altLang="zh-CN" sz="2800" dirty="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17D40B2B-7177-C835-B9EC-B4AEF788F04E}"/>
              </a:ext>
            </a:extLst>
          </p:cNvPr>
          <p:cNvSpPr txBox="1"/>
          <p:nvPr/>
        </p:nvSpPr>
        <p:spPr>
          <a:xfrm>
            <a:off x="304323" y="1906633"/>
            <a:ext cx="11583353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Hello!</a:t>
            </a:r>
            <a:endParaRPr lang="en-US" altLang="zh-CN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practise. &amp; Play the game.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05933" y="1799836"/>
            <a:ext cx="10180134" cy="3258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小组合作开展游戏，运用所学语言与班级同学打招呼和做自我介绍，并在此过程中认识班级新同学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完成涂色活动，并表演与图片情境相匹配的对话内容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zh-CN" altLang="zh-CN" sz="2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35EC1A5C-E785-5883-4CCE-1FE0771D4488}"/>
              </a:ext>
            </a:extLst>
          </p:cNvPr>
          <p:cNvSpPr txBox="1"/>
          <p:nvPr/>
        </p:nvSpPr>
        <p:spPr>
          <a:xfrm>
            <a:off x="-769112" y="1953664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  <p:extLst>
      <p:ext uri="{BB962C8B-B14F-4D97-AF65-F5344CB8AC3E}">
        <p14:creationId xmlns:p14="http://schemas.microsoft.com/office/powerpoint/2010/main" val="80138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52218AB-72CB-98A8-4148-29BF5D90F1E0}"/>
              </a:ext>
            </a:extLst>
          </p:cNvPr>
          <p:cNvSpPr/>
          <p:nvPr/>
        </p:nvSpPr>
        <p:spPr>
          <a:xfrm>
            <a:off x="2387338" y="1626714"/>
            <a:ext cx="7068897" cy="393310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7">
            <a:extLst>
              <a:ext uri="{FF2B5EF4-FFF2-40B4-BE49-F238E27FC236}">
                <a16:creationId xmlns:a16="http://schemas.microsoft.com/office/drawing/2014/main" id="{1F42D2C8-721E-B116-2989-8D27D067FF6D}"/>
              </a:ext>
            </a:extLst>
          </p:cNvPr>
          <p:cNvSpPr/>
          <p:nvPr/>
        </p:nvSpPr>
        <p:spPr>
          <a:xfrm>
            <a:off x="43093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Let’s chant.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E582D488-5C6D-C319-BE30-69BC19B1CFC4}"/>
              </a:ext>
            </a:extLst>
          </p:cNvPr>
          <p:cNvCxnSpPr>
            <a:cxnSpLocks/>
          </p:cNvCxnSpPr>
          <p:nvPr/>
        </p:nvCxnSpPr>
        <p:spPr>
          <a:xfrm>
            <a:off x="4827842" y="1383636"/>
            <a:ext cx="208492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id="{E4FE5826-CF52-F2D9-44AB-AC4D3DAB1C5F}"/>
              </a:ext>
            </a:extLst>
          </p:cNvPr>
          <p:cNvSpPr txBox="1"/>
          <p:nvPr/>
        </p:nvSpPr>
        <p:spPr>
          <a:xfrm>
            <a:off x="3872618" y="3393210"/>
            <a:ext cx="4570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F7681CBC-B5EA-E8FE-F7D7-E55AE745A8FE}"/>
              </a:ext>
            </a:extLst>
          </p:cNvPr>
          <p:cNvSpPr/>
          <p:nvPr/>
        </p:nvSpPr>
        <p:spPr>
          <a:xfrm>
            <a:off x="2387338" y="1626714"/>
            <a:ext cx="7068897" cy="393310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88AF8EE-1E6C-A2C7-5874-A074953E80F3}"/>
              </a:ext>
            </a:extLst>
          </p:cNvPr>
          <p:cNvSpPr txBox="1"/>
          <p:nvPr/>
        </p:nvSpPr>
        <p:spPr>
          <a:xfrm>
            <a:off x="3833884" y="3295134"/>
            <a:ext cx="44992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EF8664D5-9451-E1DF-3FEE-77D6300A5D33}"/>
              </a:ext>
            </a:extLst>
          </p:cNvPr>
          <p:cNvSpPr/>
          <p:nvPr/>
        </p:nvSpPr>
        <p:spPr>
          <a:xfrm>
            <a:off x="3149226" y="864140"/>
            <a:ext cx="55585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Watch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the video 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0BC7FDAB-19CF-F817-B3DE-4CE3AB80F052}"/>
              </a:ext>
            </a:extLst>
          </p:cNvPr>
          <p:cNvCxnSpPr>
            <a:cxnSpLocks/>
          </p:cNvCxnSpPr>
          <p:nvPr/>
        </p:nvCxnSpPr>
        <p:spPr>
          <a:xfrm>
            <a:off x="3566769" y="1382996"/>
            <a:ext cx="476633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卡通人物&#10;&#10;AI 生成的内容可能不正确。">
            <a:extLst>
              <a:ext uri="{FF2B5EF4-FFF2-40B4-BE49-F238E27FC236}">
                <a16:creationId xmlns:a16="http://schemas.microsoft.com/office/drawing/2014/main" id="{79B6CF2F-DA9C-CF01-5E6F-511176C901B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006" y="3931742"/>
            <a:ext cx="2188504" cy="2359368"/>
          </a:xfrm>
          <a:prstGeom prst="rect">
            <a:avLst/>
          </a:prstGeom>
        </p:spPr>
      </p:pic>
      <p:pic>
        <p:nvPicPr>
          <p:cNvPr id="10" name="图片 9" descr="电脑游戏的截图&#10;&#10;AI 生成的内容可能不正确。">
            <a:extLst>
              <a:ext uri="{FF2B5EF4-FFF2-40B4-BE49-F238E27FC236}">
                <a16:creationId xmlns:a16="http://schemas.microsoft.com/office/drawing/2014/main" id="{53FB52FB-3C5D-A8EC-C3A6-D6111E638C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615" y="1448915"/>
            <a:ext cx="2151719" cy="2417549"/>
          </a:xfrm>
          <a:prstGeom prst="rect">
            <a:avLst/>
          </a:prstGeom>
        </p:spPr>
      </p:pic>
      <p:pic>
        <p:nvPicPr>
          <p:cNvPr id="12" name="图片 11" descr="卡通人物&#10;&#10;AI 生成的内容可能不正确。">
            <a:extLst>
              <a:ext uri="{FF2B5EF4-FFF2-40B4-BE49-F238E27FC236}">
                <a16:creationId xmlns:a16="http://schemas.microsoft.com/office/drawing/2014/main" id="{64224AF3-A7F8-7458-30D2-13D5B40439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886" y="1463318"/>
            <a:ext cx="2240469" cy="2417550"/>
          </a:xfrm>
          <a:prstGeom prst="rect">
            <a:avLst/>
          </a:prstGeom>
        </p:spPr>
      </p:pic>
      <p:sp>
        <p:nvSpPr>
          <p:cNvPr id="13" name="矩形 27">
            <a:extLst>
              <a:ext uri="{FF2B5EF4-FFF2-40B4-BE49-F238E27FC236}">
                <a16:creationId xmlns:a16="http://schemas.microsoft.com/office/drawing/2014/main" id="{913EF616-CAD5-BE1E-EEF0-98733EBA33FB}"/>
              </a:ext>
            </a:extLst>
          </p:cNvPr>
          <p:cNvSpPr/>
          <p:nvPr/>
        </p:nvSpPr>
        <p:spPr>
          <a:xfrm>
            <a:off x="3149226" y="864140"/>
            <a:ext cx="55585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Act out the story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87CA1A26-A495-A624-BE82-91E31E38B621}"/>
              </a:ext>
            </a:extLst>
          </p:cNvPr>
          <p:cNvCxnSpPr>
            <a:cxnSpLocks/>
          </p:cNvCxnSpPr>
          <p:nvPr/>
        </p:nvCxnSpPr>
        <p:spPr>
          <a:xfrm>
            <a:off x="4429125" y="1382996"/>
            <a:ext cx="303474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0883F7E0-6A86-5480-3042-9D71D323A1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2558" y="1448915"/>
            <a:ext cx="2369600" cy="244009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EDF0B98-0039-E351-54EE-7F3092C61C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09226" y="3944020"/>
            <a:ext cx="2555926" cy="2334812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A461146F-B65A-CE2F-D559-7A99426FA8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02526" y="3944020"/>
            <a:ext cx="2598457" cy="233481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5643000" y="5774033"/>
            <a:ext cx="145404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Tom</a:t>
            </a:r>
            <a:endParaRPr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94760" y="5790543"/>
            <a:ext cx="16192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Wenwen</a:t>
            </a:r>
            <a:endParaRPr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27078" y="5730874"/>
            <a:ext cx="20821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Qingqing</a:t>
            </a:r>
            <a:endParaRPr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864725" y="5784193"/>
            <a:ext cx="145404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Feifei</a:t>
            </a:r>
            <a:endParaRPr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728597" y="5773354"/>
            <a:ext cx="16541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Tongtong</a:t>
            </a:r>
            <a:endParaRPr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t="6981" b="2618"/>
          <a:stretch>
            <a:fillRect/>
          </a:stretch>
        </p:blipFill>
        <p:spPr>
          <a:xfrm>
            <a:off x="431837" y="3431154"/>
            <a:ext cx="2086875" cy="221805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t="10234" r="6037" b="11745"/>
          <a:stretch>
            <a:fillRect/>
          </a:stretch>
        </p:blipFill>
        <p:spPr>
          <a:xfrm>
            <a:off x="7928729" y="3306354"/>
            <a:ext cx="1454043" cy="2467657"/>
          </a:xfrm>
          <a:prstGeom prst="rect">
            <a:avLst/>
          </a:prstGeom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2355C599-213F-3938-5501-C922682241C7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C20F1BD7-B353-31B3-7553-55DA2B12B483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>
            <a:extLst>
              <a:ext uri="{FF2B5EF4-FFF2-40B4-BE49-F238E27FC236}">
                <a16:creationId xmlns:a16="http://schemas.microsoft.com/office/drawing/2014/main" id="{972CE80A-5AEC-AAB0-DFB1-B5443C88EE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034" y="3706478"/>
            <a:ext cx="2249129" cy="2065776"/>
          </a:xfrm>
          <a:prstGeom prst="rect">
            <a:avLst/>
          </a:prstGeom>
        </p:spPr>
      </p:pic>
      <p:pic>
        <p:nvPicPr>
          <p:cNvPr id="13" name="图片 12" descr="卡通人物">
            <a:extLst>
              <a:ext uri="{FF2B5EF4-FFF2-40B4-BE49-F238E27FC236}">
                <a16:creationId xmlns:a16="http://schemas.microsoft.com/office/drawing/2014/main" id="{F196D466-7041-E2B7-4ECE-4ADFC2F946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141" y="2333065"/>
            <a:ext cx="1512791" cy="3518120"/>
          </a:xfrm>
          <a:prstGeom prst="rect">
            <a:avLst/>
          </a:prstGeom>
        </p:spPr>
      </p:pic>
      <p:sp>
        <p:nvSpPr>
          <p:cNvPr id="2" name="椭圆形标注 1"/>
          <p:cNvSpPr/>
          <p:nvPr/>
        </p:nvSpPr>
        <p:spPr>
          <a:xfrm>
            <a:off x="7141403" y="1343677"/>
            <a:ext cx="3531705" cy="1270994"/>
          </a:xfrm>
          <a:prstGeom prst="wedgeEllipseCallout">
            <a:avLst>
              <a:gd name="adj1" fmla="val -57081"/>
              <a:gd name="adj2" fmla="val 6580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I’m Tom. Nice to meet you!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图片 22" descr="卡通人物&#10;&#10;AI 生成的内容可能不正确。">
            <a:extLst>
              <a:ext uri="{FF2B5EF4-FFF2-40B4-BE49-F238E27FC236}">
                <a16:creationId xmlns:a16="http://schemas.microsoft.com/office/drawing/2014/main" id="{9E590BB6-6652-335A-A14D-7D6B9401C66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EFEFF"/>
              </a:clrFrom>
              <a:clrTo>
                <a:srgbClr val="FEFE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010" b="93870" l="9989" r="89900">
                        <a14:foregroundMark x1="49777" y1="21314" x2="52455" y2="19752"/>
                        <a14:foregroundMark x1="60379" y1="20913" x2="63114" y2="19351"/>
                        <a14:foregroundMark x1="14007" y1="29728" x2="14007" y2="29728"/>
                        <a14:foregroundMark x1="15904" y1="27965" x2="13728" y2="27564"/>
                        <a14:foregroundMark x1="26563" y1="23838" x2="26563" y2="23838"/>
                        <a14:foregroundMark x1="24107" y1="23678" x2="24107" y2="23678"/>
                        <a14:foregroundMark x1="24888" y1="26002" x2="24888" y2="26002"/>
                        <a14:foregroundMark x1="44308" y1="94030" x2="44308" y2="94030"/>
                        <a14:foregroundMark x1="42634" y1="92869" x2="42634" y2="92869"/>
                        <a14:foregroundMark x1="62556" y1="7973" x2="62556" y2="7973"/>
                        <a14:foregroundMark x1="56864" y1="7772" x2="56864" y2="7772"/>
                        <a14:foregroundMark x1="46205" y1="7772" x2="46205" y2="7772"/>
                        <a14:foregroundMark x1="47042" y1="9535" x2="59319" y2="6410"/>
                        <a14:foregroundMark x1="65848" y1="10537" x2="57924" y2="6010"/>
                        <a14:foregroundMark x1="69141" y1="93830" x2="69141" y2="93830"/>
                        <a14:foregroundMark x1="69420" y1="93830" x2="69420" y2="93830"/>
                        <a14:foregroundMark x1="68025" y1="93830" x2="71875" y2="93069"/>
                        <a14:foregroundMark x1="49219" y1="19151" x2="52232" y2="21915"/>
                        <a14:foregroundMark x1="61217" y1="18750" x2="65011" y2="195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425" y="2495150"/>
            <a:ext cx="2409461" cy="335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19" grpId="0"/>
      <p:bldP spid="19" grpId="1"/>
      <p:bldP spid="18" grpId="0"/>
      <p:bldP spid="18" grpId="1"/>
      <p:bldP spid="20" grpId="0"/>
      <p:bldP spid="2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8555" y="1553690"/>
            <a:ext cx="7841405" cy="4604473"/>
          </a:xfrm>
          <a:prstGeom prst="rect">
            <a:avLst/>
          </a:prstGeom>
        </p:spPr>
      </p:pic>
      <p:sp>
        <p:nvSpPr>
          <p:cNvPr id="8" name="对话气泡: 椭圆形 4"/>
          <p:cNvSpPr/>
          <p:nvPr/>
        </p:nvSpPr>
        <p:spPr>
          <a:xfrm>
            <a:off x="909319" y="1865033"/>
            <a:ext cx="4691381" cy="1108075"/>
          </a:xfrm>
          <a:prstGeom prst="wedgeEllipseCallout">
            <a:avLst>
              <a:gd name="adj1" fmla="val -21047"/>
              <a:gd name="adj2" fmla="val 3481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I’m... / My name is...</a:t>
            </a:r>
          </a:p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Nice to meet you!</a:t>
            </a: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951DFFED-2B8D-B57A-AAA5-273A406421CA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Play the game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44217461-08DD-1B60-2B65-9F7FC1238113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90247" y="1706801"/>
            <a:ext cx="6396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</a:t>
            </a:r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pairs. </a:t>
            </a:r>
            <a:r>
              <a:rPr lang="en-US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olour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the picture. </a:t>
            </a:r>
          </a:p>
        </p:txBody>
      </p:sp>
      <p:pic>
        <p:nvPicPr>
          <p:cNvPr id="5" name="图片 4" descr="图示, 工程绘图&#10;&#10;AI 生成的内容可能不正确。">
            <a:extLst>
              <a:ext uri="{FF2B5EF4-FFF2-40B4-BE49-F238E27FC236}">
                <a16:creationId xmlns:a16="http://schemas.microsoft.com/office/drawing/2014/main" id="{D01E80E2-5B21-C583-8E6D-F14649DAEE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892" y="1636443"/>
            <a:ext cx="3785607" cy="4544739"/>
          </a:xfrm>
          <a:prstGeom prst="rect">
            <a:avLst/>
          </a:prstGeom>
        </p:spPr>
      </p:pic>
      <p:sp>
        <p:nvSpPr>
          <p:cNvPr id="6" name="矩形 27">
            <a:extLst>
              <a:ext uri="{FF2B5EF4-FFF2-40B4-BE49-F238E27FC236}">
                <a16:creationId xmlns:a16="http://schemas.microsoft.com/office/drawing/2014/main" id="{0AC88871-74DF-25C0-725C-6F8318F0A159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Look and 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colour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B9231B34-37CF-482A-EABB-5E233C71478D}"/>
              </a:ext>
            </a:extLst>
          </p:cNvPr>
          <p:cNvCxnSpPr>
            <a:cxnSpLocks/>
          </p:cNvCxnSpPr>
          <p:nvPr/>
        </p:nvCxnSpPr>
        <p:spPr>
          <a:xfrm>
            <a:off x="4338638" y="1383636"/>
            <a:ext cx="292949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3C867993-CBD9-9E45-7861-5DE8DC0160B6}"/>
              </a:ext>
            </a:extLst>
          </p:cNvPr>
          <p:cNvSpPr txBox="1"/>
          <p:nvPr/>
        </p:nvSpPr>
        <p:spPr>
          <a:xfrm>
            <a:off x="690246" y="2564051"/>
            <a:ext cx="6396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What do they say? Think and say.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形标注 26"/>
          <p:cNvSpPr/>
          <p:nvPr/>
        </p:nvSpPr>
        <p:spPr>
          <a:xfrm>
            <a:off x="8245898" y="1541193"/>
            <a:ext cx="2431203" cy="668020"/>
          </a:xfrm>
          <a:prstGeom prst="wedgeEllipseCallout">
            <a:avLst>
              <a:gd name="adj1" fmla="val -50147"/>
              <a:gd name="adj2" fmla="val 56325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Hi! / Hello! / ...</a:t>
            </a:r>
            <a:endParaRPr lang="zh-CN" altLang="en-US" sz="2000" dirty="0"/>
          </a:p>
        </p:txBody>
      </p:sp>
      <p:sp>
        <p:nvSpPr>
          <p:cNvPr id="29" name="椭圆形标注 28"/>
          <p:cNvSpPr/>
          <p:nvPr/>
        </p:nvSpPr>
        <p:spPr>
          <a:xfrm>
            <a:off x="8245898" y="2366058"/>
            <a:ext cx="3362537" cy="672465"/>
          </a:xfrm>
          <a:prstGeom prst="wedgeEllipseCallout">
            <a:avLst>
              <a:gd name="adj1" fmla="val -50747"/>
              <a:gd name="adj2" fmla="val 47828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My name is... / I’m...</a:t>
            </a:r>
            <a:endParaRPr lang="zh-CN" altLang="en-US" sz="2000" dirty="0"/>
          </a:p>
        </p:txBody>
      </p:sp>
      <p:sp>
        <p:nvSpPr>
          <p:cNvPr id="31" name="椭圆形标注 30"/>
          <p:cNvSpPr/>
          <p:nvPr/>
        </p:nvSpPr>
        <p:spPr>
          <a:xfrm>
            <a:off x="8245898" y="4087225"/>
            <a:ext cx="3074670" cy="644525"/>
          </a:xfrm>
          <a:prstGeom prst="wedgeEllipseCallout">
            <a:avLst>
              <a:gd name="adj1" fmla="val -51488"/>
              <a:gd name="adj2" fmla="val 42610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OK! Let’s play!</a:t>
            </a:r>
          </a:p>
          <a:p>
            <a:pPr algn="ctr"/>
            <a:endParaRPr lang="zh-CN" altLang="en-US" sz="2000" dirty="0"/>
          </a:p>
        </p:txBody>
      </p:sp>
      <p:sp>
        <p:nvSpPr>
          <p:cNvPr id="26" name="椭圆形标注 25"/>
          <p:cNvSpPr/>
          <p:nvPr/>
        </p:nvSpPr>
        <p:spPr>
          <a:xfrm>
            <a:off x="268605" y="2238375"/>
            <a:ext cx="3324225" cy="675005"/>
          </a:xfrm>
          <a:prstGeom prst="wedgeEllipseCallout">
            <a:avLst>
              <a:gd name="adj1" fmla="val 48670"/>
              <a:gd name="adj2" fmla="val 48428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I’m... / My name is...</a:t>
            </a:r>
            <a:endParaRPr lang="zh-CN" altLang="en-US" sz="2000" dirty="0"/>
          </a:p>
        </p:txBody>
      </p:sp>
      <p:sp>
        <p:nvSpPr>
          <p:cNvPr id="30" name="椭圆形标注 29"/>
          <p:cNvSpPr/>
          <p:nvPr/>
        </p:nvSpPr>
        <p:spPr>
          <a:xfrm>
            <a:off x="488950" y="3106420"/>
            <a:ext cx="3103880" cy="626745"/>
          </a:xfrm>
          <a:prstGeom prst="wedgeEllipseCallout">
            <a:avLst>
              <a:gd name="adj1" fmla="val 44455"/>
              <a:gd name="adj2" fmla="val 6246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Nice to meet you!</a:t>
            </a:r>
            <a:endParaRPr lang="zh-CN" altLang="en-US" sz="2000"/>
          </a:p>
        </p:txBody>
      </p:sp>
      <p:sp>
        <p:nvSpPr>
          <p:cNvPr id="32" name="椭圆形标注 31"/>
          <p:cNvSpPr/>
          <p:nvPr/>
        </p:nvSpPr>
        <p:spPr>
          <a:xfrm>
            <a:off x="348981" y="4131357"/>
            <a:ext cx="3009265" cy="556260"/>
          </a:xfrm>
          <a:prstGeom prst="wedgeEllipseCallout">
            <a:avLst>
              <a:gd name="adj1" fmla="val 44143"/>
              <a:gd name="adj2" fmla="val 81384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endParaRPr lang="en-US" altLang="zh-C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Let’s play! OK?</a:t>
            </a:r>
          </a:p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 sz="2000" dirty="0"/>
          </a:p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 sz="2000" dirty="0"/>
          </a:p>
        </p:txBody>
      </p:sp>
      <p:sp>
        <p:nvSpPr>
          <p:cNvPr id="2" name="椭圆形标注 1"/>
          <p:cNvSpPr/>
          <p:nvPr/>
        </p:nvSpPr>
        <p:spPr>
          <a:xfrm>
            <a:off x="1235016" y="1388110"/>
            <a:ext cx="2431202" cy="657225"/>
          </a:xfrm>
          <a:prstGeom prst="wedgeEllipseCallout">
            <a:avLst>
              <a:gd name="adj1" fmla="val 48670"/>
              <a:gd name="adj2" fmla="val 48428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Hello! / Hi! / ...</a:t>
            </a:r>
            <a:endParaRPr lang="en-US" altLang="zh-C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sz="2000" dirty="0"/>
          </a:p>
        </p:txBody>
      </p:sp>
      <p:sp>
        <p:nvSpPr>
          <p:cNvPr id="3" name="椭圆形标注 2"/>
          <p:cNvSpPr/>
          <p:nvPr/>
        </p:nvSpPr>
        <p:spPr>
          <a:xfrm>
            <a:off x="8245898" y="3138853"/>
            <a:ext cx="2935605" cy="672465"/>
          </a:xfrm>
          <a:prstGeom prst="wedgeEllipseCallout">
            <a:avLst>
              <a:gd name="adj1" fmla="val -51059"/>
              <a:gd name="adj2" fmla="val 47828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Nice to meet you!</a:t>
            </a:r>
            <a:endParaRPr lang="zh-CN" altLang="en-US" sz="2000" dirty="0"/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6B5D8A70-1FAF-C8B2-0BF2-29DB5CDC704D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Let’s act it out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4B8CF7DC-C9ED-FF17-197A-5A3574515435}"/>
              </a:ext>
            </a:extLst>
          </p:cNvPr>
          <p:cNvCxnSpPr>
            <a:cxnSpLocks/>
          </p:cNvCxnSpPr>
          <p:nvPr/>
        </p:nvCxnSpPr>
        <p:spPr>
          <a:xfrm>
            <a:off x="4338638" y="1383636"/>
            <a:ext cx="292949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 descr="图示, 工程绘图&#10;&#10;AI 生成的内容可能不正确。">
            <a:extLst>
              <a:ext uri="{FF2B5EF4-FFF2-40B4-BE49-F238E27FC236}">
                <a16:creationId xmlns:a16="http://schemas.microsoft.com/office/drawing/2014/main" id="{0C4F0B02-46D8-AEF2-DEFE-A5D62EAD4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599" y="1541193"/>
            <a:ext cx="3931476" cy="471985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820948" y="1794509"/>
            <a:ext cx="93194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新同学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多玩几次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传球游戏。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运用本单元所学语言与新朋友打招呼，并介绍自己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FC8DE3FE-8585-00AD-A6A8-55997A59C75E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Homework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9409414E-3DCD-703B-EE65-D4599C9D1A8D}"/>
              </a:ext>
            </a:extLst>
          </p:cNvPr>
          <p:cNvCxnSpPr>
            <a:cxnSpLocks/>
          </p:cNvCxnSpPr>
          <p:nvPr/>
        </p:nvCxnSpPr>
        <p:spPr>
          <a:xfrm>
            <a:off x="5110316" y="1382996"/>
            <a:ext cx="200247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3EB9F8B4-C222-588E-B362-DD4A9FD2CC6C}"/>
              </a:ext>
            </a:extLst>
          </p:cNvPr>
          <p:cNvSpPr txBox="1"/>
          <p:nvPr/>
        </p:nvSpPr>
        <p:spPr>
          <a:xfrm>
            <a:off x="304323" y="1906633"/>
            <a:ext cx="11583353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Hello!</a:t>
            </a:r>
            <a:endParaRPr lang="en-US" altLang="zh-CN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practise. &amp; Play the game.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890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302</Words>
  <Application>Microsoft Office PowerPoint</Application>
  <PresentationFormat>宽屏</PresentationFormat>
  <Paragraphs>50</Paragraphs>
  <Slides>11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等线</vt:lpstr>
      <vt:lpstr>等线 Light</vt:lpstr>
      <vt:lpstr>华文楷体</vt:lpstr>
      <vt:lpstr>楷体</vt:lpstr>
      <vt:lpstr>宋体</vt:lpstr>
      <vt:lpstr>微软雅黑</vt:lpstr>
      <vt:lpstr>Arial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11825</dc:creator>
  <cp:lastModifiedBy>Administrator</cp:lastModifiedBy>
  <cp:revision>186</cp:revision>
  <dcterms:created xsi:type="dcterms:W3CDTF">2025-02-14T08:42:00Z</dcterms:created>
  <dcterms:modified xsi:type="dcterms:W3CDTF">2026-07-03T05:51:52Z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90206F89388147F09B8A45F648664686_13</vt:lpwstr>
  </property>
  <property fmtid="{D5CDD505-2E9C-101B-9397-08002B2CF9AE}" pid="3" name="KSOProductBuildVer">
    <vt:lpwstr>2052-12.1.0.21171</vt:lpwstr>
  </property>
</Properties>
</file>