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83" r:id="rId2"/>
    <p:sldId id="316" r:id="rId3"/>
    <p:sldId id="355" r:id="rId4"/>
    <p:sldId id="344" r:id="rId5"/>
    <p:sldId id="388" r:id="rId6"/>
    <p:sldId id="356" r:id="rId7"/>
    <p:sldId id="358" r:id="rId8"/>
    <p:sldId id="349" r:id="rId9"/>
    <p:sldId id="389" r:id="rId10"/>
    <p:sldId id="300" r:id="rId11"/>
    <p:sldId id="390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4" clrIdx="0"/>
  <p:cmAuthor id="361972285" name="热心市民陈" initials="热" lastIdx="1" clrIdx="1"/>
  <p:cmAuthor id="361972286" name="高林" initials="高林" lastIdx="4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361972287" name="FLTRP_JCSZ" initials="FLTRP_JCS" lastIdx="6" clrIdx="3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5542"/>
    <a:srgbClr val="FCF9FF"/>
    <a:srgbClr val="FFC000"/>
    <a:srgbClr val="FFF479"/>
    <a:srgbClr val="E4D622"/>
    <a:srgbClr val="4C93EC"/>
    <a:srgbClr val="3B5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98" autoAdjust="0"/>
    <p:restoredTop sz="67091" autoAdjust="0"/>
  </p:normalViewPr>
  <p:slideViewPr>
    <p:cSldViewPr snapToGrid="0">
      <p:cViewPr varScale="1">
        <p:scale>
          <a:sx n="100" d="100"/>
          <a:sy n="100" d="100"/>
        </p:scale>
        <p:origin x="2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9B145-E5F6-4C39-B011-2A7D33D9E218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E88DB-1DDA-4398-A613-A36254CA45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424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8E88DB-1DDA-4398-A613-A36254CA45E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596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0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68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641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81984-DBB1-4D72-8EBE-16FAD39B3D34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7BD7F-D23E-49E8-A877-3FAB024D532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 txBox="1"/>
          <p:nvPr/>
        </p:nvSpPr>
        <p:spPr>
          <a:xfrm>
            <a:off x="1311952" y="3771491"/>
            <a:ext cx="11045329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学    科：英语（外研社版）</a:t>
            </a:r>
          </a:p>
          <a:p>
            <a:r>
              <a:rPr lang="zh-CN" altLang="en-US" sz="2800" dirty="0"/>
              <a:t>主讲人：邓婷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学    校：四川省成都市双流区东升小学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7D40B2B-7177-C835-B9EC-B4AEF788F04E}"/>
              </a:ext>
            </a:extLst>
          </p:cNvPr>
          <p:cNvSpPr txBox="1"/>
          <p:nvPr/>
        </p:nvSpPr>
        <p:spPr>
          <a:xfrm>
            <a:off x="304323" y="1906633"/>
            <a:ext cx="11583353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Hello!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Play the game.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05933" y="1799836"/>
            <a:ext cx="10180134" cy="325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小组合作开展游戏，运用所学语言与班级同学打招呼和做自我介绍，并在此过程中认识班级新同学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完成涂色活动，并表演与图片情境相匹配的对话内容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35EC1A5C-E785-5883-4CCE-1FE0771D4488}"/>
              </a:ext>
            </a:extLst>
          </p:cNvPr>
          <p:cNvSpPr txBox="1"/>
          <p:nvPr/>
        </p:nvSpPr>
        <p:spPr>
          <a:xfrm>
            <a:off x="-769112" y="1953664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8013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52218AB-72CB-98A8-4148-29BF5D90F1E0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1F42D2C8-721E-B116-2989-8D27D067FF6D}"/>
              </a:ext>
            </a:extLst>
          </p:cNvPr>
          <p:cNvSpPr/>
          <p:nvPr/>
        </p:nvSpPr>
        <p:spPr>
          <a:xfrm>
            <a:off x="43093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chant.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E582D488-5C6D-C319-BE30-69BC19B1CFC4}"/>
              </a:ext>
            </a:extLst>
          </p:cNvPr>
          <p:cNvCxnSpPr>
            <a:cxnSpLocks/>
          </p:cNvCxnSpPr>
          <p:nvPr/>
        </p:nvCxnSpPr>
        <p:spPr>
          <a:xfrm>
            <a:off x="4827842" y="1383636"/>
            <a:ext cx="208492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E4FE5826-CF52-F2D9-44AB-AC4D3DAB1C5F}"/>
              </a:ext>
            </a:extLst>
          </p:cNvPr>
          <p:cNvSpPr txBox="1"/>
          <p:nvPr/>
        </p:nvSpPr>
        <p:spPr>
          <a:xfrm>
            <a:off x="3872618" y="3393210"/>
            <a:ext cx="4570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7681CBC-B5EA-E8FE-F7D7-E55AE745A8FE}"/>
              </a:ext>
            </a:extLst>
          </p:cNvPr>
          <p:cNvSpPr/>
          <p:nvPr/>
        </p:nvSpPr>
        <p:spPr>
          <a:xfrm>
            <a:off x="2387338" y="1626714"/>
            <a:ext cx="7068897" cy="393310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88AF8EE-1E6C-A2C7-5874-A074953E80F3}"/>
              </a:ext>
            </a:extLst>
          </p:cNvPr>
          <p:cNvSpPr txBox="1"/>
          <p:nvPr/>
        </p:nvSpPr>
        <p:spPr>
          <a:xfrm>
            <a:off x="3833884" y="3295134"/>
            <a:ext cx="4499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EF8664D5-9451-E1DF-3FEE-77D6300A5D33}"/>
              </a:ext>
            </a:extLst>
          </p:cNvPr>
          <p:cNvSpPr/>
          <p:nvPr/>
        </p:nvSpPr>
        <p:spPr>
          <a:xfrm>
            <a:off x="314922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the video 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BC7FDAB-19CF-F817-B3DE-4CE3AB80F052}"/>
              </a:ext>
            </a:extLst>
          </p:cNvPr>
          <p:cNvCxnSpPr>
            <a:cxnSpLocks/>
          </p:cNvCxnSpPr>
          <p:nvPr/>
        </p:nvCxnSpPr>
        <p:spPr>
          <a:xfrm>
            <a:off x="3566769" y="1382996"/>
            <a:ext cx="4766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包含 蛋糕, 桌子, 生日, 玩具&#10;&#10;AI 生成的内容可能不正确。">
            <a:extLst>
              <a:ext uri="{FF2B5EF4-FFF2-40B4-BE49-F238E27FC236}">
                <a16:creationId xmlns:a16="http://schemas.microsoft.com/office/drawing/2014/main" id="{F727C2E8-041A-C361-085C-A96497F56D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1" r="6624"/>
          <a:stretch/>
        </p:blipFill>
        <p:spPr>
          <a:xfrm>
            <a:off x="7463868" y="3944020"/>
            <a:ext cx="2450092" cy="2334812"/>
          </a:xfrm>
          <a:prstGeom prst="rect">
            <a:avLst/>
          </a:prstGeom>
        </p:spPr>
      </p:pic>
      <p:pic>
        <p:nvPicPr>
          <p:cNvPr id="7" name="图片 6" descr="图片包含 图形用户界面&#10;&#10;AI 生成的内容可能不正确。">
            <a:extLst>
              <a:ext uri="{FF2B5EF4-FFF2-40B4-BE49-F238E27FC236}">
                <a16:creationId xmlns:a16="http://schemas.microsoft.com/office/drawing/2014/main" id="{6A172378-D96C-A71C-A174-95AFB19A1F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680" y="3936745"/>
            <a:ext cx="2450092" cy="2328399"/>
          </a:xfrm>
          <a:prstGeom prst="rect">
            <a:avLst/>
          </a:prstGeom>
        </p:spPr>
      </p:pic>
      <p:pic>
        <p:nvPicPr>
          <p:cNvPr id="9" name="图片 8" descr="卡通人物&#10;&#10;AI 生成的内容可能不正确。">
            <a:extLst>
              <a:ext uri="{FF2B5EF4-FFF2-40B4-BE49-F238E27FC236}">
                <a16:creationId xmlns:a16="http://schemas.microsoft.com/office/drawing/2014/main" id="{79B6CF2F-DA9C-CF01-5E6F-511176C901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06" y="3931742"/>
            <a:ext cx="2188504" cy="2359368"/>
          </a:xfrm>
          <a:prstGeom prst="rect">
            <a:avLst/>
          </a:prstGeom>
        </p:spPr>
      </p:pic>
      <p:pic>
        <p:nvPicPr>
          <p:cNvPr id="10" name="图片 9" descr="电脑游戏的截图&#10;&#10;AI 生成的内容可能不正确。">
            <a:extLst>
              <a:ext uri="{FF2B5EF4-FFF2-40B4-BE49-F238E27FC236}">
                <a16:creationId xmlns:a16="http://schemas.microsoft.com/office/drawing/2014/main" id="{53FB52FB-3C5D-A8EC-C3A6-D6111E638C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615" y="1448915"/>
            <a:ext cx="2151719" cy="2417549"/>
          </a:xfrm>
          <a:prstGeom prst="rect">
            <a:avLst/>
          </a:prstGeom>
        </p:spPr>
      </p:pic>
      <p:pic>
        <p:nvPicPr>
          <p:cNvPr id="11" name="图片 10" descr="卡通人物&#10;&#10;AI 生成的内容可能不正确。">
            <a:extLst>
              <a:ext uri="{FF2B5EF4-FFF2-40B4-BE49-F238E27FC236}">
                <a16:creationId xmlns:a16="http://schemas.microsoft.com/office/drawing/2014/main" id="{A4BCBD70-EE36-4168-9D41-DE125D9558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170" y="1472487"/>
            <a:ext cx="2158988" cy="2417549"/>
          </a:xfrm>
          <a:prstGeom prst="rect">
            <a:avLst/>
          </a:prstGeom>
        </p:spPr>
      </p:pic>
      <p:pic>
        <p:nvPicPr>
          <p:cNvPr id="12" name="图片 11" descr="卡通人物&#10;&#10;AI 生成的内容可能不正确。">
            <a:extLst>
              <a:ext uri="{FF2B5EF4-FFF2-40B4-BE49-F238E27FC236}">
                <a16:creationId xmlns:a16="http://schemas.microsoft.com/office/drawing/2014/main" id="{64224AF3-A7F8-7458-30D2-13D5B404393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886" y="1463318"/>
            <a:ext cx="2240469" cy="2417550"/>
          </a:xfrm>
          <a:prstGeom prst="rect">
            <a:avLst/>
          </a:prstGeom>
        </p:spPr>
      </p:pic>
      <p:sp>
        <p:nvSpPr>
          <p:cNvPr id="13" name="矩形 27">
            <a:extLst>
              <a:ext uri="{FF2B5EF4-FFF2-40B4-BE49-F238E27FC236}">
                <a16:creationId xmlns:a16="http://schemas.microsoft.com/office/drawing/2014/main" id="{913EF616-CAD5-BE1E-EEF0-98733EBA33FB}"/>
              </a:ext>
            </a:extLst>
          </p:cNvPr>
          <p:cNvSpPr/>
          <p:nvPr/>
        </p:nvSpPr>
        <p:spPr>
          <a:xfrm>
            <a:off x="314922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Act out the story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87CA1A26-A495-A624-BE82-91E31E38B621}"/>
              </a:ext>
            </a:extLst>
          </p:cNvPr>
          <p:cNvCxnSpPr>
            <a:cxnSpLocks/>
          </p:cNvCxnSpPr>
          <p:nvPr/>
        </p:nvCxnSpPr>
        <p:spPr>
          <a:xfrm>
            <a:off x="4429125" y="1382996"/>
            <a:ext cx="303474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07651" y="2020749"/>
            <a:ext cx="1793469" cy="422193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643000" y="5774033"/>
            <a:ext cx="145404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Tom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94760" y="5790543"/>
            <a:ext cx="161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Wenwen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27078" y="5730874"/>
            <a:ext cx="2082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Qingqing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64725" y="5784193"/>
            <a:ext cx="145404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Feifei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728597" y="5773354"/>
            <a:ext cx="1654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Tongtong</a:t>
            </a:r>
            <a:endParaRPr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6981" b="2618"/>
          <a:stretch>
            <a:fillRect/>
          </a:stretch>
        </p:blipFill>
        <p:spPr>
          <a:xfrm>
            <a:off x="431837" y="3431154"/>
            <a:ext cx="2086875" cy="22180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0234" r="6037" b="11745"/>
          <a:stretch>
            <a:fillRect/>
          </a:stretch>
        </p:blipFill>
        <p:spPr>
          <a:xfrm>
            <a:off x="7928729" y="3306354"/>
            <a:ext cx="1454043" cy="2467657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22676" y="2193290"/>
            <a:ext cx="2177063" cy="3792133"/>
          </a:xfrm>
          <a:prstGeom prst="rect">
            <a:avLst/>
          </a:prstGeom>
        </p:spPr>
      </p:pic>
      <p:sp>
        <p:nvSpPr>
          <p:cNvPr id="2" name="椭圆形标注 1"/>
          <p:cNvSpPr/>
          <p:nvPr/>
        </p:nvSpPr>
        <p:spPr>
          <a:xfrm>
            <a:off x="7141403" y="1343677"/>
            <a:ext cx="3531705" cy="1270994"/>
          </a:xfrm>
          <a:prstGeom prst="wedgeEllipseCallout">
            <a:avLst>
              <a:gd name="adj1" fmla="val -57081"/>
              <a:gd name="adj2" fmla="val 658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Tom. Nice to meet you!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2355C599-213F-3938-5501-C922682241C7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20F1BD7-B353-31B3-7553-55DA2B12B48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972CE80A-5AEC-AAB0-DFB1-B5443C88EE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5498" y="3706478"/>
            <a:ext cx="2206480" cy="1924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19" grpId="0"/>
      <p:bldP spid="19" grpId="1"/>
      <p:bldP spid="18" grpId="0"/>
      <p:bldP spid="18" grpId="1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8555" y="1553690"/>
            <a:ext cx="7841405" cy="4604473"/>
          </a:xfrm>
          <a:prstGeom prst="rect">
            <a:avLst/>
          </a:prstGeom>
        </p:spPr>
      </p:pic>
      <p:sp>
        <p:nvSpPr>
          <p:cNvPr id="8" name="对话气泡: 椭圆形 4"/>
          <p:cNvSpPr/>
          <p:nvPr/>
        </p:nvSpPr>
        <p:spPr>
          <a:xfrm>
            <a:off x="909319" y="1865033"/>
            <a:ext cx="4691381" cy="1108075"/>
          </a:xfrm>
          <a:prstGeom prst="wedgeEllipseCallout">
            <a:avLst>
              <a:gd name="adj1" fmla="val -21047"/>
              <a:gd name="adj2" fmla="val 34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I’m... / My name is...</a:t>
            </a: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 to meet you!</a:t>
            </a: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951DFFED-2B8D-B57A-AAA5-273A406421C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Play the game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4217461-08DD-1B60-2B65-9F7FC123811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0247" y="1706801"/>
            <a:ext cx="6396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</a:t>
            </a: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pairs. </a:t>
            </a:r>
            <a:r>
              <a:rPr lang="en-US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olour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picture. </a:t>
            </a:r>
          </a:p>
        </p:txBody>
      </p:sp>
      <p:pic>
        <p:nvPicPr>
          <p:cNvPr id="5" name="图片 4" descr="图示, 工程绘图&#10;&#10;AI 生成的内容可能不正确。">
            <a:extLst>
              <a:ext uri="{FF2B5EF4-FFF2-40B4-BE49-F238E27FC236}">
                <a16:creationId xmlns:a16="http://schemas.microsoft.com/office/drawing/2014/main" id="{D01E80E2-5B21-C583-8E6D-F14649DAE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892" y="1636443"/>
            <a:ext cx="3785607" cy="4544739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0AC88871-74DF-25C0-725C-6F8318F0A159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Look and 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colour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B9231B34-37CF-482A-EABB-5E233C71478D}"/>
              </a:ext>
            </a:extLst>
          </p:cNvPr>
          <p:cNvCxnSpPr>
            <a:cxnSpLocks/>
          </p:cNvCxnSpPr>
          <p:nvPr/>
        </p:nvCxnSpPr>
        <p:spPr>
          <a:xfrm>
            <a:off x="4338638" y="1383636"/>
            <a:ext cx="29294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3C867993-CBD9-9E45-7861-5DE8DC0160B6}"/>
              </a:ext>
            </a:extLst>
          </p:cNvPr>
          <p:cNvSpPr txBox="1"/>
          <p:nvPr/>
        </p:nvSpPr>
        <p:spPr>
          <a:xfrm>
            <a:off x="690246" y="2564051"/>
            <a:ext cx="6396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What do they say? Think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形标注 26"/>
          <p:cNvSpPr/>
          <p:nvPr/>
        </p:nvSpPr>
        <p:spPr>
          <a:xfrm>
            <a:off x="8245898" y="1541193"/>
            <a:ext cx="2431203" cy="668020"/>
          </a:xfrm>
          <a:prstGeom prst="wedgeEllipseCallout">
            <a:avLst>
              <a:gd name="adj1" fmla="val -50147"/>
              <a:gd name="adj2" fmla="val 56325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Hi! / Hello! / ...</a:t>
            </a:r>
            <a:endParaRPr lang="zh-CN" altLang="en-US" sz="2000" dirty="0"/>
          </a:p>
        </p:txBody>
      </p:sp>
      <p:sp>
        <p:nvSpPr>
          <p:cNvPr id="29" name="椭圆形标注 28"/>
          <p:cNvSpPr/>
          <p:nvPr/>
        </p:nvSpPr>
        <p:spPr>
          <a:xfrm>
            <a:off x="8245898" y="2366058"/>
            <a:ext cx="3362537" cy="672465"/>
          </a:xfrm>
          <a:prstGeom prst="wedgeEllipseCallout">
            <a:avLst>
              <a:gd name="adj1" fmla="val -50747"/>
              <a:gd name="adj2" fmla="val 478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My name is... / I’m...</a:t>
            </a:r>
            <a:endParaRPr lang="zh-CN" altLang="en-US" sz="2000" dirty="0"/>
          </a:p>
        </p:txBody>
      </p:sp>
      <p:sp>
        <p:nvSpPr>
          <p:cNvPr id="31" name="椭圆形标注 30"/>
          <p:cNvSpPr/>
          <p:nvPr/>
        </p:nvSpPr>
        <p:spPr>
          <a:xfrm>
            <a:off x="8245898" y="4087225"/>
            <a:ext cx="3074670" cy="644525"/>
          </a:xfrm>
          <a:prstGeom prst="wedgeEllipseCallout">
            <a:avLst>
              <a:gd name="adj1" fmla="val -51488"/>
              <a:gd name="adj2" fmla="val 4261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OK! Let’s play!</a:t>
            </a:r>
          </a:p>
          <a:p>
            <a:pPr algn="ctr"/>
            <a:endParaRPr lang="zh-CN" altLang="en-US" sz="2000" dirty="0"/>
          </a:p>
        </p:txBody>
      </p:sp>
      <p:sp>
        <p:nvSpPr>
          <p:cNvPr id="26" name="椭圆形标注 25"/>
          <p:cNvSpPr/>
          <p:nvPr/>
        </p:nvSpPr>
        <p:spPr>
          <a:xfrm>
            <a:off x="268605" y="2238375"/>
            <a:ext cx="3324225" cy="675005"/>
          </a:xfrm>
          <a:prstGeom prst="wedgeEllipseCallout">
            <a:avLst>
              <a:gd name="adj1" fmla="val 48670"/>
              <a:gd name="adj2" fmla="val 4842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I’m... / My name is...</a:t>
            </a:r>
            <a:endParaRPr lang="zh-CN" altLang="en-US" sz="2000" dirty="0"/>
          </a:p>
        </p:txBody>
      </p:sp>
      <p:sp>
        <p:nvSpPr>
          <p:cNvPr id="30" name="椭圆形标注 29"/>
          <p:cNvSpPr/>
          <p:nvPr/>
        </p:nvSpPr>
        <p:spPr>
          <a:xfrm>
            <a:off x="488950" y="3106420"/>
            <a:ext cx="3103880" cy="626745"/>
          </a:xfrm>
          <a:prstGeom prst="wedgeEllipseCallout">
            <a:avLst>
              <a:gd name="adj1" fmla="val 44455"/>
              <a:gd name="adj2" fmla="val 6246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lang="zh-CN" altLang="en-US" sz="2000"/>
          </a:p>
        </p:txBody>
      </p:sp>
      <p:sp>
        <p:nvSpPr>
          <p:cNvPr id="32" name="椭圆形标注 31"/>
          <p:cNvSpPr/>
          <p:nvPr/>
        </p:nvSpPr>
        <p:spPr>
          <a:xfrm>
            <a:off x="348981" y="4131357"/>
            <a:ext cx="3009265" cy="556260"/>
          </a:xfrm>
          <a:prstGeom prst="wedgeEllipseCallout">
            <a:avLst>
              <a:gd name="adj1" fmla="val 44143"/>
              <a:gd name="adj2" fmla="val 8138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Let’s play! OK?</a:t>
            </a: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dirty="0"/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dirty="0"/>
          </a:p>
        </p:txBody>
      </p:sp>
      <p:sp>
        <p:nvSpPr>
          <p:cNvPr id="2" name="椭圆形标注 1"/>
          <p:cNvSpPr/>
          <p:nvPr/>
        </p:nvSpPr>
        <p:spPr>
          <a:xfrm>
            <a:off x="1235016" y="1388110"/>
            <a:ext cx="2431202" cy="657225"/>
          </a:xfrm>
          <a:prstGeom prst="wedgeEllipseCallout">
            <a:avLst>
              <a:gd name="adj1" fmla="val 48670"/>
              <a:gd name="adj2" fmla="val 4842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Hello! / Hi! / ...</a:t>
            </a:r>
            <a:endParaRPr lang="en-US" altLang="zh-CN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sz="2000" dirty="0"/>
          </a:p>
        </p:txBody>
      </p:sp>
      <p:sp>
        <p:nvSpPr>
          <p:cNvPr id="3" name="椭圆形标注 2"/>
          <p:cNvSpPr/>
          <p:nvPr/>
        </p:nvSpPr>
        <p:spPr>
          <a:xfrm>
            <a:off x="8245898" y="3138853"/>
            <a:ext cx="2935605" cy="672465"/>
          </a:xfrm>
          <a:prstGeom prst="wedgeEllipseCallout">
            <a:avLst>
              <a:gd name="adj1" fmla="val -51059"/>
              <a:gd name="adj2" fmla="val 478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lang="zh-CN" altLang="en-US" sz="2000" dirty="0"/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6B5D8A70-1FAF-C8B2-0BF2-29DB5CDC704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Let’s act it out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4B8CF7DC-C9ED-FF17-197A-5A3574515435}"/>
              </a:ext>
            </a:extLst>
          </p:cNvPr>
          <p:cNvCxnSpPr>
            <a:cxnSpLocks/>
          </p:cNvCxnSpPr>
          <p:nvPr/>
        </p:nvCxnSpPr>
        <p:spPr>
          <a:xfrm>
            <a:off x="4338638" y="1383636"/>
            <a:ext cx="292949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图示, 工程绘图&#10;&#10;AI 生成的内容可能不正确。">
            <a:extLst>
              <a:ext uri="{FF2B5EF4-FFF2-40B4-BE49-F238E27FC236}">
                <a16:creationId xmlns:a16="http://schemas.microsoft.com/office/drawing/2014/main" id="{0C4F0B02-46D8-AEF2-DEFE-A5D62EAD4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599" y="1541193"/>
            <a:ext cx="3931476" cy="47198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820948" y="1794509"/>
            <a:ext cx="93194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新同学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多玩几次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传球游戏。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运用本单元所学语言与新朋友打招呼，并介绍自己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C8DE3FE-8585-00AD-A6A8-55997A59C75E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9409414E-3DCD-703B-EE65-D4599C9D1A8D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EB9F8B4-C222-588E-B362-DD4A9FD2CC6C}"/>
              </a:ext>
            </a:extLst>
          </p:cNvPr>
          <p:cNvSpPr txBox="1"/>
          <p:nvPr/>
        </p:nvSpPr>
        <p:spPr>
          <a:xfrm>
            <a:off x="304323" y="1906633"/>
            <a:ext cx="11583353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Hello!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Play the game.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890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302</Words>
  <Application>Microsoft Office PowerPoint</Application>
  <PresentationFormat>宽屏</PresentationFormat>
  <Paragraphs>50</Paragraphs>
  <Slides>11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等线</vt:lpstr>
      <vt:lpstr>等线 Light</vt:lpstr>
      <vt:lpstr>华文楷体</vt:lpstr>
      <vt:lpstr>楷体</vt:lpstr>
      <vt:lpstr>宋体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11825</dc:creator>
  <cp:lastModifiedBy>Administrator</cp:lastModifiedBy>
  <cp:revision>182</cp:revision>
  <dcterms:created xsi:type="dcterms:W3CDTF">2025-02-14T08:42:00Z</dcterms:created>
  <dcterms:modified xsi:type="dcterms:W3CDTF">2025-07-17T09:28:49Z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90206F89388147F09B8A45F648664686_13</vt:lpwstr>
  </property>
  <property fmtid="{D5CDD505-2E9C-101B-9397-08002B2CF9AE}" pid="3" name="KSOProductBuildVer">
    <vt:lpwstr>2052-12.1.0.21171</vt:lpwstr>
  </property>
</Properties>
</file>