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4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5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16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17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18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19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44.xml" ContentType="application/vnd.openxmlformats-officedocument.presentationml.tags+xml"/>
  <Override PartName="/ppt/notesSlides/notesSlide22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52" r:id="rId2"/>
  </p:sldMasterIdLst>
  <p:notesMasterIdLst>
    <p:notesMasterId r:id="rId30"/>
  </p:notesMasterIdLst>
  <p:handoutMasterIdLst>
    <p:handoutMasterId r:id="rId31"/>
  </p:handoutMasterIdLst>
  <p:sldIdLst>
    <p:sldId id="282" r:id="rId3"/>
    <p:sldId id="304" r:id="rId4"/>
    <p:sldId id="305" r:id="rId5"/>
    <p:sldId id="434" r:id="rId6"/>
    <p:sldId id="437" r:id="rId7"/>
    <p:sldId id="436" r:id="rId8"/>
    <p:sldId id="435" r:id="rId9"/>
    <p:sldId id="438" r:id="rId10"/>
    <p:sldId id="387" r:id="rId11"/>
    <p:sldId id="309" r:id="rId12"/>
    <p:sldId id="310" r:id="rId13"/>
    <p:sldId id="340" r:id="rId14"/>
    <p:sldId id="311" r:id="rId15"/>
    <p:sldId id="427" r:id="rId16"/>
    <p:sldId id="428" r:id="rId17"/>
    <p:sldId id="393" r:id="rId18"/>
    <p:sldId id="316" r:id="rId19"/>
    <p:sldId id="429" r:id="rId20"/>
    <p:sldId id="430" r:id="rId21"/>
    <p:sldId id="322" r:id="rId22"/>
    <p:sldId id="323" r:id="rId23"/>
    <p:sldId id="324" r:id="rId24"/>
    <p:sldId id="386" r:id="rId25"/>
    <p:sldId id="431" r:id="rId26"/>
    <p:sldId id="432" r:id="rId27"/>
    <p:sldId id="344" r:id="rId28"/>
    <p:sldId id="433" r:id="rId29"/>
  </p:sldIdLst>
  <p:sldSz cx="12192000" cy="6858000"/>
  <p:notesSz cx="6858000" cy="9144000"/>
  <p:embeddedFontLst>
    <p:embeddedFont>
      <p:font typeface="黑体" panose="02010609060101010101" pitchFamily="49" charset="-122"/>
      <p:regular r:id="rId32"/>
    </p:embeddedFont>
    <p:embeddedFont>
      <p:font typeface="华文楷体" panose="02010600040101010101" pitchFamily="2" charset="-122"/>
      <p:regular r:id="rId33"/>
    </p:embeddedFont>
    <p:embeddedFont>
      <p:font typeface="微软雅黑" panose="020B0503020204020204" pitchFamily="34" charset="-122"/>
      <p:regular r:id="rId34"/>
      <p:bold r:id="rId35"/>
    </p:embeddedFont>
  </p:embeddedFontLst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4" userDrawn="1">
          <p15:clr>
            <a:srgbClr val="A4A3A4"/>
          </p15:clr>
        </p15:guide>
        <p15:guide id="2" pos="504" userDrawn="1">
          <p15:clr>
            <a:srgbClr val="A4A3A4"/>
          </p15:clr>
        </p15:guide>
        <p15:guide id="3" pos="7030" userDrawn="1">
          <p15:clr>
            <a:srgbClr val="A4A3A4"/>
          </p15:clr>
        </p15:guide>
        <p15:guide id="4" orient="horz" pos="44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FLTRP" initials="FLTRP" lastIdx="8" clrIdx="1">
    <p:extLst>
      <p:ext uri="{19B8F6BF-5375-455C-9EA6-DF929625EA0E}">
        <p15:presenceInfo xmlns:p15="http://schemas.microsoft.com/office/powerpoint/2012/main" userId="FLTRP" providerId="None"/>
      </p:ext>
    </p:extLst>
  </p:cmAuthor>
  <p:cmAuthor id="3" name="Administrator" initials="A" lastIdx="35" clrIdx="2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D928"/>
    <a:srgbClr val="F8C357"/>
    <a:srgbClr val="F47D36"/>
    <a:srgbClr val="F9C362"/>
    <a:srgbClr val="009A00"/>
    <a:srgbClr val="FEEF00"/>
    <a:srgbClr val="FD7201"/>
    <a:srgbClr val="FE8ECB"/>
    <a:srgbClr val="FFE023"/>
    <a:srgbClr val="F891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94" autoAdjust="0"/>
    <p:restoredTop sz="84833" autoAdjust="0"/>
  </p:normalViewPr>
  <p:slideViewPr>
    <p:cSldViewPr snapToGrid="0" showGuides="1">
      <p:cViewPr varScale="1">
        <p:scale>
          <a:sx n="124" d="100"/>
          <a:sy n="124" d="100"/>
        </p:scale>
        <p:origin x="60" y="96"/>
      </p:cViewPr>
      <p:guideLst>
        <p:guide orient="horz" pos="3954"/>
        <p:guide pos="504"/>
        <p:guide pos="7030"/>
        <p:guide orient="horz" pos="44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font" Target="fonts/font3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1.fntdata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2.fntdata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2126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988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171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88424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0344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9387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04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32481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72623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258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33023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5063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8303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6009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1880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53590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10577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4969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2015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3737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4729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0823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3808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7362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45580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657746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0686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33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tags" Target="../tags/tag7.xml"/><Relationship Id="rId7" Type="http://schemas.microsoft.com/office/2007/relationships/hdphoto" Target="../media/hdphoto4.wdp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Relationship Id="rId9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tags" Target="../tags/tag10.xml"/><Relationship Id="rId7" Type="http://schemas.microsoft.com/office/2007/relationships/hdphoto" Target="../media/hdphoto6.wdp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11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Relationship Id="rId9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13" Type="http://schemas.openxmlformats.org/officeDocument/2006/relationships/image" Target="../media/image19.png"/><Relationship Id="rId3" Type="http://schemas.openxmlformats.org/officeDocument/2006/relationships/tags" Target="../tags/tag13.xml"/><Relationship Id="rId7" Type="http://schemas.microsoft.com/office/2007/relationships/media" Target="../media/media1.mp3"/><Relationship Id="rId12" Type="http://schemas.openxmlformats.org/officeDocument/2006/relationships/image" Target="../media/image17.png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audio" Target="NULL" TargetMode="External"/><Relationship Id="rId11" Type="http://schemas.openxmlformats.org/officeDocument/2006/relationships/image" Target="../media/image18.png"/><Relationship Id="rId5" Type="http://schemas.openxmlformats.org/officeDocument/2006/relationships/tags" Target="../tags/tag15.xml"/><Relationship Id="rId10" Type="http://schemas.openxmlformats.org/officeDocument/2006/relationships/image" Target="../media/image16.png"/><Relationship Id="rId4" Type="http://schemas.openxmlformats.org/officeDocument/2006/relationships/tags" Target="../tags/tag14.xml"/><Relationship Id="rId9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20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13" Type="http://schemas.openxmlformats.org/officeDocument/2006/relationships/image" Target="../media/image19.png"/><Relationship Id="rId3" Type="http://schemas.openxmlformats.org/officeDocument/2006/relationships/tags" Target="../tags/tag19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0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tags" Target="../tags/tag22.xml"/><Relationship Id="rId11" Type="http://schemas.openxmlformats.org/officeDocument/2006/relationships/image" Target="../media/image18.png"/><Relationship Id="rId5" Type="http://schemas.openxmlformats.org/officeDocument/2006/relationships/tags" Target="../tags/tag21.xml"/><Relationship Id="rId10" Type="http://schemas.openxmlformats.org/officeDocument/2006/relationships/image" Target="../media/image21.png"/><Relationship Id="rId4" Type="http://schemas.openxmlformats.org/officeDocument/2006/relationships/tags" Target="../tags/tag20.xml"/><Relationship Id="rId9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image" Target="../media/image23.png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image" Target="../media/image22.png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5.xml"/><Relationship Id="rId13" Type="http://schemas.openxmlformats.org/officeDocument/2006/relationships/image" Target="../media/image23.png"/><Relationship Id="rId3" Type="http://schemas.openxmlformats.org/officeDocument/2006/relationships/tags" Target="../tags/tag26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1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tags" Target="../tags/tag29.xml"/><Relationship Id="rId11" Type="http://schemas.openxmlformats.org/officeDocument/2006/relationships/image" Target="../media/image24.png"/><Relationship Id="rId5" Type="http://schemas.openxmlformats.org/officeDocument/2006/relationships/tags" Target="../tags/tag28.xml"/><Relationship Id="rId15" Type="http://schemas.openxmlformats.org/officeDocument/2006/relationships/image" Target="../media/image19.png"/><Relationship Id="rId10" Type="http://schemas.openxmlformats.org/officeDocument/2006/relationships/image" Target="../media/image18.png"/><Relationship Id="rId4" Type="http://schemas.openxmlformats.org/officeDocument/2006/relationships/tags" Target="../tags/tag27.xml"/><Relationship Id="rId9" Type="http://schemas.openxmlformats.org/officeDocument/2006/relationships/image" Target="../media/image16.png"/><Relationship Id="rId1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tags" Target="../tags/tag30.xml"/><Relationship Id="rId7" Type="http://schemas.openxmlformats.org/officeDocument/2006/relationships/image" Target="../media/image1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notesSlide" Target="../notesSlides/notesSlide16.xml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9.png"/><Relationship Id="rId4" Type="http://schemas.openxmlformats.org/officeDocument/2006/relationships/tags" Target="../tags/tag31.xml"/><Relationship Id="rId9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13" Type="http://schemas.openxmlformats.org/officeDocument/2006/relationships/image" Target="../media/image27.png"/><Relationship Id="rId3" Type="http://schemas.openxmlformats.org/officeDocument/2006/relationships/tags" Target="../tags/tag32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4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tags" Target="../tags/tag35.xml"/><Relationship Id="rId11" Type="http://schemas.openxmlformats.org/officeDocument/2006/relationships/image" Target="../media/image26.png"/><Relationship Id="rId5" Type="http://schemas.openxmlformats.org/officeDocument/2006/relationships/tags" Target="../tags/tag34.xml"/><Relationship Id="rId10" Type="http://schemas.openxmlformats.org/officeDocument/2006/relationships/image" Target="../media/image16.png"/><Relationship Id="rId4" Type="http://schemas.openxmlformats.org/officeDocument/2006/relationships/tags" Target="../tags/tag33.xml"/><Relationship Id="rId9" Type="http://schemas.openxmlformats.org/officeDocument/2006/relationships/image" Target="../media/image25.png"/><Relationship Id="rId1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36.xml"/><Relationship Id="rId7" Type="http://schemas.openxmlformats.org/officeDocument/2006/relationships/image" Target="../media/image2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notesSlide" Target="../notesSlides/notesSlide18.xml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27.png"/><Relationship Id="rId4" Type="http://schemas.openxmlformats.org/officeDocument/2006/relationships/tags" Target="../tags/tag37.xml"/><Relationship Id="rId9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13" Type="http://schemas.openxmlformats.org/officeDocument/2006/relationships/image" Target="../media/image28.png"/><Relationship Id="rId3" Type="http://schemas.openxmlformats.org/officeDocument/2006/relationships/tags" Target="../tags/tag38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tags" Target="../tags/tag41.xml"/><Relationship Id="rId11" Type="http://schemas.openxmlformats.org/officeDocument/2006/relationships/image" Target="../media/image24.png"/><Relationship Id="rId5" Type="http://schemas.openxmlformats.org/officeDocument/2006/relationships/tags" Target="../tags/tag40.xml"/><Relationship Id="rId15" Type="http://schemas.openxmlformats.org/officeDocument/2006/relationships/image" Target="../media/image19.png"/><Relationship Id="rId10" Type="http://schemas.openxmlformats.org/officeDocument/2006/relationships/image" Target="../media/image16.png"/><Relationship Id="rId4" Type="http://schemas.openxmlformats.org/officeDocument/2006/relationships/tags" Target="../tags/tag39.xml"/><Relationship Id="rId9" Type="http://schemas.openxmlformats.org/officeDocument/2006/relationships/image" Target="../media/image25.png"/><Relationship Id="rId1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NULL" TargetMode="External"/><Relationship Id="rId7" Type="http://schemas.openxmlformats.org/officeDocument/2006/relationships/image" Target="../media/image30.png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9.png"/><Relationship Id="rId4" Type="http://schemas.microsoft.com/office/2007/relationships/media" Target="../media/media1.mp3"/><Relationship Id="rId9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4.xml"/><Relationship Id="rId6" Type="http://schemas.openxmlformats.org/officeDocument/2006/relationships/image" Target="../media/image32.png"/><Relationship Id="rId5" Type="http://schemas.openxmlformats.org/officeDocument/2006/relationships/image" Target="../media/image16.png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5" Type="http://schemas.openxmlformats.org/officeDocument/2006/relationships/image" Target="../media/image34.png"/><Relationship Id="rId4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47190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3 </a:t>
            </a:r>
            <a:r>
              <a:rPr lang="en-US" altLang="zh-CN" sz="4000" b="1" dirty="0" err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Colours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2 Let’s read!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251409" y="3744951"/>
            <a:ext cx="13885609" cy="2261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800" dirty="0"/>
              <a:t>       </a:t>
            </a:r>
            <a:r>
              <a:rPr lang="zh-CN" altLang="en-US" sz="2800" dirty="0"/>
              <a:t>册    次：一年级上册              学科：英语（外研社版）</a:t>
            </a:r>
          </a:p>
          <a:p>
            <a:r>
              <a:rPr lang="en-US" altLang="zh-CN" sz="2800" dirty="0"/>
              <a:t>       </a:t>
            </a:r>
            <a:r>
              <a:rPr lang="zh-CN" altLang="en-US" sz="2800" dirty="0"/>
              <a:t>主讲人：张熙润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</a:t>
            </a:r>
            <a:r>
              <a:rPr lang="en-US" altLang="zh-CN" sz="2800" dirty="0"/>
              <a:t>           </a:t>
            </a:r>
            <a:r>
              <a:rPr lang="zh-CN" altLang="en-US" sz="2800" dirty="0"/>
              <a:t>学校：四川省成都市成都信息工程大学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           </a:t>
            </a:r>
            <a:r>
              <a:rPr lang="zh-CN" altLang="en-US" sz="2800" dirty="0"/>
              <a:t>常乐实验学校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标题 27">
            <a:extLst>
              <a:ext uri="{FF2B5EF4-FFF2-40B4-BE49-F238E27FC236}">
                <a16:creationId xmlns:a16="http://schemas.microsoft.com/office/drawing/2014/main" id="{46B6CA27-1EDD-D451-72E7-B4C8323F1BBF}"/>
              </a:ext>
            </a:extLst>
          </p:cNvPr>
          <p:cNvSpPr txBox="1"/>
          <p:nvPr/>
        </p:nvSpPr>
        <p:spPr>
          <a:xfrm>
            <a:off x="-773798" y="1155588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C68DF8C-9157-8589-5787-5988C3474AB0}"/>
              </a:ext>
            </a:extLst>
          </p:cNvPr>
          <p:cNvSpPr txBox="1"/>
          <p:nvPr/>
        </p:nvSpPr>
        <p:spPr>
          <a:xfrm>
            <a:off x="940900" y="1672478"/>
            <a:ext cx="10287049" cy="4539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在看图片、听录音、朗读课文等活动中，梳理、理解故事内容。</a:t>
            </a:r>
            <a:endParaRPr lang="en-US" altLang="zh-CN" sz="2800" kern="1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掌握并灵活运用询问和介绍颜色的表达“</a:t>
            </a:r>
            <a:r>
              <a:rPr lang="en-GB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What’s the colour?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” “</a:t>
            </a:r>
            <a:r>
              <a:rPr lang="en-GB" altLang="zh-CN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It’s…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”</a:t>
            </a:r>
            <a:r>
              <a:rPr lang="zh-CN" altLang="en-GB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，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以及谈论个人喜好的表达“</a:t>
            </a:r>
            <a:r>
              <a:rPr lang="en-GB" altLang="zh-CN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 like…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”</a:t>
            </a:r>
            <a:r>
              <a:rPr lang="zh-CN" altLang="en-GB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。</a:t>
            </a:r>
            <a:endParaRPr lang="en-US" altLang="zh-CN" sz="2800" kern="1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小组合作表演故事，模仿故事角色的语言、动作、表情，深入体会故事角色的情感，发现颜色带来的美好和乐趣，感受中国传统水墨画的魅力。</a:t>
            </a:r>
            <a:endParaRPr lang="en-US" altLang="zh-CN" sz="2800" kern="100" dirty="0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3"/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42852A4D-7850-B49B-98E1-A27470FDD83D}"/>
              </a:ext>
            </a:extLst>
          </p:cNvPr>
          <p:cNvCxnSpPr>
            <a:cxnSpLocks/>
          </p:cNvCxnSpPr>
          <p:nvPr/>
        </p:nvCxnSpPr>
        <p:spPr>
          <a:xfrm>
            <a:off x="5118009" y="1375120"/>
            <a:ext cx="211167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>
            <a:extLst>
              <a:ext uri="{FF2B5EF4-FFF2-40B4-BE49-F238E27FC236}">
                <a16:creationId xmlns:a16="http://schemas.microsoft.com/office/drawing/2014/main" id="{AA159D77-E7D9-8F3A-80F9-3711CA03DA8F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EEAA0E1-050C-1E09-709A-DAF59DC03E61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23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/>
        </p:nvSpPr>
        <p:spPr>
          <a:xfrm>
            <a:off x="4616450" y="171069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4616450" y="32696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_______.</a:t>
            </a:r>
          </a:p>
        </p:txBody>
      </p:sp>
      <p:sp>
        <p:nvSpPr>
          <p:cNvPr id="11" name="文本框 10"/>
          <p:cNvSpPr txBox="1"/>
          <p:nvPr>
            <p:custDataLst>
              <p:tags r:id="rId1"/>
            </p:custDataLst>
          </p:nvPr>
        </p:nvSpPr>
        <p:spPr>
          <a:xfrm>
            <a:off x="6416675" y="3113405"/>
            <a:ext cx="180594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</a:p>
        </p:txBody>
      </p:sp>
      <p:sp>
        <p:nvSpPr>
          <p:cNvPr id="13" name="矩形 12"/>
          <p:cNvSpPr/>
          <p:nvPr/>
        </p:nvSpPr>
        <p:spPr>
          <a:xfrm>
            <a:off x="1220470" y="1710690"/>
            <a:ext cx="3067050" cy="34410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616450" y="796767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review.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569824F9-8E12-BF79-346A-FA9740081F55}"/>
              </a:ext>
            </a:extLst>
          </p:cNvPr>
          <p:cNvCxnSpPr>
            <a:cxnSpLocks/>
          </p:cNvCxnSpPr>
          <p:nvPr/>
        </p:nvCxnSpPr>
        <p:spPr>
          <a:xfrm>
            <a:off x="4664098" y="1322493"/>
            <a:ext cx="22498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>
            <a:extLst>
              <a:ext uri="{FF2B5EF4-FFF2-40B4-BE49-F238E27FC236}">
                <a16:creationId xmlns:a16="http://schemas.microsoft.com/office/drawing/2014/main" id="{5E0C62CA-87B1-94E9-7BED-7D176452A1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74" b="89764" l="9965" r="93007">
                        <a14:foregroundMark x1="50175" y1="78215" x2="50175" y2="78215"/>
                        <a14:foregroundMark x1="51573" y1="80577" x2="51573" y2="80577"/>
                        <a14:foregroundMark x1="52273" y1="82415" x2="52972" y2="82940"/>
                        <a14:foregroundMark x1="51923" y1="81365" x2="51923" y2="81365"/>
                        <a14:foregroundMark x1="52448" y1="83990" x2="52448" y2="83990"/>
                        <a14:foregroundMark x1="52797" y1="83202" x2="52797" y2="83202"/>
                        <a14:foregroundMark x1="52797" y1="81890" x2="52797" y2="81890"/>
                        <a14:foregroundMark x1="52797" y1="81890" x2="52797" y2="81890"/>
                        <a14:foregroundMark x1="52797" y1="82415" x2="52797" y2="82415"/>
                        <a14:foregroundMark x1="52797" y1="83465" x2="52797" y2="83465"/>
                        <a14:foregroundMark x1="52273" y1="81627" x2="53322" y2="83727"/>
                        <a14:foregroundMark x1="51923" y1="82677" x2="53322" y2="84514"/>
                        <a14:foregroundMark x1="52098" y1="82677" x2="53497" y2="84777"/>
                        <a14:foregroundMark x1="78497" y1="20735" x2="78497" y2="20735"/>
                        <a14:foregroundMark x1="73252" y1="25459" x2="73252" y2="25459"/>
                        <a14:foregroundMark x1="75000" y1="34646" x2="75000" y2="34646"/>
                        <a14:foregroundMark x1="79196" y1="31496" x2="79196" y2="31496"/>
                        <a14:foregroundMark x1="71329" y1="22310" x2="71329" y2="22310"/>
                        <a14:foregroundMark x1="71503" y1="20997" x2="71503" y2="20997"/>
                        <a14:foregroundMark x1="71503" y1="20997" x2="71503" y2="20997"/>
                        <a14:foregroundMark x1="76049" y1="24672" x2="76049" y2="24672"/>
                        <a14:foregroundMark x1="76573" y1="25459" x2="76573" y2="25459"/>
                        <a14:foregroundMark x1="76049" y1="21785" x2="76049" y2="21785"/>
                        <a14:foregroundMark x1="74476" y1="20472" x2="74476" y2="20472"/>
                        <a14:foregroundMark x1="80594" y1="9974" x2="80594" y2="9974"/>
                        <a14:foregroundMark x1="83392" y1="9974" x2="83392" y2="9974"/>
                        <a14:foregroundMark x1="85664" y1="28609" x2="85664" y2="28609"/>
                        <a14:foregroundMark x1="86538" y1="28609" x2="86538" y2="28609"/>
                        <a14:foregroundMark x1="87413" y1="28346" x2="87413" y2="28346"/>
                        <a14:foregroundMark x1="87762" y1="28346" x2="88462" y2="32546"/>
                        <a14:foregroundMark x1="92832" y1="26247" x2="93007" y2="29134"/>
                        <a14:foregroundMark x1="80594" y1="30184" x2="80594" y2="30184"/>
                      </a14:backgroundRemoval>
                    </a14:imgEffect>
                  </a14:imgLayer>
                </a14:imgProps>
              </a:ext>
            </a:extLst>
          </a:blip>
          <a:srcRect l="63179" b="50079"/>
          <a:stretch>
            <a:fillRect/>
          </a:stretch>
        </p:blipFill>
        <p:spPr>
          <a:xfrm>
            <a:off x="1500860" y="1706245"/>
            <a:ext cx="2894077" cy="2613572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FF684099-B592-4B6D-C782-E6B33162C7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74" b="89764" l="9965" r="93007">
                        <a14:foregroundMark x1="50175" y1="78215" x2="50175" y2="78215"/>
                        <a14:foregroundMark x1="51573" y1="80577" x2="51573" y2="80577"/>
                        <a14:foregroundMark x1="52273" y1="82415" x2="52972" y2="82940"/>
                        <a14:foregroundMark x1="51923" y1="81365" x2="51923" y2="81365"/>
                        <a14:foregroundMark x1="52448" y1="83990" x2="52448" y2="83990"/>
                        <a14:foregroundMark x1="52797" y1="83202" x2="52797" y2="83202"/>
                        <a14:foregroundMark x1="52797" y1="81890" x2="52797" y2="81890"/>
                        <a14:foregroundMark x1="52797" y1="81890" x2="52797" y2="81890"/>
                        <a14:foregroundMark x1="52797" y1="82415" x2="52797" y2="82415"/>
                        <a14:foregroundMark x1="52797" y1="83465" x2="52797" y2="83465"/>
                        <a14:foregroundMark x1="52273" y1="81627" x2="53322" y2="83727"/>
                        <a14:foregroundMark x1="51923" y1="82677" x2="53322" y2="84514"/>
                        <a14:foregroundMark x1="52098" y1="82677" x2="53497" y2="84777"/>
                        <a14:foregroundMark x1="78497" y1="20735" x2="78497" y2="20735"/>
                        <a14:foregroundMark x1="73252" y1="25459" x2="73252" y2="25459"/>
                        <a14:foregroundMark x1="75000" y1="34646" x2="75000" y2="34646"/>
                        <a14:foregroundMark x1="79196" y1="31496" x2="79196" y2="31496"/>
                        <a14:foregroundMark x1="71329" y1="22310" x2="71329" y2="22310"/>
                        <a14:foregroundMark x1="71503" y1="20997" x2="71503" y2="20997"/>
                        <a14:foregroundMark x1="71503" y1="20997" x2="71503" y2="20997"/>
                        <a14:foregroundMark x1="76049" y1="24672" x2="76049" y2="24672"/>
                        <a14:foregroundMark x1="76573" y1="25459" x2="76573" y2="25459"/>
                        <a14:foregroundMark x1="76049" y1="21785" x2="76049" y2="21785"/>
                        <a14:foregroundMark x1="74476" y1="20472" x2="74476" y2="20472"/>
                        <a14:foregroundMark x1="80594" y1="9974" x2="80594" y2="9974"/>
                        <a14:foregroundMark x1="83392" y1="9974" x2="83392" y2="9974"/>
                        <a14:foregroundMark x1="85664" y1="28609" x2="85664" y2="28609"/>
                        <a14:foregroundMark x1="86538" y1="28609" x2="86538" y2="28609"/>
                        <a14:foregroundMark x1="87413" y1="28346" x2="87413" y2="28346"/>
                        <a14:foregroundMark x1="87762" y1="28346" x2="88462" y2="32546"/>
                        <a14:foregroundMark x1="92832" y1="26247" x2="93007" y2="29134"/>
                        <a14:foregroundMark x1="80594" y1="30184" x2="80594" y2="30184"/>
                      </a14:backgroundRemoval>
                    </a14:imgEffect>
                  </a14:imgLayer>
                </a14:imgProps>
              </a:ext>
            </a:extLst>
          </a:blip>
          <a:srcRect l="5976" t="11150" r="36319" b="8086"/>
          <a:stretch>
            <a:fillRect/>
          </a:stretch>
        </p:blipFill>
        <p:spPr>
          <a:xfrm>
            <a:off x="192705" y="4198054"/>
            <a:ext cx="2055529" cy="191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228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CB062B3E-5FEA-582F-50FA-00BBE5A1DB5D}"/>
              </a:ext>
            </a:extLst>
          </p:cNvPr>
          <p:cNvSpPr/>
          <p:nvPr/>
        </p:nvSpPr>
        <p:spPr>
          <a:xfrm>
            <a:off x="263137" y="1392872"/>
            <a:ext cx="3392855" cy="35409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4616450" y="171069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4616450" y="32696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_______.</a:t>
            </a:r>
          </a:p>
        </p:txBody>
      </p:sp>
      <p:sp>
        <p:nvSpPr>
          <p:cNvPr id="11" name="文本框 10"/>
          <p:cNvSpPr txBox="1"/>
          <p:nvPr>
            <p:custDataLst>
              <p:tags r:id="rId1"/>
            </p:custDataLst>
          </p:nvPr>
        </p:nvSpPr>
        <p:spPr>
          <a:xfrm>
            <a:off x="6416675" y="3113405"/>
            <a:ext cx="180594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4F40E20-59C6-6906-CB65-2CC12F9F467E}"/>
              </a:ext>
            </a:extLst>
          </p:cNvPr>
          <p:cNvSpPr txBox="1"/>
          <p:nvPr/>
        </p:nvSpPr>
        <p:spPr>
          <a:xfrm>
            <a:off x="4616450" y="796767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review.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5C4541A4-30FB-130D-F9E4-7C656FED91E7}"/>
              </a:ext>
            </a:extLst>
          </p:cNvPr>
          <p:cNvCxnSpPr>
            <a:cxnSpLocks/>
          </p:cNvCxnSpPr>
          <p:nvPr/>
        </p:nvCxnSpPr>
        <p:spPr>
          <a:xfrm>
            <a:off x="4664098" y="1322493"/>
            <a:ext cx="22498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>
            <a:extLst>
              <a:ext uri="{FF2B5EF4-FFF2-40B4-BE49-F238E27FC236}">
                <a16:creationId xmlns:a16="http://schemas.microsoft.com/office/drawing/2014/main" id="{0554C70E-1F9A-DFAB-7100-EE0B7F0DBE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32" b="96414" l="4478" r="93367">
                        <a14:foregroundMark x1="17910" y1="30802" x2="17910" y2="30802"/>
                        <a14:foregroundMark x1="21891" y1="35232" x2="21891" y2="35232"/>
                        <a14:foregroundMark x1="21891" y1="36498" x2="21891" y2="36498"/>
                        <a14:foregroundMark x1="23217" y1="40084" x2="23217" y2="40084"/>
                        <a14:foregroundMark x1="23217" y1="40084" x2="23217" y2="39451"/>
                        <a14:foregroundMark x1="23217" y1="28270" x2="31841" y2="57595"/>
                        <a14:foregroundMark x1="20398" y1="28270" x2="37479" y2="39451"/>
                        <a14:foregroundMark x1="37479" y1="39451" x2="38806" y2="45992"/>
                        <a14:foregroundMark x1="39303" y1="37764" x2="52570" y2="32700"/>
                        <a14:foregroundMark x1="10779" y1="36076" x2="10779" y2="47046"/>
                        <a14:foregroundMark x1="10779" y1="47046" x2="30680" y2="63713"/>
                        <a14:foregroundMark x1="30680" y1="63713" x2="38806" y2="63080"/>
                        <a14:foregroundMark x1="10448" y1="34388" x2="7297" y2="46835"/>
                        <a14:foregroundMark x1="7297" y1="46835" x2="16750" y2="50422"/>
                        <a14:foregroundMark x1="16750" y1="50422" x2="17081" y2="50844"/>
                        <a14:foregroundMark x1="7463" y1="39873" x2="9287" y2="48945"/>
                        <a14:foregroundMark x1="4478" y1="41772" x2="8126" y2="45570"/>
                        <a14:foregroundMark x1="24544" y1="25105" x2="39138" y2="36498"/>
                        <a14:foregroundMark x1="39138" y1="36498" x2="40962" y2="42194"/>
                        <a14:foregroundMark x1="34328" y1="27848" x2="42620" y2="39241"/>
                        <a14:foregroundMark x1="42620" y1="39241" x2="41957" y2="44726"/>
                        <a14:foregroundMark x1="32504" y1="27848" x2="42952" y2="35654"/>
                        <a14:foregroundMark x1="42952" y1="35654" x2="43615" y2="45992"/>
                        <a14:foregroundMark x1="24710" y1="62658" x2="41957" y2="64346"/>
                        <a14:foregroundMark x1="41957" y1="64346" x2="39967" y2="56751"/>
                        <a14:foregroundMark x1="38474" y1="46835" x2="43947" y2="64768"/>
                        <a14:foregroundMark x1="43947" y1="64768" x2="43449" y2="66456"/>
                        <a14:foregroundMark x1="61111" y1="12986" x2="61079" y2="12727"/>
                        <a14:foregroundMark x1="60652" y1="1758" x2="60805" y2="1769"/>
                        <a14:foregroundMark x1="93414" y1="22996" x2="93698" y2="26160"/>
                        <a14:foregroundMark x1="93395" y1="22785" x2="93414" y2="22996"/>
                        <a14:foregroundMark x1="93338" y1="22152" x2="93395" y2="22785"/>
                        <a14:foregroundMark x1="93698" y1="26160" x2="91727" y2="33481"/>
                        <a14:foregroundMark x1="57454" y1="17511" x2="56551" y2="22785"/>
                        <a14:foregroundMark x1="57490" y1="17300" x2="57454" y2="17511"/>
                        <a14:foregroundMark x1="57531" y1="17064" x2="57490" y2="17300"/>
                        <a14:foregroundMark x1="69983" y1="91561" x2="69983" y2="91561"/>
                        <a14:foregroundMark x1="68325" y1="94515" x2="68325" y2="94515"/>
                        <a14:foregroundMark x1="80100" y1="96203" x2="80100" y2="96203"/>
                        <a14:foregroundMark x1="63847" y1="96414" x2="63847" y2="96414"/>
                        <a14:foregroundMark x1="89718" y1="10127" x2="89718" y2="10127"/>
                        <a14:foregroundMark x1="90216" y1="9494" x2="90216" y2="9494"/>
                        <a14:foregroundMark x1="90547" y1="8650" x2="90547" y2="8650"/>
                        <a14:foregroundMark x1="90381" y1="8439" x2="90381" y2="8439"/>
                        <a14:foregroundMark x1="90713" y1="9916" x2="90713" y2="9916"/>
                        <a14:foregroundMark x1="90713" y1="9283" x2="90381" y2="8861"/>
                        <a14:foregroundMark x1="90879" y1="9494" x2="90879" y2="9494"/>
                        <a14:foregroundMark x1="90713" y1="9283" x2="91211" y2="9283"/>
                        <a14:foregroundMark x1="91376" y1="8650" x2="91045" y2="8650"/>
                        <a14:foregroundMark x1="90879" y1="8650" x2="90879" y2="8650"/>
                        <a14:foregroundMark x1="90879" y1="8650" x2="90713" y2="9283"/>
                        <a14:foregroundMark x1="90713" y1="9916" x2="90713" y2="9916"/>
                        <a14:foregroundMark x1="90216" y1="8861" x2="90216" y2="8650"/>
                        <a14:foregroundMark x1="90713" y1="8228" x2="90713" y2="8228"/>
                        <a14:foregroundMark x1="90381" y1="8228" x2="90381" y2="8228"/>
                        <a14:foregroundMark x1="90050" y1="8228" x2="90050" y2="8228"/>
                        <a14:foregroundMark x1="90216" y1="8228" x2="90547" y2="8228"/>
                        <a14:foregroundMark x1="91211" y1="8650" x2="91211" y2="8650"/>
                        <a14:foregroundMark x1="90879" y1="8228" x2="90879" y2="8228"/>
                        <a14:foregroundMark x1="90216" y1="8228" x2="91708" y2="8650"/>
                        <a14:backgroundMark x1="68988" y1="1899" x2="68988" y2="1899"/>
                        <a14:backgroundMark x1="68988" y1="2532" x2="68988" y2="2532"/>
                        <a14:backgroundMark x1="71808" y1="4219" x2="71808" y2="4219"/>
                        <a14:backgroundMark x1="73798" y1="3797" x2="73798" y2="3797"/>
                        <a14:backgroundMark x1="75788" y1="3586" x2="75788" y2="3586"/>
                        <a14:backgroundMark x1="75788" y1="3586" x2="75788" y2="3586"/>
                        <a14:backgroundMark x1="77114" y1="3586" x2="77114" y2="3586"/>
                        <a14:backgroundMark x1="80265" y1="3165" x2="80265" y2="3165"/>
                        <a14:backgroundMark x1="64842" y1="2321" x2="80100" y2="1899"/>
                        <a14:backgroundMark x1="80100" y1="1899" x2="80763" y2="2110"/>
                        <a14:backgroundMark x1="59204" y1="2743" x2="58541" y2="12447"/>
                        <a14:backgroundMark x1="61692" y1="2110" x2="63184" y2="1899"/>
                        <a14:backgroundMark x1="63847" y1="3376" x2="63847" y2="3376"/>
                        <a14:backgroundMark x1="60033" y1="2532" x2="60033" y2="2532"/>
                        <a14:backgroundMark x1="60862" y1="2110" x2="54561" y2="4219"/>
                        <a14:backgroundMark x1="60862" y1="1688" x2="65174" y2="4430"/>
                        <a14:backgroundMark x1="61194" y1="1477" x2="60862" y2="1688"/>
                        <a14:backgroundMark x1="60697" y1="1899" x2="60697" y2="1899"/>
                        <a14:backgroundMark x1="60365" y1="1899" x2="60365" y2="1899"/>
                        <a14:backgroundMark x1="61360" y1="2110" x2="86235" y2="1055"/>
                        <a14:backgroundMark x1="86235" y1="1055" x2="89718" y2="2110"/>
                        <a14:backgroundMark x1="89055" y1="2743" x2="91376" y2="3165"/>
                        <a14:backgroundMark x1="91376" y1="3165" x2="92703" y2="2532"/>
                        <a14:backgroundMark x1="90897" y1="11586" x2="91542" y2="19198"/>
                        <a14:backgroundMark x1="90774" y1="10127" x2="90870" y2="11267"/>
                        <a14:backgroundMark x1="90895" y1="11576" x2="90970" y2="12462"/>
                        <a14:backgroundMark x1="90775" y1="10153" x2="90868" y2="11258"/>
                        <a14:backgroundMark x1="90381" y1="5485" x2="90501" y2="6901"/>
                        <a14:backgroundMark x1="91542" y1="19198" x2="91211" y2="21097"/>
                        <a14:backgroundMark x1="93367" y1="21097" x2="93532" y2="19409"/>
                        <a14:backgroundMark x1="92703" y1="18776" x2="93532" y2="21730"/>
                        <a14:backgroundMark x1="93035" y1="22152" x2="93035" y2="22152"/>
                        <a14:backgroundMark x1="93532" y1="22785" x2="93532" y2="22785"/>
                        <a14:backgroundMark x1="90050" y1="8228" x2="90171" y2="8228"/>
                        <a14:backgroundMark x1="89552" y1="41772" x2="87894" y2="42405"/>
                        <a14:backgroundMark x1="89221" y1="40084" x2="90879" y2="37553"/>
                        <a14:backgroundMark x1="89884" y1="40295" x2="89884" y2="40295"/>
                        <a14:backgroundMark x1="89718" y1="41772" x2="91211" y2="36709"/>
                        <a14:backgroundMark x1="90216" y1="39241" x2="89221" y2="41139"/>
                        <a14:backgroundMark x1="89884" y1="38819" x2="91708" y2="36076"/>
                        <a14:backgroundMark x1="58706" y1="14135" x2="58706" y2="14135"/>
                        <a14:backgroundMark x1="58706" y1="14135" x2="58706" y2="14135"/>
                        <a14:backgroundMark x1="57877" y1="16667" x2="57877" y2="16667"/>
                        <a14:backgroundMark x1="57711" y1="15190" x2="57711" y2="15190"/>
                        <a14:backgroundMark x1="57380" y1="14346" x2="57380" y2="14346"/>
                        <a14:backgroundMark x1="58043" y1="13080" x2="57711" y2="17089"/>
                        <a14:backgroundMark x1="57546" y1="17089" x2="57546" y2="17089"/>
                        <a14:backgroundMark x1="57048" y1="17511" x2="57048" y2="17511"/>
                        <a14:backgroundMark x1="57380" y1="17511" x2="57380" y2="17511"/>
                        <a14:backgroundMark x1="57380" y1="16456" x2="57380" y2="16456"/>
                        <a14:backgroundMark x1="56716" y1="17300" x2="56716" y2="17300"/>
                        <a14:backgroundMark x1="57877" y1="13713" x2="57877" y2="13713"/>
                        <a14:backgroundMark x1="58043" y1="12658" x2="57380" y2="17089"/>
                        <a14:backgroundMark x1="58872" y1="12236" x2="58872" y2="12236"/>
                        <a14:backgroundMark x1="58706" y1="12236" x2="58541" y2="13080"/>
                        <a14:backgroundMark x1="57877" y1="12447" x2="57877" y2="12447"/>
                        <a14:backgroundMark x1="93035" y1="22152" x2="93532" y2="21730"/>
                        <a14:backgroundMark x1="93864" y1="22996" x2="93864" y2="22996"/>
                        <a14:backgroundMark x1="93532" y1="22152" x2="93532" y2="22152"/>
                        <a14:backgroundMark x1="93532" y1="22152" x2="93532" y2="22152"/>
                      </a14:backgroundRemoval>
                    </a14:imgEffect>
                  </a14:imgLayer>
                </a14:imgProps>
              </a:ext>
            </a:extLst>
          </a:blip>
          <a:srcRect t="20536" r="54334" b="29561"/>
          <a:stretch>
            <a:fillRect/>
          </a:stretch>
        </p:blipFill>
        <p:spPr>
          <a:xfrm>
            <a:off x="-33885" y="1322493"/>
            <a:ext cx="3781250" cy="3248095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C755B480-1594-8915-E9FD-69242EC8E16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5537"/>
          <a:stretch>
            <a:fillRect/>
          </a:stretch>
        </p:blipFill>
        <p:spPr>
          <a:xfrm>
            <a:off x="3050044" y="3630260"/>
            <a:ext cx="1805940" cy="2607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3490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013750A2-7C40-CC5C-09E8-A24EBA9E7586}"/>
              </a:ext>
            </a:extLst>
          </p:cNvPr>
          <p:cNvSpPr/>
          <p:nvPr/>
        </p:nvSpPr>
        <p:spPr>
          <a:xfrm>
            <a:off x="1338882" y="1549082"/>
            <a:ext cx="3067050" cy="34410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4616450" y="171069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4616450" y="32696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_______.</a:t>
            </a:r>
          </a:p>
        </p:txBody>
      </p:sp>
      <p:sp>
        <p:nvSpPr>
          <p:cNvPr id="11" name="文本框 10"/>
          <p:cNvSpPr txBox="1"/>
          <p:nvPr>
            <p:custDataLst>
              <p:tags r:id="rId1"/>
            </p:custDataLst>
          </p:nvPr>
        </p:nvSpPr>
        <p:spPr>
          <a:xfrm>
            <a:off x="6016019" y="3108496"/>
            <a:ext cx="295910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</a:p>
          <a:p>
            <a:endParaRPr lang="en-US" altLang="zh-CN" sz="5400" b="1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E9973BEB-4A71-50A9-5A53-074F3EBEBC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62" b="93176" l="9752" r="89894">
                        <a14:foregroundMark x1="35816" y1="92651" x2="35284" y2="92913"/>
                        <a14:foregroundMark x1="32801" y1="93176" x2="32801" y2="93176"/>
                        <a14:foregroundMark x1="79255" y1="62992" x2="79255" y2="62992"/>
                        <a14:foregroundMark x1="83156" y1="33596" x2="83156" y2="33596"/>
                        <a14:foregroundMark x1="79255" y1="70079" x2="79255" y2="70079"/>
                        <a14:foregroundMark x1="81028" y1="61155" x2="81028" y2="61155"/>
                        <a14:foregroundMark x1="47163" y1="9974" x2="47163" y2="9974"/>
                        <a14:foregroundMark x1="44149" y1="9186" x2="44149" y2="9186"/>
                        <a14:foregroundMark x1="43617" y1="8399" x2="43617" y2="8399"/>
                        <a14:foregroundMark x1="43262" y1="8136" x2="43262" y2="8136"/>
                        <a14:foregroundMark x1="43440" y1="6562" x2="43440" y2="6562"/>
                        <a14:foregroundMark x1="47340" y1="8924" x2="47340" y2="8924"/>
                        <a14:foregroundMark x1="46986" y1="7612" x2="46986" y2="7612"/>
                        <a14:foregroundMark x1="47163" y1="6562" x2="47163" y2="6562"/>
                        <a14:foregroundMark x1="47340" y1="7087" x2="47340" y2="7087"/>
                        <a14:foregroundMark x1="79610" y1="54593" x2="79610" y2="54593"/>
                        <a14:foregroundMark x1="80142" y1="53018" x2="80142" y2="53018"/>
                        <a14:foregroundMark x1="82801" y1="61155" x2="82801" y2="61155"/>
                        <a14:foregroundMark x1="76418" y1="64567" x2="76418" y2="64567"/>
                        <a14:foregroundMark x1="85106" y1="29659" x2="85106" y2="29659"/>
                        <a14:foregroundMark x1="88475" y1="62992" x2="88475" y2="62992"/>
                        <a14:foregroundMark x1="88830" y1="66142" x2="88830" y2="66142"/>
                        <a14:foregroundMark x1="88830" y1="66404" x2="88830" y2="66404"/>
                        <a14:foregroundMark x1="86702" y1="54068" x2="86702" y2="54068"/>
                        <a14:foregroundMark x1="87766" y1="53806" x2="87766" y2="53806"/>
                        <a14:foregroundMark x1="87943" y1="55381" x2="87943" y2="55381"/>
                        <a14:foregroundMark x1="85284" y1="65354" x2="85284" y2="65354"/>
                      </a14:backgroundRemoval>
                    </a14:imgEffect>
                  </a14:imgLayer>
                </a14:imgProps>
              </a:ext>
            </a:extLst>
          </a:blip>
          <a:srcRect l="68254"/>
          <a:stretch>
            <a:fillRect/>
          </a:stretch>
        </p:blipFill>
        <p:spPr>
          <a:xfrm>
            <a:off x="1716752" y="44857"/>
            <a:ext cx="2811566" cy="598279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B72D9E24-9D88-2DE4-5E3B-ECB5027683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62" b="93176" l="9752" r="89894">
                        <a14:foregroundMark x1="35816" y1="92651" x2="35284" y2="92913"/>
                        <a14:foregroundMark x1="32801" y1="93176" x2="32801" y2="93176"/>
                        <a14:foregroundMark x1="79255" y1="62992" x2="79255" y2="62992"/>
                        <a14:foregroundMark x1="83156" y1="33596" x2="83156" y2="33596"/>
                        <a14:foregroundMark x1="79255" y1="70079" x2="79255" y2="70079"/>
                        <a14:foregroundMark x1="81028" y1="61155" x2="81028" y2="61155"/>
                        <a14:foregroundMark x1="47163" y1="9974" x2="47163" y2="9974"/>
                        <a14:foregroundMark x1="44149" y1="9186" x2="44149" y2="9186"/>
                        <a14:foregroundMark x1="43617" y1="8399" x2="43617" y2="8399"/>
                        <a14:foregroundMark x1="43262" y1="8136" x2="43262" y2="8136"/>
                        <a14:foregroundMark x1="43440" y1="6562" x2="43440" y2="6562"/>
                        <a14:foregroundMark x1="47340" y1="8924" x2="47340" y2="8924"/>
                        <a14:foregroundMark x1="46986" y1="7612" x2="46986" y2="7612"/>
                        <a14:foregroundMark x1="47163" y1="6562" x2="47163" y2="6562"/>
                        <a14:foregroundMark x1="47340" y1="7087" x2="47340" y2="7087"/>
                        <a14:foregroundMark x1="79610" y1="54593" x2="79610" y2="54593"/>
                        <a14:foregroundMark x1="80142" y1="53018" x2="80142" y2="53018"/>
                        <a14:foregroundMark x1="82801" y1="61155" x2="82801" y2="61155"/>
                        <a14:foregroundMark x1="76418" y1="64567" x2="76418" y2="64567"/>
                        <a14:foregroundMark x1="85106" y1="29659" x2="85106" y2="29659"/>
                        <a14:foregroundMark x1="88475" y1="62992" x2="88475" y2="62992"/>
                        <a14:foregroundMark x1="88830" y1="66142" x2="88830" y2="66142"/>
                        <a14:foregroundMark x1="88830" y1="66404" x2="88830" y2="66404"/>
                        <a14:foregroundMark x1="86702" y1="54068" x2="86702" y2="54068"/>
                        <a14:foregroundMark x1="87766" y1="53806" x2="87766" y2="53806"/>
                        <a14:foregroundMark x1="87943" y1="55381" x2="87943" y2="55381"/>
                        <a14:foregroundMark x1="85284" y1="65354" x2="85284" y2="65354"/>
                      </a14:backgroundRemoval>
                    </a14:imgEffect>
                  </a14:imgLayer>
                </a14:imgProps>
              </a:ext>
            </a:extLst>
          </a:blip>
          <a:srcRect r="31746"/>
          <a:stretch>
            <a:fillRect/>
          </a:stretch>
        </p:blipFill>
        <p:spPr>
          <a:xfrm>
            <a:off x="-170333" y="3773515"/>
            <a:ext cx="2315603" cy="2291830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1BDF9586-EDCC-E895-86EA-0BE0015191BC}"/>
              </a:ext>
            </a:extLst>
          </p:cNvPr>
          <p:cNvSpPr txBox="1"/>
          <p:nvPr/>
        </p:nvSpPr>
        <p:spPr>
          <a:xfrm>
            <a:off x="4616450" y="796767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review.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853D4F5D-D208-E58A-827D-7EF036AA9B82}"/>
              </a:ext>
            </a:extLst>
          </p:cNvPr>
          <p:cNvCxnSpPr>
            <a:cxnSpLocks/>
          </p:cNvCxnSpPr>
          <p:nvPr/>
        </p:nvCxnSpPr>
        <p:spPr>
          <a:xfrm>
            <a:off x="4664098" y="1322493"/>
            <a:ext cx="22498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124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4616450" y="171069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9" name="内容占位符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616450" y="32696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_______.</a:t>
            </a:r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6216264" y="3119910"/>
            <a:ext cx="22326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</a:t>
            </a:r>
          </a:p>
        </p:txBody>
      </p:sp>
      <p:sp>
        <p:nvSpPr>
          <p:cNvPr id="13" name="矩形 12"/>
          <p:cNvSpPr/>
          <p:nvPr/>
        </p:nvSpPr>
        <p:spPr>
          <a:xfrm>
            <a:off x="431060" y="1487023"/>
            <a:ext cx="3067050" cy="34410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9A192D85-7CA9-CF51-CF4A-C8D1469F7CAD}"/>
              </a:ext>
            </a:extLst>
          </p:cNvPr>
          <p:cNvSpPr txBox="1"/>
          <p:nvPr/>
        </p:nvSpPr>
        <p:spPr>
          <a:xfrm>
            <a:off x="4616450" y="796767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review.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E043BEAA-FBFE-BAC5-5795-298AB0138505}"/>
              </a:ext>
            </a:extLst>
          </p:cNvPr>
          <p:cNvCxnSpPr>
            <a:cxnSpLocks/>
          </p:cNvCxnSpPr>
          <p:nvPr/>
        </p:nvCxnSpPr>
        <p:spPr>
          <a:xfrm>
            <a:off x="4664098" y="1322493"/>
            <a:ext cx="22498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>
            <a:extLst>
              <a:ext uri="{FF2B5EF4-FFF2-40B4-BE49-F238E27FC236}">
                <a16:creationId xmlns:a16="http://schemas.microsoft.com/office/drawing/2014/main" id="{5DD0756F-66F0-C639-F6CF-7D89DC6496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524" b="90741" l="19966" r="91779">
                        <a14:foregroundMark x1="24161" y1="57672" x2="24161" y2="57672"/>
                        <a14:foregroundMark x1="22651" y1="60582" x2="22651" y2="60582"/>
                        <a14:foregroundMark x1="20302" y1="62169" x2="20302" y2="62169"/>
                        <a14:foregroundMark x1="50503" y1="90212" x2="50503" y2="90212"/>
                        <a14:foregroundMark x1="63926" y1="90741" x2="63926" y2="90741"/>
                        <a14:foregroundMark x1="70134" y1="90741" x2="70134" y2="90741"/>
                      </a14:backgroundRemoval>
                    </a14:imgEffect>
                  </a14:imgLayer>
                </a14:imgProps>
              </a:ext>
            </a:extLst>
          </a:blip>
          <a:srcRect l="19123"/>
          <a:stretch>
            <a:fillRect/>
          </a:stretch>
        </p:blipFill>
        <p:spPr>
          <a:xfrm>
            <a:off x="2386666" y="3974824"/>
            <a:ext cx="2990322" cy="2344971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F0AB48FB-C332-C827-E936-1E84B7D73E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462" b="98688" l="9596" r="93939">
                        <a14:foregroundMark x1="76768" y1="4462" x2="76768" y2="4462"/>
                        <a14:foregroundMark x1="69192" y1="9711" x2="61616" y2="25459"/>
                        <a14:foregroundMark x1="65152" y1="95538" x2="62626" y2="96063"/>
                        <a14:foregroundMark x1="61616" y1="98950" x2="61616" y2="98950"/>
                        <a14:foregroundMark x1="78788" y1="83990" x2="79429" y2="84656"/>
                        <a14:foregroundMark x1="78283" y1="83465" x2="78788" y2="83990"/>
                        <a14:foregroundMark x1="73185" y1="73102" x2="76263" y2="79790"/>
                        <a14:foregroundMark x1="73761" y1="72939" x2="77778" y2="80315"/>
                        <a14:foregroundMark x1="77420" y1="81102" x2="77778" y2="81627"/>
                        <a14:foregroundMark x1="72165" y1="73392" x2="77420" y2="81102"/>
                        <a14:foregroundMark x1="74453" y1="72742" x2="81313" y2="79528"/>
                        <a14:foregroundMark x1="67599" y1="65962" x2="68134" y2="66491"/>
                        <a14:foregroundMark x1="82413" y1="81102" x2="82828" y2="81627"/>
                        <a14:foregroundMark x1="75558" y1="72428" x2="82413" y2="81102"/>
                        <a14:foregroundMark x1="82938" y1="81102" x2="83121" y2="81369"/>
                        <a14:foregroundMark x1="76760" y1="72086" x2="82938" y2="81102"/>
                        <a14:foregroundMark x1="67234" y1="66050" x2="66746" y2="66929"/>
                        <a14:foregroundMark x1="72143" y1="57218" x2="71873" y2="57705"/>
                        <a14:foregroundMark x1="72727" y1="56168" x2="72143" y2="57218"/>
                        <a14:foregroundMark x1="79143" y1="58005" x2="78439" y2="59236"/>
                        <a14:foregroundMark x1="79293" y1="57743" x2="79143" y2="58005"/>
                        <a14:foregroundMark x1="90107" y1="38320" x2="84343" y2="56693"/>
                        <a14:foregroundMark x1="91919" y1="32546" x2="90107" y2="38320"/>
                        <a14:foregroundMark x1="92194" y1="38320" x2="91414" y2="56168"/>
                        <a14:foregroundMark x1="92424" y1="33071" x2="92194" y2="38320"/>
                        <a14:foregroundMark x1="91414" y1="56168" x2="90404" y2="58268"/>
                        <a14:foregroundMark x1="93939" y1="38320" x2="93939" y2="49344"/>
                        <a14:foregroundMark x1="93939" y1="35958" x2="93939" y2="38320"/>
                        <a14:backgroundMark x1="87879" y1="81102" x2="87879" y2="81102"/>
                        <a14:backgroundMark x1="84343" y1="82940" x2="84343" y2="82940"/>
                        <a14:backgroundMark x1="81818" y1="83990" x2="81818" y2="83990"/>
                        <a14:backgroundMark x1="79293" y1="84777" x2="82828" y2="84514"/>
                        <a14:backgroundMark x1="77273" y1="65092" x2="77273" y2="65092"/>
                        <a14:backgroundMark x1="72222" y1="60367" x2="72222" y2="60367"/>
                        <a14:backgroundMark x1="74242" y1="61680" x2="74242" y2="61680"/>
                        <a14:backgroundMark x1="73232" y1="63780" x2="73232" y2="63780"/>
                        <a14:backgroundMark x1="94949" y1="38320" x2="94949" y2="38320"/>
                        <a14:backgroundMark x1="75758" y1="58005" x2="75758" y2="58005"/>
                        <a14:backgroundMark x1="74747" y1="60367" x2="74747" y2="60367"/>
                        <a14:backgroundMark x1="74747" y1="60367" x2="74747" y2="60367"/>
                        <a14:backgroundMark x1="74242" y1="60630" x2="73737" y2="65092"/>
                        <a14:backgroundMark x1="74242" y1="59318" x2="74242" y2="59318"/>
                        <a14:backgroundMark x1="73232" y1="57218" x2="73232" y2="57218"/>
                        <a14:backgroundMark x1="70707" y1="66929" x2="70707" y2="66929"/>
                        <a14:backgroundMark x1="72727" y1="67979" x2="72727" y2="67979"/>
                        <a14:backgroundMark x1="70202" y1="65354" x2="70202" y2="65354"/>
                        <a14:backgroundMark x1="71212" y1="65617" x2="78283" y2="71654"/>
                        <a14:backgroundMark x1="77273" y1="61417" x2="77273" y2="61417"/>
                        <a14:backgroundMark x1="72727" y1="65092" x2="72727" y2="65354"/>
                        <a14:backgroundMark x1="69192" y1="62992" x2="71212" y2="65092"/>
                        <a14:backgroundMark x1="78788" y1="59318" x2="72222" y2="6640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0735" y="1481359"/>
            <a:ext cx="1780897" cy="3277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318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4616450" y="171069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内容占位符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616450" y="32696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_______.</a:t>
            </a:r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5921524" y="3123679"/>
            <a:ext cx="22326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</a:p>
        </p:txBody>
      </p:sp>
      <p:sp>
        <p:nvSpPr>
          <p:cNvPr id="13" name="矩形 12"/>
          <p:cNvSpPr/>
          <p:nvPr/>
        </p:nvSpPr>
        <p:spPr>
          <a:xfrm>
            <a:off x="1220470" y="1710690"/>
            <a:ext cx="3067050" cy="34410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13447BB-F3D1-997E-4042-719AE9B4E145}"/>
              </a:ext>
            </a:extLst>
          </p:cNvPr>
          <p:cNvSpPr txBox="1"/>
          <p:nvPr/>
        </p:nvSpPr>
        <p:spPr>
          <a:xfrm>
            <a:off x="4616450" y="796767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review.</a:t>
            </a: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310881D0-1657-65EB-B110-FAE1C80DFFB3}"/>
              </a:ext>
            </a:extLst>
          </p:cNvPr>
          <p:cNvCxnSpPr>
            <a:cxnSpLocks/>
          </p:cNvCxnSpPr>
          <p:nvPr/>
        </p:nvCxnSpPr>
        <p:spPr>
          <a:xfrm>
            <a:off x="4664098" y="1322493"/>
            <a:ext cx="22498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>
            <a:extLst>
              <a:ext uri="{FF2B5EF4-FFF2-40B4-BE49-F238E27FC236}">
                <a16:creationId xmlns:a16="http://schemas.microsoft.com/office/drawing/2014/main" id="{EABCBDEA-7D76-6105-B220-B6B343834D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742" b="92884" l="10000" r="94912">
                        <a14:foregroundMark x1="28596" y1="90824" x2="28596" y2="90824"/>
                        <a14:foregroundMark x1="40000" y1="92135" x2="40000" y2="92135"/>
                        <a14:foregroundMark x1="28421" y1="93258" x2="28421" y2="93258"/>
                        <a14:foregroundMark x1="41930" y1="93258" x2="41930" y2="93258"/>
                        <a14:foregroundMark x1="23158" y1="6742" x2="23158" y2="6742"/>
                        <a14:foregroundMark x1="45965" y1="6929" x2="45965" y2="6929"/>
                        <a14:foregroundMark x1="73684" y1="35768" x2="73684" y2="35768"/>
                        <a14:foregroundMark x1="76667" y1="36704" x2="76667" y2="36704"/>
                        <a14:foregroundMark x1="77719" y1="37079" x2="77719" y2="37079"/>
                        <a14:foregroundMark x1="76667" y1="36142" x2="76667" y2="36142"/>
                        <a14:foregroundMark x1="83333" y1="28464" x2="83333" y2="28464"/>
                        <a14:foregroundMark x1="82982" y1="22659" x2="82982" y2="22659"/>
                        <a14:foregroundMark x1="83860" y1="23783" x2="84912" y2="33708"/>
                        <a14:foregroundMark x1="94211" y1="26030" x2="92982" y2="33708"/>
                        <a14:foregroundMark x1="86842" y1="17041" x2="92456" y2="25281"/>
                        <a14:foregroundMark x1="92456" y1="25281" x2="93333" y2="28277"/>
                        <a14:foregroundMark x1="91228" y1="21536" x2="94035" y2="26592"/>
                        <a14:foregroundMark x1="82632" y1="18654" x2="84386" y2="18352"/>
                        <a14:foregroundMark x1="75505" y1="33278" x2="75614" y2="33521"/>
                        <a14:foregroundMark x1="82638" y1="18914" x2="89825" y2="18914"/>
                        <a14:foregroundMark x1="89825" y1="18914" x2="94386" y2="26966"/>
                        <a14:foregroundMark x1="94386" y1="26966" x2="94386" y2="27528"/>
                        <a14:foregroundMark x1="75540" y1="33521" x2="75789" y2="35206"/>
                        <a14:foregroundMark x1="75504" y1="33278" x2="75540" y2="33521"/>
                        <a14:foregroundMark x1="89649" y1="27528" x2="90175" y2="32210"/>
                        <a14:foregroundMark x1="91053" y1="33895" x2="91053" y2="33895"/>
                        <a14:foregroundMark x1="88596" y1="17790" x2="93860" y2="25468"/>
                        <a14:foregroundMark x1="92456" y1="34082" x2="92456" y2="23221"/>
                        <a14:foregroundMark x1="92456" y1="23221" x2="88772" y2="17603"/>
                        <a14:foregroundMark x1="90000" y1="19288" x2="94035" y2="25094"/>
                        <a14:foregroundMark x1="81591" y1="34309" x2="87018" y2="37266"/>
                        <a14:foregroundMark x1="87018" y1="37266" x2="87544" y2="37266"/>
                        <a14:foregroundMark x1="81127" y1="35382" x2="85614" y2="37079"/>
                        <a14:foregroundMark x1="85614" y1="37079" x2="85965" y2="37079"/>
                        <a14:foregroundMark x1="82617" y1="17963" x2="86491" y2="18165"/>
                        <a14:foregroundMark x1="82601" y1="17281" x2="86667" y2="17603"/>
                        <a14:foregroundMark x1="91579" y1="20787" x2="94912" y2="25468"/>
                        <a14:foregroundMark x1="72807" y1="35581" x2="72807" y2="35581"/>
                        <a14:foregroundMark x1="73158" y1="34457" x2="73158" y2="34457"/>
                        <a14:foregroundMark x1="73333" y1="34082" x2="73333" y2="34082"/>
                        <a14:foregroundMark x1="72807" y1="34082" x2="72807" y2="34082"/>
                        <a14:foregroundMark x1="68772" y1="33333" x2="68772" y2="33333"/>
                        <a14:foregroundMark x1="67018" y1="33895" x2="67018" y2="33895"/>
                        <a14:foregroundMark x1="70702" y1="35393" x2="70702" y2="35393"/>
                        <a14:foregroundMark x1="69474" y1="33895" x2="69474" y2="33895"/>
                        <a14:foregroundMark x1="70877" y1="34270" x2="70877" y2="34270"/>
                        <a14:foregroundMark x1="70000" y1="34644" x2="71754" y2="34457"/>
                        <a14:foregroundMark x1="54737" y1="29775" x2="58947" y2="30524"/>
                        <a14:foregroundMark x1="55789" y1="29775" x2="54386" y2="29963"/>
                        <a14:foregroundMark x1="65789" y1="33708" x2="68596" y2="34644"/>
                        <a14:foregroundMark x1="53684" y1="28652" x2="57018" y2="30150"/>
                        <a14:backgroundMark x1="76842" y1="27341" x2="76842" y2="27341"/>
                        <a14:backgroundMark x1="76491" y1="24532" x2="76842" y2="29026"/>
                        <a14:backgroundMark x1="75789" y1="22097" x2="75263" y2="32772"/>
                        <a14:backgroundMark x1="77895" y1="31461" x2="76842" y2="33895"/>
                        <a14:backgroundMark x1="77544" y1="21536" x2="78246" y2="23221"/>
                        <a14:backgroundMark x1="75439" y1="33521" x2="75439" y2="33521"/>
                        <a14:backgroundMark x1="75439" y1="33333" x2="75439" y2="33333"/>
                        <a14:backgroundMark x1="78070" y1="14981" x2="78421" y2="30150"/>
                        <a14:backgroundMark x1="78421" y1="30150" x2="75965" y2="29775"/>
                      </a14:backgroundRemoval>
                    </a14:imgEffect>
                  </a14:imgLayer>
                </a14:imgProps>
              </a:ext>
            </a:extLst>
          </a:blip>
          <a:srcRect r="21257"/>
          <a:stretch>
            <a:fillRect/>
          </a:stretch>
        </p:blipFill>
        <p:spPr>
          <a:xfrm>
            <a:off x="-202138" y="3505334"/>
            <a:ext cx="2412486" cy="2870245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8BA719A4-6855-178B-93C8-43020EEB6C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04" b="89216" l="9524" r="91429">
                        <a14:foregroundMark x1="73333" y1="19608" x2="85714" y2="34314"/>
                        <a14:foregroundMark x1="74286" y1="18627" x2="91429" y2="46078"/>
                        <a14:foregroundMark x1="91429" y1="46078" x2="80952" y2="79412"/>
                        <a14:foregroundMark x1="80952" y1="79412" x2="49524" y2="90196"/>
                        <a14:foregroundMark x1="49524" y1="90196" x2="33333" y2="88235"/>
                        <a14:foregroundMark x1="18095" y1="70588" x2="31429" y2="85294"/>
                        <a14:foregroundMark x1="55238" y1="9804" x2="25714" y2="13725"/>
                        <a14:foregroundMark x1="25714" y1="13725" x2="9524" y2="47059"/>
                        <a14:foregroundMark x1="9524" y1="47059" x2="13333" y2="72549"/>
                        <a14:foregroundMark x1="20952" y1="17647" x2="10476" y2="42157"/>
                        <a14:foregroundMark x1="91429" y1="61765" x2="81905" y2="764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18032" y="2311276"/>
            <a:ext cx="2147447" cy="2086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173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/>
        </p:nvSpPr>
        <p:spPr>
          <a:xfrm>
            <a:off x="550596" y="1414951"/>
            <a:ext cx="6537325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see?</a:t>
            </a:r>
            <a:endParaRPr lang="zh-CN" alt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rcRect l="38314" r="38561" b="65143"/>
          <a:stretch>
            <a:fillRect/>
          </a:stretch>
        </p:blipFill>
        <p:spPr>
          <a:xfrm>
            <a:off x="7913370" y="765810"/>
            <a:ext cx="1814195" cy="2051050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3721" y="1522811"/>
            <a:ext cx="5775816" cy="5486577"/>
          </a:xfrm>
          <a:prstGeom prst="rect">
            <a:avLst/>
          </a:prstGeom>
        </p:spPr>
      </p:pic>
      <p:sp>
        <p:nvSpPr>
          <p:cNvPr id="19" name="标题 1"/>
          <p:cNvSpPr>
            <a:spLocks noGrp="1"/>
          </p:cNvSpPr>
          <p:nvPr/>
        </p:nvSpPr>
        <p:spPr>
          <a:xfrm>
            <a:off x="463477" y="3933835"/>
            <a:ext cx="7396480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old man doing</a:t>
            </a:r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5"/>
          <a:srcRect l="48782" t="71894" r="46576" b="25377"/>
          <a:stretch>
            <a:fillRect/>
          </a:stretch>
        </p:blipFill>
        <p:spPr>
          <a:xfrm>
            <a:off x="9489354" y="4672502"/>
            <a:ext cx="422275" cy="232410"/>
          </a:xfrm>
          <a:prstGeom prst="ellipse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7201988" y="2505085"/>
            <a:ext cx="3830320" cy="2857500"/>
            <a:chOff x="10481" y="3706"/>
            <a:chExt cx="6032" cy="4500"/>
          </a:xfrm>
        </p:grpSpPr>
        <p:sp>
          <p:nvSpPr>
            <p:cNvPr id="3" name="椭圆 2"/>
            <p:cNvSpPr/>
            <p:nvPr/>
          </p:nvSpPr>
          <p:spPr>
            <a:xfrm rot="20880000">
              <a:off x="10481" y="3706"/>
              <a:ext cx="3419" cy="1327"/>
            </a:xfrm>
            <a:prstGeom prst="ellipse">
              <a:avLst/>
            </a:prstGeom>
            <a:noFill/>
            <a:ln w="76200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>
                      <a:lumMod val="50000"/>
                    </a:schemeClr>
                  </a:solidFill>
                </a14:hiddenFill>
              </a:ext>
            </a:extLst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13094" y="6879"/>
              <a:ext cx="3419" cy="1327"/>
            </a:xfrm>
            <a:prstGeom prst="ellipse">
              <a:avLst/>
            </a:prstGeom>
            <a:noFill/>
            <a:ln w="76200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>
                      <a:lumMod val="50000"/>
                    </a:schemeClr>
                  </a:solidFill>
                </a14:hiddenFill>
              </a:ext>
            </a:extLst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38ACFE01-AEB0-1AAE-0FF0-363F65899465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id="{547F3029-5E81-BCEF-E6D7-D84D75AC5330}"/>
              </a:ext>
            </a:extLst>
          </p:cNvPr>
          <p:cNvSpPr txBox="1"/>
          <p:nvPr/>
        </p:nvSpPr>
        <p:spPr>
          <a:xfrm>
            <a:off x="550596" y="2399387"/>
            <a:ext cx="67761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I can see an old man and a bird.</a:t>
            </a:r>
            <a:endParaRPr lang="zh-CN" altLang="en-US" sz="4800" b="1" dirty="0">
              <a:solidFill>
                <a:srgbClr val="FF000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18424D1-D2D0-329A-CA14-BD7FAAABC53B}"/>
              </a:ext>
            </a:extLst>
          </p:cNvPr>
          <p:cNvSpPr txBox="1"/>
          <p:nvPr/>
        </p:nvSpPr>
        <p:spPr>
          <a:xfrm>
            <a:off x="589179" y="5012398"/>
            <a:ext cx="42129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is drawing.</a:t>
            </a:r>
            <a:endParaRPr lang="zh-CN" altLang="en-US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19" grpId="0"/>
      <p:bldP spid="19" grpId="1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0351" y="2456260"/>
            <a:ext cx="3571208" cy="404068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021965" y="2876586"/>
            <a:ext cx="4400286" cy="330021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rcRect t="36951" r="77694"/>
          <a:stretch>
            <a:fillRect/>
          </a:stretch>
        </p:blipFill>
        <p:spPr>
          <a:xfrm rot="20700000">
            <a:off x="7753322" y="4405531"/>
            <a:ext cx="823595" cy="2178685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E8D1B9E9-63B6-4CD3-81F2-699EEAE50F60}"/>
              </a:ext>
            </a:extLst>
          </p:cNvPr>
          <p:cNvSpPr txBox="1"/>
          <p:nvPr/>
        </p:nvSpPr>
        <p:spPr>
          <a:xfrm>
            <a:off x="310395" y="1815627"/>
            <a:ext cx="93739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fish?</a:t>
            </a:r>
          </a:p>
          <a:p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red.</a:t>
            </a:r>
          </a:p>
          <a:p>
            <a:endParaRPr lang="en-US" altLang="zh-CN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 bird and </a:t>
            </a:r>
          </a:p>
          <a:p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old man say?</a:t>
            </a:r>
            <a:endParaRPr lang="zh-CN" alt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2C145CEA-48D0-61BB-08CF-61DC4E6E1893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B696F783-4836-D40F-0BA7-7F720990006D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61187" y="2790993"/>
            <a:ext cx="3361734" cy="3700743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11"/>
          <a:srcRect t="36951" r="77694"/>
          <a:stretch>
            <a:fillRect/>
          </a:stretch>
        </p:blipFill>
        <p:spPr>
          <a:xfrm rot="20940000">
            <a:off x="5519335" y="4423380"/>
            <a:ext cx="761365" cy="2014220"/>
          </a:xfrm>
          <a:prstGeom prst="rect">
            <a:avLst/>
          </a:prstGeom>
        </p:spPr>
      </p:pic>
      <p:sp>
        <p:nvSpPr>
          <p:cNvPr id="22" name="椭圆形标注 21"/>
          <p:cNvSpPr/>
          <p:nvPr>
            <p:custDataLst>
              <p:tags r:id="rId1"/>
            </p:custDataLst>
          </p:nvPr>
        </p:nvSpPr>
        <p:spPr>
          <a:xfrm>
            <a:off x="3838558" y="1598394"/>
            <a:ext cx="5254625" cy="1453515"/>
          </a:xfrm>
          <a:prstGeom prst="wedgeEllipseCallout">
            <a:avLst>
              <a:gd name="adj1" fmla="val 30618"/>
              <a:gd name="adj2" fmla="val 94901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>
            <p:custDataLst>
              <p:tags r:id="rId2"/>
            </p:custDataLst>
          </p:nvPr>
        </p:nvSpPr>
        <p:spPr>
          <a:xfrm>
            <a:off x="4008103" y="1978926"/>
            <a:ext cx="5085080" cy="768350"/>
          </a:xfrm>
          <a:prstGeom prst="rect">
            <a:avLst/>
          </a:prstGeom>
          <a:noFill/>
          <a:ln>
            <a:solidFill>
              <a:srgbClr val="000000">
                <a:alpha val="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4">
                    <a:lumMod val="60000"/>
                    <a:lumOff val="4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______?</a:t>
            </a:r>
          </a:p>
        </p:txBody>
      </p:sp>
      <p:sp>
        <p:nvSpPr>
          <p:cNvPr id="26" name="文本框 25"/>
          <p:cNvSpPr txBox="1"/>
          <p:nvPr>
            <p:custDataLst>
              <p:tags r:id="rId3"/>
            </p:custDataLst>
          </p:nvPr>
        </p:nvSpPr>
        <p:spPr>
          <a:xfrm>
            <a:off x="6769718" y="1949166"/>
            <a:ext cx="1841500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4400" b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colour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12"/>
          <a:srcRect r="8835"/>
          <a:stretch>
            <a:fillRect/>
          </a:stretch>
        </p:blipFill>
        <p:spPr>
          <a:xfrm>
            <a:off x="6623619" y="3465389"/>
            <a:ext cx="3447137" cy="2835918"/>
          </a:xfrm>
          <a:prstGeom prst="rect">
            <a:avLst/>
          </a:prstGeom>
        </p:spPr>
      </p:pic>
      <p:sp>
        <p:nvSpPr>
          <p:cNvPr id="31" name="椭圆形标注 30"/>
          <p:cNvSpPr/>
          <p:nvPr>
            <p:custDataLst>
              <p:tags r:id="rId4"/>
            </p:custDataLst>
          </p:nvPr>
        </p:nvSpPr>
        <p:spPr>
          <a:xfrm>
            <a:off x="9293406" y="2116676"/>
            <a:ext cx="2831465" cy="1453515"/>
          </a:xfrm>
          <a:prstGeom prst="wedgeEllipseCallout">
            <a:avLst>
              <a:gd name="adj1" fmla="val -56810"/>
              <a:gd name="adj2" fmla="val 51953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>
            <p:custDataLst>
              <p:tags r:id="rId5"/>
            </p:custDataLst>
          </p:nvPr>
        </p:nvSpPr>
        <p:spPr>
          <a:xfrm>
            <a:off x="9466126" y="2459576"/>
            <a:ext cx="2840355" cy="768350"/>
          </a:xfrm>
          <a:prstGeom prst="rect">
            <a:avLst/>
          </a:prstGeom>
          <a:noFill/>
          <a:ln>
            <a:solidFill>
              <a:srgbClr val="000000">
                <a:alpha val="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4">
                    <a:lumMod val="60000"/>
                    <a:lumOff val="4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_____.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0653461" y="2459731"/>
            <a:ext cx="2274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079928" y="86669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B0F04C77-635D-2FFB-0D6B-C1E9F556C767}"/>
              </a:ext>
            </a:extLst>
          </p:cNvPr>
          <p:cNvCxnSpPr>
            <a:cxnSpLocks/>
          </p:cNvCxnSpPr>
          <p:nvPr/>
        </p:nvCxnSpPr>
        <p:spPr>
          <a:xfrm flipV="1">
            <a:off x="5135348" y="1362617"/>
            <a:ext cx="3094252" cy="19024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3600E655-4A2D-B894-09EC-FFACBE714ED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7">
                  <p14:trim st="63809" end="63301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673528" y="1011789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2" grpId="0" bldLvl="0" animBg="1"/>
      <p:bldP spid="22" grpId="1" animBg="1"/>
      <p:bldP spid="25" grpId="0" bldLvl="0" animBg="1"/>
      <p:bldP spid="25" grpId="1" animBg="1"/>
      <p:bldP spid="26" grpId="0"/>
      <p:bldP spid="26" grpId="1"/>
      <p:bldP spid="31" grpId="0" bldLvl="0" animBg="1"/>
      <p:bldP spid="31" grpId="1" animBg="1"/>
      <p:bldP spid="32" grpId="0" bldLvl="0" animBg="1"/>
      <p:bldP spid="32" grpId="1" animBg="1"/>
      <p:bldP spid="33" grpId="0"/>
      <p:bldP spid="3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724099" y="1095311"/>
            <a:ext cx="6537325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you see?</a:t>
            </a:r>
            <a:endParaRPr lang="zh-CN" alt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353529" y="2264094"/>
            <a:ext cx="3189605" cy="9677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_____.</a:t>
            </a:r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1668614" y="2123124"/>
            <a:ext cx="1805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558177" y="1198391"/>
            <a:ext cx="6821213" cy="5116049"/>
          </a:xfrm>
          <a:prstGeom prst="rect">
            <a:avLst/>
          </a:prstGeom>
        </p:spPr>
      </p:pic>
      <p:cxnSp>
        <p:nvCxnSpPr>
          <p:cNvPr id="13" name="直接箭头连接符 12"/>
          <p:cNvCxnSpPr>
            <a:cxnSpLocks/>
          </p:cNvCxnSpPr>
          <p:nvPr/>
        </p:nvCxnSpPr>
        <p:spPr>
          <a:xfrm flipV="1">
            <a:off x="8232345" y="4976590"/>
            <a:ext cx="736438" cy="433114"/>
          </a:xfrm>
          <a:prstGeom prst="straightConnector1">
            <a:avLst/>
          </a:prstGeom>
          <a:ln w="127000" cap="rnd">
            <a:solidFill>
              <a:schemeClr val="accent1"/>
            </a:solidFill>
            <a:round/>
            <a:tailEnd type="arrow" w="med" len="med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" name="椭圆 2"/>
          <p:cNvSpPr/>
          <p:nvPr/>
        </p:nvSpPr>
        <p:spPr>
          <a:xfrm>
            <a:off x="8674315" y="4621415"/>
            <a:ext cx="329565" cy="25209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rcRect l="50379" t="68266" r="44532" b="28086"/>
          <a:stretch>
            <a:fillRect/>
          </a:stretch>
        </p:blipFill>
        <p:spPr>
          <a:xfrm>
            <a:off x="9003880" y="4686886"/>
            <a:ext cx="347143" cy="186624"/>
          </a:xfrm>
          <a:prstGeom prst="rect">
            <a:avLst/>
          </a:prstGeom>
        </p:spPr>
      </p:pic>
      <p:sp>
        <p:nvSpPr>
          <p:cNvPr id="14" name="标题 1"/>
          <p:cNvSpPr>
            <a:spLocks noGrp="1"/>
          </p:cNvSpPr>
          <p:nvPr/>
        </p:nvSpPr>
        <p:spPr>
          <a:xfrm>
            <a:off x="777990" y="3356164"/>
            <a:ext cx="5518603" cy="8862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draw?</a:t>
            </a:r>
          </a:p>
        </p:txBody>
      </p:sp>
      <p:sp>
        <p:nvSpPr>
          <p:cNvPr id="15" name="标题 1"/>
          <p:cNvSpPr>
            <a:spLocks noGrp="1"/>
          </p:cNvSpPr>
          <p:nvPr/>
        </p:nvSpPr>
        <p:spPr>
          <a:xfrm>
            <a:off x="767480" y="4396016"/>
            <a:ext cx="6025860" cy="8862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 bird and the old man say?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5CF382C-68E7-F902-B4F1-3587EE6E0B08}"/>
              </a:ext>
            </a:extLst>
          </p:cNvPr>
          <p:cNvSpPr txBox="1"/>
          <p:nvPr/>
        </p:nvSpPr>
        <p:spPr>
          <a:xfrm>
            <a:off x="3153103" y="816936"/>
            <a:ext cx="7147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 Then listen and check.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D9C7333F-B396-6E2B-3C4B-F2599D6469F1}"/>
              </a:ext>
            </a:extLst>
          </p:cNvPr>
          <p:cNvCxnSpPr>
            <a:cxnSpLocks/>
          </p:cNvCxnSpPr>
          <p:nvPr/>
        </p:nvCxnSpPr>
        <p:spPr>
          <a:xfrm>
            <a:off x="3153103" y="1338651"/>
            <a:ext cx="693682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4" grpId="0"/>
      <p:bldP spid="14" grpId="1"/>
      <p:bldP spid="15" grpId="0"/>
      <p:bldP spid="1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89289" y="1138667"/>
            <a:ext cx="5349126" cy="5459158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10"/>
          <a:srcRect r="1936"/>
          <a:stretch>
            <a:fillRect/>
          </a:stretch>
        </p:blipFill>
        <p:spPr>
          <a:xfrm>
            <a:off x="3470073" y="1894561"/>
            <a:ext cx="3002973" cy="3802963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11"/>
          <a:srcRect t="36951" r="77694"/>
          <a:stretch>
            <a:fillRect/>
          </a:stretch>
        </p:blipFill>
        <p:spPr>
          <a:xfrm rot="21120000">
            <a:off x="3632314" y="4236233"/>
            <a:ext cx="634221" cy="167882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5121071" y="2598094"/>
            <a:ext cx="4881245" cy="3660775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1521460" y="2073910"/>
            <a:ext cx="5272405" cy="1452880"/>
            <a:chOff x="871" y="2234"/>
            <a:chExt cx="8303" cy="2288"/>
          </a:xfrm>
        </p:grpSpPr>
        <p:sp>
          <p:nvSpPr>
            <p:cNvPr id="26" name="椭圆形标注 25"/>
            <p:cNvSpPr/>
            <p:nvPr>
              <p:custDataLst>
                <p:tags r:id="rId5"/>
              </p:custDataLst>
            </p:nvPr>
          </p:nvSpPr>
          <p:spPr>
            <a:xfrm>
              <a:off x="871" y="2234"/>
              <a:ext cx="8275" cy="2289"/>
            </a:xfrm>
            <a:prstGeom prst="wedgeEllipseCallout">
              <a:avLst>
                <a:gd name="adj1" fmla="val 54012"/>
                <a:gd name="adj2" fmla="val 23176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>
              <p:custDataLst>
                <p:tags r:id="rId6"/>
              </p:custDataLst>
            </p:nvPr>
          </p:nvSpPr>
          <p:spPr>
            <a:xfrm>
              <a:off x="1166" y="2774"/>
              <a:ext cx="8008" cy="1210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What’s the </a:t>
              </a:r>
              <a:r>
                <a:rPr lang="en-US" altLang="zh-CN" sz="4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colour</a:t>
              </a:r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886825" y="2136140"/>
            <a:ext cx="3056255" cy="1453515"/>
            <a:chOff x="11968" y="4431"/>
            <a:chExt cx="4813" cy="2289"/>
          </a:xfrm>
        </p:grpSpPr>
        <p:sp>
          <p:nvSpPr>
            <p:cNvPr id="31" name="椭圆形标注 30"/>
            <p:cNvSpPr/>
            <p:nvPr>
              <p:custDataLst>
                <p:tags r:id="rId3"/>
              </p:custDataLst>
            </p:nvPr>
          </p:nvSpPr>
          <p:spPr>
            <a:xfrm>
              <a:off x="11968" y="4431"/>
              <a:ext cx="4813" cy="2289"/>
            </a:xfrm>
            <a:prstGeom prst="wedgeEllipseCallout">
              <a:avLst>
                <a:gd name="adj1" fmla="val -46770"/>
                <a:gd name="adj2" fmla="val 48514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>
              <p:custDataLst>
                <p:tags r:id="rId4"/>
              </p:custDataLst>
            </p:nvPr>
          </p:nvSpPr>
          <p:spPr>
            <a:xfrm>
              <a:off x="12703" y="4970"/>
              <a:ext cx="3677" cy="1210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It’s </a:t>
              </a:r>
              <a:r>
                <a:rPr lang="en-US" altLang="zh-CN" sz="4400" b="1" dirty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blue</a:t>
              </a:r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</p:grpSp>
      <p:pic>
        <p:nvPicPr>
          <p:cNvPr id="6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D2709557-7E5E-9BD3-16FE-17C40AACC44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9691" end="56792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659651" y="935467"/>
            <a:ext cx="406400" cy="406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DAA03C16-BCEF-0014-ED33-EEBE743658DE}"/>
              </a:ext>
            </a:extLst>
          </p:cNvPr>
          <p:cNvSpPr txBox="1"/>
          <p:nvPr/>
        </p:nvSpPr>
        <p:spPr>
          <a:xfrm>
            <a:off x="3153103" y="816936"/>
            <a:ext cx="7147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 Then listen and check.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D52EBE54-6328-3EEA-1434-4F0D5434AC05}"/>
              </a:ext>
            </a:extLst>
          </p:cNvPr>
          <p:cNvCxnSpPr>
            <a:cxnSpLocks/>
          </p:cNvCxnSpPr>
          <p:nvPr/>
        </p:nvCxnSpPr>
        <p:spPr>
          <a:xfrm>
            <a:off x="3153103" y="1338651"/>
            <a:ext cx="693682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778510" y="1070429"/>
            <a:ext cx="6537325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you see?</a:t>
            </a:r>
            <a:endParaRPr lang="zh-CN" alt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505364" y="2101323"/>
            <a:ext cx="3189605" cy="9677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______.</a:t>
            </a:r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1668614" y="1990314"/>
            <a:ext cx="1805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EBD9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</a:p>
        </p:txBody>
      </p:sp>
      <p:sp>
        <p:nvSpPr>
          <p:cNvPr id="14" name="标题 1"/>
          <p:cNvSpPr>
            <a:spLocks noGrp="1"/>
          </p:cNvSpPr>
          <p:nvPr/>
        </p:nvSpPr>
        <p:spPr>
          <a:xfrm>
            <a:off x="799010" y="3356164"/>
            <a:ext cx="5518603" cy="8862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draw?</a:t>
            </a:r>
          </a:p>
        </p:txBody>
      </p:sp>
      <p:sp>
        <p:nvSpPr>
          <p:cNvPr id="15" name="标题 1"/>
          <p:cNvSpPr>
            <a:spLocks noGrp="1"/>
          </p:cNvSpPr>
          <p:nvPr/>
        </p:nvSpPr>
        <p:spPr>
          <a:xfrm>
            <a:off x="799010" y="4396016"/>
            <a:ext cx="6025860" cy="8862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 bird and the old man say?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2307" y="1201242"/>
            <a:ext cx="2094726" cy="1937896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8595" y="1655204"/>
            <a:ext cx="5702610" cy="5417037"/>
          </a:xfrm>
          <a:prstGeom prst="rect">
            <a:avLst/>
          </a:prstGeom>
        </p:spPr>
      </p:pic>
      <p:cxnSp>
        <p:nvCxnSpPr>
          <p:cNvPr id="18" name="直接箭头连接符 17"/>
          <p:cNvCxnSpPr>
            <a:cxnSpLocks/>
          </p:cNvCxnSpPr>
          <p:nvPr/>
        </p:nvCxnSpPr>
        <p:spPr>
          <a:xfrm flipV="1">
            <a:off x="7072701" y="3285436"/>
            <a:ext cx="486268" cy="558517"/>
          </a:xfrm>
          <a:prstGeom prst="straightConnector1">
            <a:avLst/>
          </a:prstGeom>
          <a:ln w="127000" cap="rnd" cmpd="sng">
            <a:solidFill>
              <a:srgbClr val="EBD928"/>
            </a:solidFill>
            <a:prstDash val="solid"/>
            <a:round/>
            <a:tailEnd type="arrow" w="med" len="med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" name="文本框 2">
            <a:extLst>
              <a:ext uri="{FF2B5EF4-FFF2-40B4-BE49-F238E27FC236}">
                <a16:creationId xmlns:a16="http://schemas.microsoft.com/office/drawing/2014/main" id="{AF66E933-1152-F1F6-35DF-3D1F84A7C775}"/>
              </a:ext>
            </a:extLst>
          </p:cNvPr>
          <p:cNvSpPr txBox="1"/>
          <p:nvPr/>
        </p:nvSpPr>
        <p:spPr>
          <a:xfrm>
            <a:off x="3153103" y="816936"/>
            <a:ext cx="7147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 Then listen and check.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AA2CEDBD-A1C8-DE1A-46D8-BCE003C1F842}"/>
              </a:ext>
            </a:extLst>
          </p:cNvPr>
          <p:cNvCxnSpPr>
            <a:cxnSpLocks/>
          </p:cNvCxnSpPr>
          <p:nvPr/>
        </p:nvCxnSpPr>
        <p:spPr>
          <a:xfrm>
            <a:off x="3153103" y="1338651"/>
            <a:ext cx="693682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139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4" grpId="0"/>
      <p:bldP spid="14" grpId="1"/>
      <p:bldP spid="15" grpId="0"/>
      <p:bldP spid="1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4522" y="1374015"/>
            <a:ext cx="4993891" cy="5182412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10"/>
          <a:srcRect t="36951" r="77694"/>
          <a:stretch>
            <a:fillRect/>
          </a:stretch>
        </p:blipFill>
        <p:spPr>
          <a:xfrm rot="21120000">
            <a:off x="3578225" y="4118610"/>
            <a:ext cx="680085" cy="180022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1"/>
          <a:srcRect r="1599"/>
          <a:stretch>
            <a:fillRect/>
          </a:stretch>
        </p:blipFill>
        <p:spPr>
          <a:xfrm>
            <a:off x="3751807" y="2168150"/>
            <a:ext cx="2779319" cy="3537170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1521460" y="2073910"/>
            <a:ext cx="5272405" cy="1452880"/>
            <a:chOff x="871" y="2234"/>
            <a:chExt cx="8303" cy="2288"/>
          </a:xfrm>
        </p:grpSpPr>
        <p:sp>
          <p:nvSpPr>
            <p:cNvPr id="26" name="椭圆形标注 25"/>
            <p:cNvSpPr/>
            <p:nvPr>
              <p:custDataLst>
                <p:tags r:id="rId5"/>
              </p:custDataLst>
            </p:nvPr>
          </p:nvSpPr>
          <p:spPr>
            <a:xfrm>
              <a:off x="871" y="2234"/>
              <a:ext cx="8275" cy="2289"/>
            </a:xfrm>
            <a:prstGeom prst="wedgeEllipseCallout">
              <a:avLst>
                <a:gd name="adj1" fmla="val 54012"/>
                <a:gd name="adj2" fmla="val 23176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>
              <p:custDataLst>
                <p:tags r:id="rId6"/>
              </p:custDataLst>
            </p:nvPr>
          </p:nvSpPr>
          <p:spPr>
            <a:xfrm>
              <a:off x="1166" y="2774"/>
              <a:ext cx="8008" cy="1210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What’s the </a:t>
              </a:r>
              <a:r>
                <a:rPr lang="en-US" altLang="zh-CN" sz="4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colour</a:t>
              </a:r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12"/>
          <a:srcRect l="31118" t="50221" r="38828" b="29058"/>
          <a:stretch/>
        </p:blipFill>
        <p:spPr>
          <a:xfrm>
            <a:off x="4587980" y="3931683"/>
            <a:ext cx="879370" cy="758908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73187" y="2586251"/>
            <a:ext cx="4524858" cy="4298264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793865" y="2205285"/>
            <a:ext cx="1287129" cy="1190763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8955087" y="1923426"/>
            <a:ext cx="3056255" cy="1453515"/>
            <a:chOff x="11968" y="4431"/>
            <a:chExt cx="4813" cy="2289"/>
          </a:xfrm>
        </p:grpSpPr>
        <p:sp>
          <p:nvSpPr>
            <p:cNvPr id="31" name="椭圆形标注 30"/>
            <p:cNvSpPr/>
            <p:nvPr>
              <p:custDataLst>
                <p:tags r:id="rId3"/>
              </p:custDataLst>
            </p:nvPr>
          </p:nvSpPr>
          <p:spPr>
            <a:xfrm>
              <a:off x="11968" y="4431"/>
              <a:ext cx="4813" cy="2289"/>
            </a:xfrm>
            <a:prstGeom prst="wedgeEllipseCallout">
              <a:avLst>
                <a:gd name="adj1" fmla="val -46770"/>
                <a:gd name="adj2" fmla="val 48514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>
              <p:custDataLst>
                <p:tags r:id="rId4"/>
              </p:custDataLst>
            </p:nvPr>
          </p:nvSpPr>
          <p:spPr>
            <a:xfrm>
              <a:off x="12311" y="4899"/>
              <a:ext cx="4470" cy="1212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It’s </a:t>
              </a:r>
              <a:r>
                <a:rPr lang="en-US" altLang="zh-CN" sz="4400" b="1" dirty="0">
                  <a:solidFill>
                    <a:srgbClr val="EBD928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yellow</a:t>
              </a:r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</p:grpSp>
      <p:pic>
        <p:nvPicPr>
          <p:cNvPr id="5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EDA3D437-CEFE-D3CA-1F38-CA0214A7D06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151" end="51119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2644524" y="906123"/>
            <a:ext cx="406400" cy="40640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BD9517CC-2A7A-FAAC-20A7-078E2AF9FA29}"/>
              </a:ext>
            </a:extLst>
          </p:cNvPr>
          <p:cNvSpPr txBox="1"/>
          <p:nvPr/>
        </p:nvSpPr>
        <p:spPr>
          <a:xfrm>
            <a:off x="3153103" y="816936"/>
            <a:ext cx="7147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 Then listen and check.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923C0F67-58F1-46EA-FAEB-B3AED9F0CDA0}"/>
              </a:ext>
            </a:extLst>
          </p:cNvPr>
          <p:cNvCxnSpPr>
            <a:cxnSpLocks/>
          </p:cNvCxnSpPr>
          <p:nvPr/>
        </p:nvCxnSpPr>
        <p:spPr>
          <a:xfrm>
            <a:off x="3153103" y="1338651"/>
            <a:ext cx="693682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787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964078" y="87261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3078503" y="1321110"/>
            <a:ext cx="5223580" cy="5210602"/>
            <a:chOff x="3342" y="857"/>
            <a:chExt cx="9033" cy="9374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342" y="857"/>
              <a:ext cx="9033" cy="9374"/>
            </a:xfrm>
            <a:prstGeom prst="rect">
              <a:avLst/>
            </a:prstGeom>
          </p:spPr>
        </p:pic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8"/>
            <a:srcRect r="1599"/>
            <a:stretch>
              <a:fillRect/>
            </a:stretch>
          </p:blipFill>
          <p:spPr>
            <a:xfrm>
              <a:off x="5354" y="2332"/>
              <a:ext cx="4991" cy="6345"/>
            </a:xfrm>
            <a:prstGeom prst="rect">
              <a:avLst/>
            </a:prstGeom>
          </p:spPr>
        </p:pic>
      </p:grpSp>
      <p:pic>
        <p:nvPicPr>
          <p:cNvPr id="36" name="图片 35"/>
          <p:cNvPicPr>
            <a:picLocks noChangeAspect="1"/>
          </p:cNvPicPr>
          <p:nvPr/>
        </p:nvPicPr>
        <p:blipFill>
          <a:blip r:embed="rId9"/>
          <a:srcRect t="37606" r="57893" b="38666"/>
          <a:stretch>
            <a:fillRect/>
          </a:stretch>
        </p:blipFill>
        <p:spPr>
          <a:xfrm>
            <a:off x="1786663" y="3001290"/>
            <a:ext cx="2177415" cy="1376045"/>
          </a:xfrm>
          <a:prstGeom prst="rect">
            <a:avLst/>
          </a:prstGeom>
        </p:spPr>
      </p:pic>
      <p:grpSp>
        <p:nvGrpSpPr>
          <p:cNvPr id="48" name="组合 47"/>
          <p:cNvGrpSpPr/>
          <p:nvPr/>
        </p:nvGrpSpPr>
        <p:grpSpPr>
          <a:xfrm>
            <a:off x="622646" y="1997710"/>
            <a:ext cx="2765043" cy="1235075"/>
            <a:chOff x="360" y="2234"/>
            <a:chExt cx="8786" cy="1945"/>
          </a:xfrm>
        </p:grpSpPr>
        <p:sp>
          <p:nvSpPr>
            <p:cNvPr id="49" name="椭圆形标注 48"/>
            <p:cNvSpPr/>
            <p:nvPr>
              <p:custDataLst>
                <p:tags r:id="rId3"/>
              </p:custDataLst>
            </p:nvPr>
          </p:nvSpPr>
          <p:spPr>
            <a:xfrm>
              <a:off x="360" y="2234"/>
              <a:ext cx="8786" cy="1945"/>
            </a:xfrm>
            <a:prstGeom prst="wedgeEllipseCallout">
              <a:avLst>
                <a:gd name="adj1" fmla="val 35509"/>
                <a:gd name="adj2" fmla="val 55787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49"/>
            <p:cNvSpPr txBox="1"/>
            <p:nvPr>
              <p:custDataLst>
                <p:tags r:id="rId4"/>
              </p:custDataLst>
            </p:nvPr>
          </p:nvSpPr>
          <p:spPr>
            <a:xfrm>
              <a:off x="763" y="2676"/>
              <a:ext cx="7980" cy="1018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 like green.</a:t>
              </a:r>
            </a:p>
          </p:txBody>
        </p:sp>
      </p:grp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793611EF-6F10-B2B9-3FA2-D999A44B8942}"/>
              </a:ext>
            </a:extLst>
          </p:cNvPr>
          <p:cNvCxnSpPr>
            <a:cxnSpLocks/>
          </p:cNvCxnSpPr>
          <p:nvPr/>
        </p:nvCxnSpPr>
        <p:spPr>
          <a:xfrm>
            <a:off x="4019413" y="1449834"/>
            <a:ext cx="3611551" cy="63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600FBF8A-9435-9DE6-7D13-0E84100FD80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1683" end="46694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456262" y="1017375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9"/>
          <a:srcRect t="37606" r="57893" b="38666"/>
          <a:stretch>
            <a:fillRect/>
          </a:stretch>
        </p:blipFill>
        <p:spPr>
          <a:xfrm>
            <a:off x="1786663" y="3001290"/>
            <a:ext cx="2177415" cy="1376045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622646" y="1997710"/>
            <a:ext cx="2765043" cy="1235075"/>
            <a:chOff x="360" y="2234"/>
            <a:chExt cx="8786" cy="1945"/>
          </a:xfrm>
        </p:grpSpPr>
        <p:sp>
          <p:nvSpPr>
            <p:cNvPr id="21" name="椭圆形标注 20"/>
            <p:cNvSpPr/>
            <p:nvPr>
              <p:custDataLst>
                <p:tags r:id="rId5"/>
              </p:custDataLst>
            </p:nvPr>
          </p:nvSpPr>
          <p:spPr>
            <a:xfrm>
              <a:off x="360" y="2234"/>
              <a:ext cx="8786" cy="1945"/>
            </a:xfrm>
            <a:prstGeom prst="wedgeEllipseCallout">
              <a:avLst>
                <a:gd name="adj1" fmla="val 35509"/>
                <a:gd name="adj2" fmla="val 55787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>
              <p:custDataLst>
                <p:tags r:id="rId6"/>
              </p:custDataLst>
            </p:nvPr>
          </p:nvSpPr>
          <p:spPr>
            <a:xfrm>
              <a:off x="763" y="2676"/>
              <a:ext cx="7980" cy="1018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 like green.</a:t>
              </a: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94194" y="1174283"/>
            <a:ext cx="5215670" cy="5412564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75475" y="2320682"/>
            <a:ext cx="4918075" cy="4671695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12"/>
          <a:srcRect r="1599"/>
          <a:stretch>
            <a:fillRect/>
          </a:stretch>
        </p:blipFill>
        <p:spPr>
          <a:xfrm>
            <a:off x="4243703" y="2026590"/>
            <a:ext cx="2950023" cy="3663614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7836189" y="1174283"/>
            <a:ext cx="4736556" cy="1453515"/>
            <a:chOff x="8447532" y="1405741"/>
            <a:chExt cx="4736556" cy="1453515"/>
          </a:xfrm>
        </p:grpSpPr>
        <p:sp>
          <p:nvSpPr>
            <p:cNvPr id="18" name="椭圆形标注 17"/>
            <p:cNvSpPr/>
            <p:nvPr>
              <p:custDataLst>
                <p:tags r:id="rId3"/>
              </p:custDataLst>
            </p:nvPr>
          </p:nvSpPr>
          <p:spPr>
            <a:xfrm>
              <a:off x="8447532" y="1405741"/>
              <a:ext cx="3733165" cy="1453515"/>
            </a:xfrm>
            <a:prstGeom prst="wedgeEllipseCallout">
              <a:avLst>
                <a:gd name="adj1" fmla="val 2400"/>
                <a:gd name="adj2" fmla="val 67449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文本框 18"/>
            <p:cNvSpPr txBox="1"/>
            <p:nvPr>
              <p:custDataLst>
                <p:tags r:id="rId4"/>
              </p:custDataLst>
            </p:nvPr>
          </p:nvSpPr>
          <p:spPr>
            <a:xfrm>
              <a:off x="8611326" y="1906587"/>
              <a:ext cx="4572762" cy="645160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Look, it’s</a:t>
              </a:r>
              <a:r>
                <a:rPr lang="en-US" altLang="zh-CN" sz="3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green</a:t>
              </a:r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631529" y="774783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13"/>
          <a:srcRect l="47370" t="16135" r="9411" b="40278"/>
          <a:stretch/>
        </p:blipFill>
        <p:spPr>
          <a:xfrm>
            <a:off x="5561497" y="2118041"/>
            <a:ext cx="1632230" cy="1766498"/>
          </a:xfrm>
          <a:prstGeom prst="rect">
            <a:avLst/>
          </a:prstGeom>
        </p:spPr>
      </p:pic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989265E9-3A0D-8305-7F00-A3E6CA93FA5A}"/>
              </a:ext>
            </a:extLst>
          </p:cNvPr>
          <p:cNvCxnSpPr>
            <a:cxnSpLocks/>
          </p:cNvCxnSpPr>
          <p:nvPr/>
        </p:nvCxnSpPr>
        <p:spPr>
          <a:xfrm>
            <a:off x="3669734" y="1352001"/>
            <a:ext cx="3602219" cy="63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A8D3C7DA-A38D-92A2-F0E2-541A2B755FC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4834" end="43334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3281010" y="945601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24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9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7"/>
          <a:srcRect t="37606" r="57893" b="38666"/>
          <a:stretch>
            <a:fillRect/>
          </a:stretch>
        </p:blipFill>
        <p:spPr>
          <a:xfrm>
            <a:off x="1786663" y="3001290"/>
            <a:ext cx="2177415" cy="1376045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622646" y="1997710"/>
            <a:ext cx="3017125" cy="1235075"/>
            <a:chOff x="360" y="2234"/>
            <a:chExt cx="9587" cy="1945"/>
          </a:xfrm>
        </p:grpSpPr>
        <p:sp>
          <p:nvSpPr>
            <p:cNvPr id="21" name="椭圆形标注 20"/>
            <p:cNvSpPr/>
            <p:nvPr>
              <p:custDataLst>
                <p:tags r:id="rId3"/>
              </p:custDataLst>
            </p:nvPr>
          </p:nvSpPr>
          <p:spPr>
            <a:xfrm>
              <a:off x="360" y="2234"/>
              <a:ext cx="9587" cy="1945"/>
            </a:xfrm>
            <a:prstGeom prst="wedgeEllipseCallout">
              <a:avLst>
                <a:gd name="adj1" fmla="val 35509"/>
                <a:gd name="adj2" fmla="val 55787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>
              <p:custDataLst>
                <p:tags r:id="rId4"/>
              </p:custDataLst>
            </p:nvPr>
          </p:nvSpPr>
          <p:spPr>
            <a:xfrm>
              <a:off x="763" y="2676"/>
              <a:ext cx="8899" cy="1018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 like orange.</a:t>
              </a: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98747" y="1091389"/>
            <a:ext cx="5243176" cy="5441108"/>
          </a:xfrm>
          <a:prstGeom prst="rect">
            <a:avLst/>
          </a:prstGeom>
        </p:spPr>
      </p:pic>
      <p:sp>
        <p:nvSpPr>
          <p:cNvPr id="30" name="文本框 29"/>
          <p:cNvSpPr txBox="1"/>
          <p:nvPr/>
        </p:nvSpPr>
        <p:spPr>
          <a:xfrm>
            <a:off x="3804566" y="809340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9"/>
          <a:srcRect r="1599"/>
          <a:stretch>
            <a:fillRect/>
          </a:stretch>
        </p:blipFill>
        <p:spPr>
          <a:xfrm>
            <a:off x="4545957" y="1957376"/>
            <a:ext cx="2938652" cy="368293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10"/>
          <a:srcRect l="47370" t="16135" r="9411" b="40278"/>
          <a:stretch/>
        </p:blipFill>
        <p:spPr>
          <a:xfrm>
            <a:off x="5838978" y="2073915"/>
            <a:ext cx="1640838" cy="1775814"/>
          </a:xfrm>
          <a:prstGeom prst="rect">
            <a:avLst/>
          </a:prstGeom>
        </p:spPr>
      </p:pic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F95C66C1-05E9-CA9D-0DF0-56F85C307640}"/>
              </a:ext>
            </a:extLst>
          </p:cNvPr>
          <p:cNvCxnSpPr>
            <a:cxnSpLocks/>
          </p:cNvCxnSpPr>
          <p:nvPr/>
        </p:nvCxnSpPr>
        <p:spPr>
          <a:xfrm>
            <a:off x="3846181" y="1355383"/>
            <a:ext cx="362265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7ACA14CE-CB24-73F3-B572-7AC929E2BAE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0496" end="3808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439781" y="94898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65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9"/>
          <a:srcRect t="37606" r="57893" b="38666"/>
          <a:stretch>
            <a:fillRect/>
          </a:stretch>
        </p:blipFill>
        <p:spPr>
          <a:xfrm>
            <a:off x="1786663" y="3001290"/>
            <a:ext cx="2177415" cy="1376045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81306" y="1151092"/>
            <a:ext cx="5230020" cy="5427456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11"/>
          <a:srcRect r="1599"/>
          <a:stretch>
            <a:fillRect/>
          </a:stretch>
        </p:blipFill>
        <p:spPr>
          <a:xfrm>
            <a:off x="4535309" y="1995700"/>
            <a:ext cx="2928479" cy="3688427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12"/>
          <a:srcRect l="47370" t="16135" r="9411" b="40278"/>
          <a:stretch/>
        </p:blipFill>
        <p:spPr>
          <a:xfrm>
            <a:off x="5824673" y="2141113"/>
            <a:ext cx="1636721" cy="1771359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622646" y="1997710"/>
            <a:ext cx="3017125" cy="1235075"/>
            <a:chOff x="360" y="2234"/>
            <a:chExt cx="9587" cy="1945"/>
          </a:xfrm>
        </p:grpSpPr>
        <p:sp>
          <p:nvSpPr>
            <p:cNvPr id="27" name="椭圆形标注 26"/>
            <p:cNvSpPr/>
            <p:nvPr>
              <p:custDataLst>
                <p:tags r:id="rId5"/>
              </p:custDataLst>
            </p:nvPr>
          </p:nvSpPr>
          <p:spPr>
            <a:xfrm>
              <a:off x="360" y="2234"/>
              <a:ext cx="9587" cy="1945"/>
            </a:xfrm>
            <a:prstGeom prst="wedgeEllipseCallout">
              <a:avLst>
                <a:gd name="adj1" fmla="val 35509"/>
                <a:gd name="adj2" fmla="val 55787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>
              <p:custDataLst>
                <p:tags r:id="rId6"/>
              </p:custDataLst>
            </p:nvPr>
          </p:nvSpPr>
          <p:spPr>
            <a:xfrm>
              <a:off x="763" y="2676"/>
              <a:ext cx="8899" cy="1018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 like orange.</a:t>
              </a:r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95910" y="2125336"/>
            <a:ext cx="5113806" cy="4857389"/>
          </a:xfrm>
          <a:prstGeom prst="rect">
            <a:avLst/>
          </a:prstGeom>
        </p:spPr>
      </p:pic>
      <p:grpSp>
        <p:nvGrpSpPr>
          <p:cNvPr id="29" name="组合 28"/>
          <p:cNvGrpSpPr/>
          <p:nvPr/>
        </p:nvGrpSpPr>
        <p:grpSpPr>
          <a:xfrm>
            <a:off x="7898746" y="1101122"/>
            <a:ext cx="3829428" cy="1453515"/>
            <a:chOff x="8510089" y="1332580"/>
            <a:chExt cx="3829428" cy="1453515"/>
          </a:xfrm>
        </p:grpSpPr>
        <p:sp>
          <p:nvSpPr>
            <p:cNvPr id="31" name="椭圆形标注 30"/>
            <p:cNvSpPr/>
            <p:nvPr>
              <p:custDataLst>
                <p:tags r:id="rId3"/>
              </p:custDataLst>
            </p:nvPr>
          </p:nvSpPr>
          <p:spPr>
            <a:xfrm>
              <a:off x="8510089" y="1332580"/>
              <a:ext cx="3733165" cy="1453515"/>
            </a:xfrm>
            <a:prstGeom prst="wedgeEllipseCallout">
              <a:avLst>
                <a:gd name="adj1" fmla="val 2400"/>
                <a:gd name="adj2" fmla="val 67449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>
              <p:custDataLst>
                <p:tags r:id="rId4"/>
              </p:custDataLst>
            </p:nvPr>
          </p:nvSpPr>
          <p:spPr>
            <a:xfrm>
              <a:off x="8611326" y="1749975"/>
              <a:ext cx="3728191" cy="645160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Look, it’s</a:t>
              </a:r>
              <a:r>
                <a:rPr lang="en-US" altLang="zh-CN" sz="3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CN" sz="3600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orange</a:t>
              </a:r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</p:grpSp>
      <p:pic>
        <p:nvPicPr>
          <p:cNvPr id="33" name="图片 32"/>
          <p:cNvPicPr>
            <a:picLocks noChangeAspect="1"/>
          </p:cNvPicPr>
          <p:nvPr/>
        </p:nvPicPr>
        <p:blipFill rotWithShape="1">
          <a:blip r:embed="rId14"/>
          <a:srcRect l="26340" t="77775" r="52811" b="1"/>
          <a:stretch/>
        </p:blipFill>
        <p:spPr>
          <a:xfrm>
            <a:off x="5108165" y="4650421"/>
            <a:ext cx="773330" cy="1023602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7F091946-7A71-6AFA-4453-2CFD42C12551}"/>
              </a:ext>
            </a:extLst>
          </p:cNvPr>
          <p:cNvSpPr txBox="1"/>
          <p:nvPr/>
        </p:nvSpPr>
        <p:spPr>
          <a:xfrm>
            <a:off x="3804566" y="809340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5A82E52A-436B-88FF-3C3C-73A515FD0221}"/>
              </a:ext>
            </a:extLst>
          </p:cNvPr>
          <p:cNvCxnSpPr>
            <a:cxnSpLocks/>
          </p:cNvCxnSpPr>
          <p:nvPr/>
        </p:nvCxnSpPr>
        <p:spPr>
          <a:xfrm>
            <a:off x="3846181" y="1355383"/>
            <a:ext cx="362265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DDDEFED0-4CBB-F7F3-9D88-0C786F1FE38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3436" end="33679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3439781" y="94898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92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7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77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7"/>
          <a:srcRect t="36598" r="39038" b="42598"/>
          <a:stretch>
            <a:fillRect/>
          </a:stretch>
        </p:blipFill>
        <p:spPr>
          <a:xfrm rot="720000">
            <a:off x="7523453" y="3237865"/>
            <a:ext cx="2360295" cy="1010285"/>
          </a:xfrm>
          <a:prstGeom prst="rect">
            <a:avLst/>
          </a:prstGeom>
        </p:spPr>
      </p:pic>
      <p:sp>
        <p:nvSpPr>
          <p:cNvPr id="18" name="圆角矩形标注 17"/>
          <p:cNvSpPr/>
          <p:nvPr>
            <p:custDataLst>
              <p:tags r:id="rId1"/>
            </p:custDataLst>
          </p:nvPr>
        </p:nvSpPr>
        <p:spPr>
          <a:xfrm>
            <a:off x="5793991" y="1877695"/>
            <a:ext cx="5524500" cy="1376045"/>
          </a:xfrm>
          <a:prstGeom prst="wedgeRoundRectCallout">
            <a:avLst>
              <a:gd name="adj1" fmla="val -1632"/>
              <a:gd name="adj2" fmla="val 7939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5877811" y="1985010"/>
            <a:ext cx="5360035" cy="546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4">
                    <a:lumMod val="60000"/>
                    <a:lumOff val="40000"/>
                  </a:schemeClr>
                </a:solidFill>
              </a14:hiddenFill>
            </a:ext>
          </a:extLst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Hooray!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 __________ picture!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>
            <p:custDataLst>
              <p:tags r:id="rId2"/>
            </p:custDataLst>
          </p:nvPr>
        </p:nvSpPr>
        <p:spPr>
          <a:xfrm>
            <a:off x="7431988" y="2494763"/>
            <a:ext cx="3061335" cy="30988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</a:t>
            </a:r>
            <a:r>
              <a:rPr lang="en-US" sz="32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o</a:t>
            </a:r>
            <a:r>
              <a:rPr lang="en-US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</a:t>
            </a:r>
            <a:r>
              <a:rPr lang="en-US" sz="32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o</a:t>
            </a:r>
            <a:r>
              <a:rPr lang="en-US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u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ful</a:t>
            </a:r>
            <a:endParaRPr lang="en-US" altLang="zh-CN" sz="32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09098" y="3469974"/>
            <a:ext cx="1874520" cy="2854960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2229016" y="1493300"/>
            <a:ext cx="3484330" cy="4624289"/>
            <a:chOff x="2146013" y="935990"/>
            <a:chExt cx="3567333" cy="5181600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146013" y="935990"/>
              <a:ext cx="3567333" cy="5181600"/>
            </a:xfrm>
            <a:prstGeom prst="rect">
              <a:avLst/>
            </a:prstGeom>
          </p:spPr>
        </p:pic>
        <p:sp>
          <p:nvSpPr>
            <p:cNvPr id="27" name="矩形 26"/>
            <p:cNvSpPr/>
            <p:nvPr/>
          </p:nvSpPr>
          <p:spPr>
            <a:xfrm>
              <a:off x="2334141" y="977892"/>
              <a:ext cx="2107095" cy="6361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2893846F-F875-3795-5A63-7497B8AAC893}"/>
              </a:ext>
            </a:extLst>
          </p:cNvPr>
          <p:cNvSpPr txBox="1"/>
          <p:nvPr/>
        </p:nvSpPr>
        <p:spPr>
          <a:xfrm>
            <a:off x="3804566" y="809340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BB35DF9A-02F8-468C-15CA-2860C3E42688}"/>
              </a:ext>
            </a:extLst>
          </p:cNvPr>
          <p:cNvCxnSpPr>
            <a:cxnSpLocks/>
          </p:cNvCxnSpPr>
          <p:nvPr/>
        </p:nvCxnSpPr>
        <p:spPr>
          <a:xfrm>
            <a:off x="3846181" y="1355383"/>
            <a:ext cx="362265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D68BA723-EF26-4B10-EB00-81D18C7C6A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98686" end="27995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439781" y="948983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0" grpId="0"/>
      <p:bldP spid="20" grpId="1"/>
      <p:bldP spid="21" grpId="0"/>
      <p:bldP spid="21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521198" y="934821"/>
            <a:ext cx="53251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Watch the video and repeat.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45D61DBC-C4A6-D4EB-B4CE-0DBFEC94C9DD}"/>
              </a:ext>
            </a:extLst>
          </p:cNvPr>
          <p:cNvCxnSpPr>
            <a:cxnSpLocks/>
          </p:cNvCxnSpPr>
          <p:nvPr/>
        </p:nvCxnSpPr>
        <p:spPr>
          <a:xfrm>
            <a:off x="3717956" y="1486948"/>
            <a:ext cx="491627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>
            <a:extLst>
              <a:ext uri="{FF2B5EF4-FFF2-40B4-BE49-F238E27FC236}">
                <a16:creationId xmlns:a16="http://schemas.microsoft.com/office/drawing/2014/main" id="{6FFBA010-F7B4-E2A3-5E2D-C375B9BA674E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793C7E1-16E7-C7B4-9E5F-38217ADFB24B}"/>
              </a:ext>
            </a:extLst>
          </p:cNvPr>
          <p:cNvSpPr txBox="1"/>
          <p:nvPr/>
        </p:nvSpPr>
        <p:spPr>
          <a:xfrm>
            <a:off x="3725972" y="3644920"/>
            <a:ext cx="5099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24—29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567538" y="83640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and draw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√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or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4"/>
          <a:srcRect t="1692" b="956"/>
          <a:stretch/>
        </p:blipFill>
        <p:spPr>
          <a:xfrm>
            <a:off x="1370330" y="1743076"/>
            <a:ext cx="2698750" cy="44577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138350" y="1786273"/>
            <a:ext cx="586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✔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40818" y="2529839"/>
            <a:ext cx="853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✔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98594" y="3282939"/>
            <a:ext cx="853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✔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90124" y="4014430"/>
            <a:ext cx="853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✔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90124" y="4913302"/>
            <a:ext cx="853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✔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4442" y="1127935"/>
            <a:ext cx="5256959" cy="5455412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3082797" y="5655890"/>
            <a:ext cx="4992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✖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651382" y="2024058"/>
            <a:ext cx="2924880" cy="3711724"/>
            <a:chOff x="2146013" y="935990"/>
            <a:chExt cx="3567333" cy="5181600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46013" y="935990"/>
              <a:ext cx="3567333" cy="5181600"/>
            </a:xfrm>
            <a:prstGeom prst="rect">
              <a:avLst/>
            </a:prstGeom>
          </p:spPr>
        </p:pic>
        <p:sp>
          <p:nvSpPr>
            <p:cNvPr id="35" name="矩形 34"/>
            <p:cNvSpPr/>
            <p:nvPr/>
          </p:nvSpPr>
          <p:spPr>
            <a:xfrm>
              <a:off x="2334141" y="977892"/>
              <a:ext cx="2107095" cy="6361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9C94B646-F655-EDE9-92C7-8DFED7C92C1F}"/>
              </a:ext>
            </a:extLst>
          </p:cNvPr>
          <p:cNvCxnSpPr>
            <a:cxnSpLocks/>
          </p:cNvCxnSpPr>
          <p:nvPr/>
        </p:nvCxnSpPr>
        <p:spPr>
          <a:xfrm>
            <a:off x="3637864" y="1348724"/>
            <a:ext cx="419045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4" grpId="2"/>
      <p:bldP spid="5" grpId="1"/>
      <p:bldP spid="5" grpId="2"/>
      <p:bldP spid="6" grpId="1"/>
      <p:bldP spid="6" grpId="2"/>
      <p:bldP spid="7" grpId="1"/>
      <p:bldP spid="7" grpId="2"/>
      <p:bldP spid="8" grpId="1"/>
      <p:bldP spid="8" grpId="2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5"/>
          <a:srcRect r="1913"/>
          <a:stretch/>
        </p:blipFill>
        <p:spPr>
          <a:xfrm>
            <a:off x="1597340" y="1412625"/>
            <a:ext cx="4185920" cy="4557010"/>
          </a:xfrm>
          <a:prstGeom prst="rect">
            <a:avLst/>
          </a:prstGeom>
        </p:spPr>
      </p:pic>
      <p:sp>
        <p:nvSpPr>
          <p:cNvPr id="17" name="文本框 16"/>
          <p:cNvSpPr txBox="1"/>
          <p:nvPr>
            <p:custDataLst>
              <p:tags r:id="rId2"/>
            </p:custDataLst>
          </p:nvPr>
        </p:nvSpPr>
        <p:spPr>
          <a:xfrm>
            <a:off x="6035951" y="2616034"/>
            <a:ext cx="4185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What’s the colour?</a:t>
            </a:r>
          </a:p>
        </p:txBody>
      </p:sp>
      <p:sp>
        <p:nvSpPr>
          <p:cNvPr id="18" name="文本框 17"/>
          <p:cNvSpPr txBox="1"/>
          <p:nvPr>
            <p:custDataLst>
              <p:tags r:id="rId3"/>
            </p:custDataLst>
          </p:nvPr>
        </p:nvSpPr>
        <p:spPr>
          <a:xfrm>
            <a:off x="6276332" y="3418095"/>
            <a:ext cx="23850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It’s ______.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237192" y="765104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Colour and say.</a:t>
            </a: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FDB71AB2-BE83-A6A9-B332-7146C50D28BD}"/>
              </a:ext>
            </a:extLst>
          </p:cNvPr>
          <p:cNvCxnSpPr>
            <a:cxnSpLocks/>
          </p:cNvCxnSpPr>
          <p:nvPr/>
        </p:nvCxnSpPr>
        <p:spPr>
          <a:xfrm>
            <a:off x="4276660" y="1335513"/>
            <a:ext cx="279513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>
            <a:extLst>
              <a:ext uri="{FF2B5EF4-FFF2-40B4-BE49-F238E27FC236}">
                <a16:creationId xmlns:a16="http://schemas.microsoft.com/office/drawing/2014/main" id="{C7DF3743-CE07-99DF-C999-FCA8114FA2E1}"/>
              </a:ext>
            </a:extLst>
          </p:cNvPr>
          <p:cNvSpPr txBox="1"/>
          <p:nvPr/>
        </p:nvSpPr>
        <p:spPr>
          <a:xfrm>
            <a:off x="6276332" y="4359819"/>
            <a:ext cx="2445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like…</a:t>
            </a:r>
            <a:endParaRPr lang="zh-CN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887119" y="868306"/>
            <a:ext cx="53251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Read the story aloud.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l="4253" t="46"/>
          <a:stretch/>
        </p:blipFill>
        <p:spPr>
          <a:xfrm>
            <a:off x="92765" y="1983611"/>
            <a:ext cx="2208378" cy="2700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861" y="1983611"/>
            <a:ext cx="1853420" cy="2700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1999" y="1983611"/>
            <a:ext cx="1847551" cy="2700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4570" y="2009575"/>
            <a:ext cx="1855385" cy="2700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5622" y="2009575"/>
            <a:ext cx="1853214" cy="27000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42977" y="1983611"/>
            <a:ext cx="1848276" cy="2700000"/>
          </a:xfrm>
          <a:prstGeom prst="rect">
            <a:avLst/>
          </a:prstGeom>
        </p:spPr>
      </p:pic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744F9DE-110C-0457-7D04-1BC90913D0BD}"/>
              </a:ext>
            </a:extLst>
          </p:cNvPr>
          <p:cNvCxnSpPr>
            <a:cxnSpLocks/>
          </p:cNvCxnSpPr>
          <p:nvPr/>
        </p:nvCxnSpPr>
        <p:spPr>
          <a:xfrm>
            <a:off x="4017220" y="1438940"/>
            <a:ext cx="380451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51641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853433" y="840452"/>
            <a:ext cx="6312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Work in groups. Act out the story.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733662" y="1627730"/>
            <a:ext cx="5396583" cy="2158592"/>
            <a:chOff x="201487" y="980810"/>
            <a:chExt cx="5900478" cy="2533679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l="4253" t="46"/>
            <a:stretch/>
          </p:blipFill>
          <p:spPr>
            <a:xfrm>
              <a:off x="201487" y="991147"/>
              <a:ext cx="1903091" cy="2523340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26805" y="980810"/>
              <a:ext cx="1779284" cy="2533678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28316" y="980812"/>
              <a:ext cx="1773649" cy="2533677"/>
            </a:xfrm>
            <a:prstGeom prst="rect">
              <a:avLst/>
            </a:prstGeom>
          </p:spPr>
        </p:pic>
      </p:grpSp>
      <p:grpSp>
        <p:nvGrpSpPr>
          <p:cNvPr id="5" name="组合 4"/>
          <p:cNvGrpSpPr/>
          <p:nvPr/>
        </p:nvGrpSpPr>
        <p:grpSpPr>
          <a:xfrm>
            <a:off x="735233" y="3970819"/>
            <a:ext cx="5395012" cy="2208281"/>
            <a:chOff x="39903" y="3785907"/>
            <a:chExt cx="5761305" cy="2700000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9903" y="3785907"/>
              <a:ext cx="1857067" cy="2700000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119521" y="3785907"/>
              <a:ext cx="1732320" cy="2700000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068888" y="3785907"/>
              <a:ext cx="1732320" cy="2700000"/>
            </a:xfrm>
            <a:prstGeom prst="rect">
              <a:avLst/>
            </a:prstGeom>
          </p:spPr>
        </p:pic>
      </p:grpSp>
      <p:graphicFrame>
        <p:nvGraphicFramePr>
          <p:cNvPr id="14" name="表格 13">
            <a:extLst>
              <a:ext uri="{FF2B5EF4-FFF2-40B4-BE49-F238E27FC236}">
                <a16:creationId xmlns:a16="http://schemas.microsoft.com/office/drawing/2014/main" id="{B1CE17B0-8769-0C83-A600-03FCC9C3C4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284226"/>
              </p:ext>
            </p:extLst>
          </p:nvPr>
        </p:nvGraphicFramePr>
        <p:xfrm>
          <a:off x="6436004" y="2851799"/>
          <a:ext cx="5298100" cy="14833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473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45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speak correctly.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act with emotions.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my acting.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acting with my friends.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CB43661A-3FC8-9322-BF59-59E0F4E7EC91}"/>
              </a:ext>
            </a:extLst>
          </p:cNvPr>
          <p:cNvCxnSpPr>
            <a:cxnSpLocks/>
          </p:cNvCxnSpPr>
          <p:nvPr/>
        </p:nvCxnSpPr>
        <p:spPr>
          <a:xfrm>
            <a:off x="2977830" y="1425453"/>
            <a:ext cx="600171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37618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23"/>
          <p:cNvSpPr txBox="1"/>
          <p:nvPr/>
        </p:nvSpPr>
        <p:spPr>
          <a:xfrm>
            <a:off x="2300520" y="890928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720218" y="2310007"/>
            <a:ext cx="70411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用自己喜欢的颜色给图片涂色，运用核心句型和同伴交流自己的作品。</a:t>
            </a: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A8782418-5116-5985-4D26-9D4E610E26C7}"/>
              </a:ext>
            </a:extLst>
          </p:cNvPr>
          <p:cNvCxnSpPr>
            <a:cxnSpLocks/>
          </p:cNvCxnSpPr>
          <p:nvPr/>
        </p:nvCxnSpPr>
        <p:spPr>
          <a:xfrm>
            <a:off x="4990825" y="1408007"/>
            <a:ext cx="208755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3 </a:t>
            </a:r>
            <a:r>
              <a:rPr lang="en-US" altLang="zh-CN" sz="4000" b="1" dirty="0" err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Colours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2 Let’s read!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6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8270140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jFkMmQ0ZjM2ZWY4YjQ0ZTYxYzNmYTczMGE1MTk1NWQ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50000"/>
          </a:schemeClr>
        </a:solidFill>
        <a:ln>
          <a:noFill/>
        </a:ln>
      </a:spPr>
      <a:bodyPr rtlCol="0" anchor="ctr"/>
      <a:lstStyle>
        <a:defPPr algn="ctr">
          <a:defRPr lang="zh-CN" altLang="en-US"/>
        </a:defPPr>
      </a:lstStyle>
      <a:style>
        <a:lnRef idx="2">
          <a:schemeClr val="accent1">
            <a:lumMod val="75000"/>
          </a:schemeClr>
        </a:lnRef>
        <a:fillRef idx="1">
          <a:schemeClr val="accent1"/>
        </a:fillRef>
        <a:effectRef idx="0">
          <a:srgbClr val="FFFFFF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1066</TotalTime>
  <Words>583</Words>
  <Application>Microsoft Office PowerPoint</Application>
  <PresentationFormat>宽屏</PresentationFormat>
  <Paragraphs>132</Paragraphs>
  <Slides>27</Slides>
  <Notes>26</Notes>
  <HiddenSlides>0</HiddenSlides>
  <MMClips>8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36" baseType="lpstr">
      <vt:lpstr>微软雅黑</vt:lpstr>
      <vt:lpstr>Times New Roman</vt:lpstr>
      <vt:lpstr>黑体</vt:lpstr>
      <vt:lpstr>Wingdings</vt:lpstr>
      <vt:lpstr>Arial</vt:lpstr>
      <vt:lpstr>Calibri</vt:lpstr>
      <vt:lpstr>华文楷体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421</cp:revision>
  <dcterms:created xsi:type="dcterms:W3CDTF">2020-02-05T11:17:00Z</dcterms:created>
  <dcterms:modified xsi:type="dcterms:W3CDTF">2025-07-31T07:25:00Z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8E2BAB365D3E4D0A9A55DA28AFA4E326_12</vt:lpwstr>
  </property>
  <property fmtid="{D5CDD505-2E9C-101B-9397-08002B2CF9AE}" pid="3" name="KSOProductBuildVer">
    <vt:lpwstr>2052-12.1.0.21541</vt:lpwstr>
  </property>
</Properties>
</file>