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2" r:id="rId2"/>
  </p:sldMasterIdLst>
  <p:notesMasterIdLst>
    <p:notesMasterId r:id="rId23"/>
  </p:notesMasterIdLst>
  <p:handoutMasterIdLst>
    <p:handoutMasterId r:id="rId24"/>
  </p:handoutMasterIdLst>
  <p:sldIdLst>
    <p:sldId id="282" r:id="rId3"/>
    <p:sldId id="385" r:id="rId4"/>
    <p:sldId id="279" r:id="rId5"/>
    <p:sldId id="372" r:id="rId6"/>
    <p:sldId id="374" r:id="rId7"/>
    <p:sldId id="375" r:id="rId8"/>
    <p:sldId id="390" r:id="rId9"/>
    <p:sldId id="391" r:id="rId10"/>
    <p:sldId id="376" r:id="rId11"/>
    <p:sldId id="382" r:id="rId12"/>
    <p:sldId id="581" r:id="rId13"/>
    <p:sldId id="366" r:id="rId14"/>
    <p:sldId id="347" r:id="rId15"/>
    <p:sldId id="582" r:id="rId16"/>
    <p:sldId id="351" r:id="rId17"/>
    <p:sldId id="352" r:id="rId18"/>
    <p:sldId id="354" r:id="rId19"/>
    <p:sldId id="369" r:id="rId20"/>
    <p:sldId id="583" r:id="rId21"/>
    <p:sldId id="579" r:id="rId22"/>
  </p:sldIdLst>
  <p:sldSz cx="12192000" cy="6858000"/>
  <p:notesSz cx="6807200" cy="9939338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847" userDrawn="1">
          <p15:clr>
            <a:srgbClr val="A4A3A4"/>
          </p15:clr>
        </p15:guide>
        <p15:guide id="2" pos="617" userDrawn="1">
          <p15:clr>
            <a:srgbClr val="A4A3A4"/>
          </p15:clr>
        </p15:guide>
        <p15:guide id="3" pos="6979" userDrawn="1">
          <p15:clr>
            <a:srgbClr val="A4A3A4"/>
          </p15:clr>
        </p15:guide>
        <p15:guide id="4" orient="horz" pos="61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10" clrIdx="1"/>
  <p:cmAuthor id="1" name="Microsoft 帐户" initials="M帐" lastIdx="8" clrIdx="0"/>
  <p:cmAuthor id="503279064" name="FLTRP_JCSZ" initials="FLTRP_JCS" lastIdx="13" clrIdx="2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5643"/>
    <a:srgbClr val="B7C329"/>
    <a:srgbClr val="B8C12A"/>
    <a:srgbClr val="AECB73"/>
    <a:srgbClr val="DAE7A2"/>
    <a:srgbClr val="CFDA7C"/>
    <a:srgbClr val="D9E286"/>
    <a:srgbClr val="124B33"/>
    <a:srgbClr val="DDEAA5"/>
    <a:srgbClr val="D6E3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52" autoAdjust="0"/>
    <p:restoredTop sz="91455" autoAdjust="0"/>
  </p:normalViewPr>
  <p:slideViewPr>
    <p:cSldViewPr snapToGrid="0" showGuides="1">
      <p:cViewPr varScale="1">
        <p:scale>
          <a:sx n="135" d="100"/>
          <a:sy n="135" d="100"/>
        </p:scale>
        <p:origin x="162" y="324"/>
      </p:cViewPr>
      <p:guideLst>
        <p:guide orient="horz" pos="3847"/>
        <p:guide pos="617"/>
        <p:guide pos="6979"/>
        <p:guide orient="horz" pos="614"/>
      </p:guideLst>
    </p:cSldViewPr>
  </p:slideViewPr>
  <p:notesTextViewPr>
    <p:cViewPr>
      <p:scale>
        <a:sx n="125" d="100"/>
        <a:sy n="125" d="100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F9DFB1-44BE-7EF8-D68F-F037CA72D5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F3156FB1-F97D-B52E-BBF3-C3CAAC9B21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B6D68F0C-405C-FE3A-C4C3-99EA47010F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D401E96-1928-8481-360F-2FE2A7AF0C8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1479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18.png"/><Relationship Id="rId3" Type="http://schemas.openxmlformats.org/officeDocument/2006/relationships/image" Target="../media/image24.png"/><Relationship Id="rId7" Type="http://schemas.openxmlformats.org/officeDocument/2006/relationships/image" Target="../media/image15.png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31.png"/><Relationship Id="rId5" Type="http://schemas.openxmlformats.org/officeDocument/2006/relationships/image" Target="../media/image26.png"/><Relationship Id="rId10" Type="http://schemas.openxmlformats.org/officeDocument/2006/relationships/image" Target="../media/image30.png"/><Relationship Id="rId4" Type="http://schemas.openxmlformats.org/officeDocument/2006/relationships/image" Target="../media/image25.png"/><Relationship Id="rId9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35.png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327910" y="889635"/>
            <a:ext cx="4064000" cy="41148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grpSp>
        <p:nvGrpSpPr>
          <p:cNvPr id="5" name="组合1">
            <a:extLst>
              <a:ext uri="{FF2B5EF4-FFF2-40B4-BE49-F238E27FC236}">
                <a16:creationId xmlns:a16="http://schemas.microsoft.com/office/drawing/2014/main" id="{D46500C3-B175-D4C0-5BA6-23E7E020FBAF}"/>
              </a:ext>
            </a:extLst>
          </p:cNvPr>
          <p:cNvGrpSpPr/>
          <p:nvPr/>
        </p:nvGrpSpPr>
        <p:grpSpPr>
          <a:xfrm>
            <a:off x="615949" y="841693"/>
            <a:ext cx="9757410" cy="1170305"/>
            <a:chOff x="-853440" y="49530"/>
            <a:chExt cx="9757410" cy="1170305"/>
          </a:xfrm>
        </p:grpSpPr>
        <p:sp>
          <p:nvSpPr>
            <p:cNvPr id="7" name="形状1">
              <a:extLst>
                <a:ext uri="{FF2B5EF4-FFF2-40B4-BE49-F238E27FC236}">
                  <a16:creationId xmlns:a16="http://schemas.microsoft.com/office/drawing/2014/main" id="{8E26DFA6-705A-9481-6EA3-6940E73B5B65}"/>
                </a:ext>
              </a:extLst>
            </p:cNvPr>
            <p:cNvSpPr txBox="1"/>
            <p:nvPr/>
          </p:nvSpPr>
          <p:spPr>
            <a:xfrm>
              <a:off x="3810" y="49530"/>
              <a:ext cx="2951016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8" name="文本4">
              <a:extLst>
                <a:ext uri="{FF2B5EF4-FFF2-40B4-BE49-F238E27FC236}">
                  <a16:creationId xmlns:a16="http://schemas.microsoft.com/office/drawing/2014/main" id="{13EB8D23-5AB6-3E7F-AF2E-AD4782C4C3EF}"/>
                </a:ext>
              </a:extLst>
            </p:cNvPr>
            <p:cNvSpPr txBox="1"/>
            <p:nvPr/>
          </p:nvSpPr>
          <p:spPr>
            <a:xfrm>
              <a:off x="-853440" y="49530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2">
            <a:extLst>
              <a:ext uri="{FF2B5EF4-FFF2-40B4-BE49-F238E27FC236}">
                <a16:creationId xmlns:a16="http://schemas.microsoft.com/office/drawing/2014/main" id="{969A89E9-91CF-D4FC-A2D5-6DA436B80BB8}"/>
              </a:ext>
            </a:extLst>
          </p:cNvPr>
          <p:cNvSpPr txBox="1"/>
          <p:nvPr/>
        </p:nvSpPr>
        <p:spPr>
          <a:xfrm>
            <a:off x="-183854" y="1828390"/>
            <a:ext cx="12195810" cy="1237330"/>
          </a:xfrm>
          <a:prstGeom prst="rect">
            <a:avLst/>
          </a:prstGeom>
          <a:noFill/>
        </p:spPr>
        <p:txBody>
          <a:bodyPr anchor="t"/>
          <a:lstStyle/>
          <a:p>
            <a:pPr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4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At the farm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Period 3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Let’s explore. &amp; Let’s have fun.</a:t>
            </a:r>
            <a:endParaRPr lang="en-US" altLang="zh-CN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11" name="副标题 2"/>
          <p:cNvSpPr txBox="1"/>
          <p:nvPr/>
        </p:nvSpPr>
        <p:spPr>
          <a:xfrm>
            <a:off x="1675152" y="3891371"/>
            <a:ext cx="9740650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800" dirty="0"/>
              <a:t>册    次：一年级下册               学    科：英语（外研社版）</a:t>
            </a:r>
          </a:p>
          <a:p>
            <a:pPr>
              <a:lnSpc>
                <a:spcPct val="100000"/>
              </a:lnSpc>
            </a:pPr>
            <a:r>
              <a:rPr lang="zh-CN" altLang="en-US" sz="2800" dirty="0"/>
              <a:t>主讲人：李雨庭                       学    校：成都市双眼井小学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23292" y="2600037"/>
            <a:ext cx="10564105" cy="19462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indent="-34290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charset="0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在具体情境中，运用“</a:t>
            </a:r>
            <a:r>
              <a:rPr lang="en-US" altLang="zh-CN" sz="2800" dirty="0">
                <a:ea typeface="华文楷体" panose="02010600040101010101" pitchFamily="2" charset="-122"/>
              </a:rPr>
              <a:t>How many...?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”和表示数字的英文词汇与同伴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进行关于数量的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交流。</a:t>
            </a:r>
          </a:p>
          <a:p>
            <a:pPr marL="342900" indent="-34290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charset="0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完成连点成画和涂色的活动，识别并说出图中的动物。</a:t>
            </a: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062FE444-5FCA-8196-3BA7-A31A051FB514}"/>
              </a:ext>
            </a:extLst>
          </p:cNvPr>
          <p:cNvSpPr txBox="1"/>
          <p:nvPr/>
        </p:nvSpPr>
        <p:spPr>
          <a:xfrm>
            <a:off x="1023292" y="1929406"/>
            <a:ext cx="5145110" cy="57404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文本框 100"/>
          <p:cNvSpPr txBox="1"/>
          <p:nvPr/>
        </p:nvSpPr>
        <p:spPr>
          <a:xfrm>
            <a:off x="5852795" y="6019483"/>
            <a:ext cx="5080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/>
              <a:t> 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625331" y="877320"/>
            <a:ext cx="3234677" cy="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and chant.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2793FB7-EDFD-2C91-8197-6A1114C6DCEC}"/>
              </a:ext>
            </a:extLst>
          </p:cNvPr>
          <p:cNvSpPr/>
          <p:nvPr/>
        </p:nvSpPr>
        <p:spPr>
          <a:xfrm>
            <a:off x="3464300" y="1892962"/>
            <a:ext cx="5404523" cy="3680241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B0E75D34-0F72-E38B-967A-90A07F3C8FF8}"/>
              </a:ext>
            </a:extLst>
          </p:cNvPr>
          <p:cNvSpPr txBox="1"/>
          <p:nvPr/>
        </p:nvSpPr>
        <p:spPr>
          <a:xfrm>
            <a:off x="4373268" y="3563829"/>
            <a:ext cx="4103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34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页韵文的视频。</a:t>
            </a:r>
            <a:endParaRPr lang="en-US" altLang="zh-CN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50EE8CC3-36E0-971B-2031-8BEE884B6EFA}"/>
              </a:ext>
            </a:extLst>
          </p:cNvPr>
          <p:cNvCxnSpPr>
            <a:cxnSpLocks/>
          </p:cNvCxnSpPr>
          <p:nvPr/>
        </p:nvCxnSpPr>
        <p:spPr>
          <a:xfrm flipV="1">
            <a:off x="3464300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3">
            <a:extLst>
              <a:ext uri="{FF2B5EF4-FFF2-40B4-BE49-F238E27FC236}">
                <a16:creationId xmlns:a16="http://schemas.microsoft.com/office/drawing/2014/main" id="{228D085D-C3E4-F0E6-72D2-666679B23786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BC9DEE61-21F1-3AB2-21F3-FBDDD00558FB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>
              <a:extLst>
                <a:ext uri="{FF2B5EF4-FFF2-40B4-BE49-F238E27FC236}">
                  <a16:creationId xmlns:a16="http://schemas.microsoft.com/office/drawing/2014/main" id="{C49BBC1D-BF78-E344-CB49-8B93AB27BC3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1EED3C28-6E11-0A84-5F57-6A23C60ECAA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6921" t="5578" r="1816" b="1489"/>
          <a:stretch/>
        </p:blipFill>
        <p:spPr>
          <a:xfrm>
            <a:off x="1125273" y="1760945"/>
            <a:ext cx="2970209" cy="4418053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2615864" y="4839827"/>
            <a:ext cx="94292" cy="142283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5651501" y="3429000"/>
            <a:ext cx="50800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It’s... o’clock. Time to...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96F31AE-21A8-78F2-934E-96B17F781C14}"/>
              </a:ext>
            </a:extLst>
          </p:cNvPr>
          <p:cNvSpPr txBox="1"/>
          <p:nvPr/>
        </p:nvSpPr>
        <p:spPr>
          <a:xfrm>
            <a:off x="4984457" y="876358"/>
            <a:ext cx="2579515" cy="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78CEC6C3-0567-BC7A-E123-3828D22E00E2}"/>
              </a:ext>
            </a:extLst>
          </p:cNvPr>
          <p:cNvSpPr/>
          <p:nvPr/>
        </p:nvSpPr>
        <p:spPr>
          <a:xfrm>
            <a:off x="2897570" y="5031416"/>
            <a:ext cx="347205" cy="122223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7C02BFB1-F7C2-FC04-DAC6-E827295DB6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6175" y="1760945"/>
            <a:ext cx="1074633" cy="1040199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C577469B-E4A4-458A-2D44-2D86D9FD3F14}"/>
              </a:ext>
            </a:extLst>
          </p:cNvPr>
          <p:cNvCxnSpPr>
            <a:cxnSpLocks/>
          </p:cNvCxnSpPr>
          <p:nvPr/>
        </p:nvCxnSpPr>
        <p:spPr>
          <a:xfrm flipV="1">
            <a:off x="349584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13">
            <a:extLst>
              <a:ext uri="{FF2B5EF4-FFF2-40B4-BE49-F238E27FC236}">
                <a16:creationId xmlns:a16="http://schemas.microsoft.com/office/drawing/2014/main" id="{12EAD036-6315-2AD9-C1B2-B80F3A07A4A2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8" name="矩形 15">
              <a:extLst>
                <a:ext uri="{FF2B5EF4-FFF2-40B4-BE49-F238E27FC236}">
                  <a16:creationId xmlns:a16="http://schemas.microsoft.com/office/drawing/2014/main" id="{49DB3D47-13A0-ECAF-E41A-3A125BC8CFC1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B7FC7BA5-0780-7B6A-430A-B739F932A1BD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F45F279F-9546-50EC-99CC-3462B2EA840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" r="135"/>
          <a:stretch/>
        </p:blipFill>
        <p:spPr>
          <a:xfrm>
            <a:off x="682214" y="1872270"/>
            <a:ext cx="2968947" cy="4360404"/>
          </a:xfrm>
          <a:prstGeom prst="rect">
            <a:avLst/>
          </a:prstGeom>
        </p:spPr>
      </p:pic>
      <p:sp>
        <p:nvSpPr>
          <p:cNvPr id="101" name="文本框 100"/>
          <p:cNvSpPr txBox="1"/>
          <p:nvPr/>
        </p:nvSpPr>
        <p:spPr>
          <a:xfrm>
            <a:off x="5852795" y="6019483"/>
            <a:ext cx="5080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/>
              <a:t> </a:t>
            </a:r>
          </a:p>
        </p:txBody>
      </p:sp>
      <p:sp>
        <p:nvSpPr>
          <p:cNvPr id="10" name="矩形 9"/>
          <p:cNvSpPr/>
          <p:nvPr/>
        </p:nvSpPr>
        <p:spPr>
          <a:xfrm>
            <a:off x="1128050" y="3258428"/>
            <a:ext cx="116841" cy="138584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822700" y="2783840"/>
            <a:ext cx="8204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It’s... o’clock. Time to...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03E1C73-CAFD-AE44-B455-AEAFB58C69F1}"/>
              </a:ext>
            </a:extLst>
          </p:cNvPr>
          <p:cNvSpPr txBox="1"/>
          <p:nvPr/>
        </p:nvSpPr>
        <p:spPr>
          <a:xfrm>
            <a:off x="5057318" y="874570"/>
            <a:ext cx="2487933" cy="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9B63BB34-B847-EC91-3282-9FEA099F2EBC}"/>
              </a:ext>
            </a:extLst>
          </p:cNvPr>
          <p:cNvSpPr/>
          <p:nvPr/>
        </p:nvSpPr>
        <p:spPr>
          <a:xfrm>
            <a:off x="2465071" y="3247222"/>
            <a:ext cx="547087" cy="138584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E7E6883D-ED91-0684-C510-F702BAB784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2700" y="1872270"/>
            <a:ext cx="1074633" cy="1092519"/>
          </a:xfrm>
          <a:prstGeom prst="rect">
            <a:avLst/>
          </a:prstGeom>
        </p:spPr>
      </p:pic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1F6ED239-71F7-BBD6-BBDB-9C767F9D865D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6FD84454-2A3A-FBF8-663D-ACC4CDC6EE53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8" name="矩形 15">
              <a:extLst>
                <a:ext uri="{FF2B5EF4-FFF2-40B4-BE49-F238E27FC236}">
                  <a16:creationId xmlns:a16="http://schemas.microsoft.com/office/drawing/2014/main" id="{1642C64D-8011-59E0-CF4E-2EBC74495D9C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495A8F73-3010-5690-90C4-5881EA6293A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7205D090-BF81-E87D-FC96-33FC32279F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9" b="929"/>
          <a:stretch/>
        </p:blipFill>
        <p:spPr>
          <a:xfrm>
            <a:off x="654518" y="1697567"/>
            <a:ext cx="3168182" cy="4541936"/>
          </a:xfrm>
          <a:prstGeom prst="rect">
            <a:avLst/>
          </a:prstGeom>
        </p:spPr>
      </p:pic>
      <p:sp>
        <p:nvSpPr>
          <p:cNvPr id="101" name="文本框 100"/>
          <p:cNvSpPr txBox="1"/>
          <p:nvPr/>
        </p:nvSpPr>
        <p:spPr>
          <a:xfrm>
            <a:off x="5852795" y="6019483"/>
            <a:ext cx="5080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/>
              <a:t> </a:t>
            </a:r>
          </a:p>
        </p:txBody>
      </p:sp>
      <p:sp>
        <p:nvSpPr>
          <p:cNvPr id="10" name="矩形 9"/>
          <p:cNvSpPr/>
          <p:nvPr/>
        </p:nvSpPr>
        <p:spPr>
          <a:xfrm>
            <a:off x="1335848" y="2810945"/>
            <a:ext cx="124830" cy="130175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3822700" y="2783840"/>
            <a:ext cx="8204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It’s... o’clock. Let’s...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24FA414-AE14-462D-5FA8-E993A0364FDB}"/>
              </a:ext>
            </a:extLst>
          </p:cNvPr>
          <p:cNvSpPr txBox="1"/>
          <p:nvPr/>
        </p:nvSpPr>
        <p:spPr>
          <a:xfrm>
            <a:off x="5011527" y="892733"/>
            <a:ext cx="2579515" cy="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C1B3620-7EB6-FAD5-2675-E82EE8431C4F}"/>
              </a:ext>
            </a:extLst>
          </p:cNvPr>
          <p:cNvSpPr/>
          <p:nvPr/>
        </p:nvSpPr>
        <p:spPr>
          <a:xfrm>
            <a:off x="2275602" y="2798067"/>
            <a:ext cx="1026398" cy="130175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FED6D91F-A2D9-BE2A-32A2-5168E25BA1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9296" y="1694373"/>
            <a:ext cx="1089467" cy="1089467"/>
          </a:xfrm>
          <a:prstGeom prst="rect">
            <a:avLst/>
          </a:prstGeom>
        </p:spPr>
      </p:pic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56EA88D6-97FB-DB30-9579-B00521418BB7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66F4157C-492D-B08B-EA59-63C7BF1D9629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4C2E0CAB-7F9D-F660-F013-05837E2587BD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22">
              <a:extLst>
                <a:ext uri="{FF2B5EF4-FFF2-40B4-BE49-F238E27FC236}">
                  <a16:creationId xmlns:a16="http://schemas.microsoft.com/office/drawing/2014/main" id="{8364E352-3ED0-7F13-A948-34B48C7E42FB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文本框 100"/>
          <p:cNvSpPr txBox="1"/>
          <p:nvPr/>
        </p:nvSpPr>
        <p:spPr>
          <a:xfrm>
            <a:off x="5852795" y="6019483"/>
            <a:ext cx="5080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/>
              <a:t> 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852795" y="2476433"/>
            <a:ext cx="2734444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many...?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460BF9D-74DF-0A5B-EFFB-C346A73876D0}"/>
              </a:ext>
            </a:extLst>
          </p:cNvPr>
          <p:cNvSpPr txBox="1"/>
          <p:nvPr/>
        </p:nvSpPr>
        <p:spPr>
          <a:xfrm>
            <a:off x="4970494" y="888559"/>
            <a:ext cx="2579515" cy="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4D33F54A-7C5B-6E79-36F2-113AAB9581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" r="1268"/>
          <a:stretch/>
        </p:blipFill>
        <p:spPr>
          <a:xfrm>
            <a:off x="2306444" y="1721871"/>
            <a:ext cx="3023009" cy="4507533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9B91741C-07D3-AD4C-676D-974035F17576}"/>
              </a:ext>
            </a:extLst>
          </p:cNvPr>
          <p:cNvSpPr/>
          <p:nvPr/>
        </p:nvSpPr>
        <p:spPr>
          <a:xfrm>
            <a:off x="4046079" y="1803243"/>
            <a:ext cx="446097" cy="115218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FC479597-ABF6-22D7-C171-EBAA75AF612E}"/>
              </a:ext>
            </a:extLst>
          </p:cNvPr>
          <p:cNvSpPr/>
          <p:nvPr/>
        </p:nvSpPr>
        <p:spPr>
          <a:xfrm>
            <a:off x="3688202" y="3785190"/>
            <a:ext cx="295463" cy="150552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D4359ED2-D8D5-0563-B02D-142C11EC508A}"/>
              </a:ext>
            </a:extLst>
          </p:cNvPr>
          <p:cNvCxnSpPr>
            <a:cxnSpLocks/>
          </p:cNvCxnSpPr>
          <p:nvPr/>
        </p:nvCxnSpPr>
        <p:spPr>
          <a:xfrm flipV="1">
            <a:off x="3481882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13">
            <a:extLst>
              <a:ext uri="{FF2B5EF4-FFF2-40B4-BE49-F238E27FC236}">
                <a16:creationId xmlns:a16="http://schemas.microsoft.com/office/drawing/2014/main" id="{1D75DC54-9803-022F-5F85-B7A48598D469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E8C5A756-BB8D-CA98-9F58-631EBC6C3E0B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3F1976D8-43E7-364E-16F4-05818A984847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文本框 100"/>
          <p:cNvSpPr txBox="1"/>
          <p:nvPr/>
        </p:nvSpPr>
        <p:spPr>
          <a:xfrm>
            <a:off x="5852795" y="6019483"/>
            <a:ext cx="5080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/>
              <a:t> 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316855" y="2863850"/>
            <a:ext cx="5059597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many... do you have?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07C6532-FF69-DE96-B8B4-525219D57AD0}"/>
              </a:ext>
            </a:extLst>
          </p:cNvPr>
          <p:cNvSpPr txBox="1"/>
          <p:nvPr/>
        </p:nvSpPr>
        <p:spPr>
          <a:xfrm>
            <a:off x="5011527" y="876103"/>
            <a:ext cx="2579515" cy="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868CDE0E-7A27-D169-F46D-5FF2585D0D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2" r="3672"/>
          <a:stretch/>
        </p:blipFill>
        <p:spPr>
          <a:xfrm>
            <a:off x="644003" y="1776029"/>
            <a:ext cx="4093294" cy="4181324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D16B27C8-0BC3-AB31-AACD-B405A37C427E}"/>
              </a:ext>
            </a:extLst>
          </p:cNvPr>
          <p:cNvSpPr/>
          <p:nvPr/>
        </p:nvSpPr>
        <p:spPr>
          <a:xfrm>
            <a:off x="1585922" y="2309518"/>
            <a:ext cx="163539" cy="229624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650C3008-0201-98E3-B20F-7938B20EC5D6}"/>
              </a:ext>
            </a:extLst>
          </p:cNvPr>
          <p:cNvSpPr/>
          <p:nvPr/>
        </p:nvSpPr>
        <p:spPr>
          <a:xfrm>
            <a:off x="2738418" y="5464116"/>
            <a:ext cx="163183" cy="239498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316855" y="3796506"/>
            <a:ext cx="5059597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have...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16B27C8-0BC3-AB31-AACD-B405A37C427E}"/>
              </a:ext>
            </a:extLst>
          </p:cNvPr>
          <p:cNvSpPr/>
          <p:nvPr/>
        </p:nvSpPr>
        <p:spPr>
          <a:xfrm>
            <a:off x="2135875" y="1971779"/>
            <a:ext cx="554775" cy="245981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3F613060-4004-1054-E069-F65C782548DC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13">
            <a:extLst>
              <a:ext uri="{FF2B5EF4-FFF2-40B4-BE49-F238E27FC236}">
                <a16:creationId xmlns:a16="http://schemas.microsoft.com/office/drawing/2014/main" id="{021968BA-8FAE-4A0D-FE5C-5C33DE5B3153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1" name="矩形 15">
              <a:extLst>
                <a:ext uri="{FF2B5EF4-FFF2-40B4-BE49-F238E27FC236}">
                  <a16:creationId xmlns:a16="http://schemas.microsoft.com/office/drawing/2014/main" id="{CBA01723-BA7E-A801-27B2-9647E36B8345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22">
              <a:extLst>
                <a:ext uri="{FF2B5EF4-FFF2-40B4-BE49-F238E27FC236}">
                  <a16:creationId xmlns:a16="http://schemas.microsoft.com/office/drawing/2014/main" id="{2FA8E271-9799-5599-0710-FF7C31B45391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35860AD0-5B29-8F20-2C6F-18FC7FAB00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1" r="5171"/>
          <a:stretch/>
        </p:blipFill>
        <p:spPr>
          <a:xfrm>
            <a:off x="623531" y="1776029"/>
            <a:ext cx="4093294" cy="4181324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139055" y="2783840"/>
            <a:ext cx="76542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It’s... o’clock. Let’s...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722341" y="1944409"/>
            <a:ext cx="304898" cy="239841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D17737D4-A6C9-0562-1AD2-4A702F95A2A6}"/>
              </a:ext>
            </a:extLst>
          </p:cNvPr>
          <p:cNvSpPr txBox="1"/>
          <p:nvPr/>
        </p:nvSpPr>
        <p:spPr>
          <a:xfrm>
            <a:off x="4963603" y="879855"/>
            <a:ext cx="2579515" cy="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83E86B14-E78E-BB93-FCAE-A57FA6EFF4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6699" y="1776029"/>
            <a:ext cx="1064945" cy="1097712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37758EB9-045F-BE7D-CCB5-CBBCFBA13B4F}"/>
              </a:ext>
            </a:extLst>
          </p:cNvPr>
          <p:cNvSpPr/>
          <p:nvPr/>
        </p:nvSpPr>
        <p:spPr>
          <a:xfrm>
            <a:off x="1874790" y="2295202"/>
            <a:ext cx="1653155" cy="258254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A6209866-2E3D-12A7-36F7-E45B553F2879}"/>
              </a:ext>
            </a:extLst>
          </p:cNvPr>
          <p:cNvCxnSpPr>
            <a:cxnSpLocks/>
          </p:cNvCxnSpPr>
          <p:nvPr/>
        </p:nvCxnSpPr>
        <p:spPr>
          <a:xfrm flipV="1">
            <a:off x="3474991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13">
            <a:extLst>
              <a:ext uri="{FF2B5EF4-FFF2-40B4-BE49-F238E27FC236}">
                <a16:creationId xmlns:a16="http://schemas.microsoft.com/office/drawing/2014/main" id="{2E920680-4DE0-9977-A75F-9963B49E0CBB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8" name="矩形 15">
              <a:extLst>
                <a:ext uri="{FF2B5EF4-FFF2-40B4-BE49-F238E27FC236}">
                  <a16:creationId xmlns:a16="http://schemas.microsoft.com/office/drawing/2014/main" id="{03B24312-3C9B-A2E5-D988-53F5F5F9400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20FC907C-A144-3BF8-A5DD-EF63FA952CD2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908978" y="1952801"/>
            <a:ext cx="4268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can you see in the picture?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D71769B-BC84-6B57-20F4-B7A971C47AC6}"/>
              </a:ext>
            </a:extLst>
          </p:cNvPr>
          <p:cNvSpPr txBox="1"/>
          <p:nvPr/>
        </p:nvSpPr>
        <p:spPr>
          <a:xfrm>
            <a:off x="4988120" y="877320"/>
            <a:ext cx="2544263" cy="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83E49450-8431-8C62-8683-9C41D4B303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0618" y="1888507"/>
            <a:ext cx="2984602" cy="4140083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0EA0D562-513A-0F0A-235E-5CB35498A2D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51305"/>
          <a:stretch/>
        </p:blipFill>
        <p:spPr>
          <a:xfrm>
            <a:off x="4670919" y="4431223"/>
            <a:ext cx="884713" cy="85645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7915C1E2-51F5-B997-C8CD-AEC7213B72D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77246"/>
          <a:stretch/>
        </p:blipFill>
        <p:spPr>
          <a:xfrm>
            <a:off x="6271037" y="4526505"/>
            <a:ext cx="1472108" cy="665890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0B760B73-52FB-47D3-3323-1ADB944EB5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2408" y="2720438"/>
            <a:ext cx="861330" cy="856455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CDD904AB-6702-F4EA-03CA-04B44243CE27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1694" b="56158"/>
          <a:stretch/>
        </p:blipFill>
        <p:spPr>
          <a:xfrm>
            <a:off x="7087042" y="2707783"/>
            <a:ext cx="1120135" cy="881764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CBEA606D-ED40-1887-C4F7-17FDCAB0D5F9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5847" t="56941" r="5847" b="-783"/>
          <a:stretch/>
        </p:blipFill>
        <p:spPr>
          <a:xfrm>
            <a:off x="9370482" y="2707783"/>
            <a:ext cx="1120135" cy="881764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42022149-705A-B996-CAB1-C4F763C950FD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8065" t="9785" r="23205" b="67831"/>
          <a:stretch/>
        </p:blipFill>
        <p:spPr>
          <a:xfrm>
            <a:off x="10177669" y="4526505"/>
            <a:ext cx="1003713" cy="665891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4B0949D5-A39D-8509-AD07-A7AF5F7C5391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7326" t="70108" r="23944" b="7508"/>
          <a:stretch/>
        </p:blipFill>
        <p:spPr>
          <a:xfrm>
            <a:off x="8458550" y="4526505"/>
            <a:ext cx="1003713" cy="665891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ADB64CA8-AC88-68F2-C5A1-8B98A6D3CD4D}"/>
              </a:ext>
            </a:extLst>
          </p:cNvPr>
          <p:cNvCxnSpPr>
            <a:cxnSpLocks/>
          </p:cNvCxnSpPr>
          <p:nvPr/>
        </p:nvCxnSpPr>
        <p:spPr>
          <a:xfrm flipV="1">
            <a:off x="3481882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3">
            <a:extLst>
              <a:ext uri="{FF2B5EF4-FFF2-40B4-BE49-F238E27FC236}">
                <a16:creationId xmlns:a16="http://schemas.microsoft.com/office/drawing/2014/main" id="{3816A890-67C0-65C6-F179-825303526DC2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C31101C8-D749-A5EC-FD48-707A4EB9E6FE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22">
              <a:extLst>
                <a:ext uri="{FF2B5EF4-FFF2-40B4-BE49-F238E27FC236}">
                  <a16:creationId xmlns:a16="http://schemas.microsoft.com/office/drawing/2014/main" id="{379B0FF2-075D-5124-455D-8EE106318DC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D8AAB0-BEE3-F0DE-C763-D7E412C3F3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7">
            <a:extLst>
              <a:ext uri="{FF2B5EF4-FFF2-40B4-BE49-F238E27FC236}">
                <a16:creationId xmlns:a16="http://schemas.microsoft.com/office/drawing/2014/main" id="{E7AB74CF-86ED-CCEC-4E3C-1062E6C7B950}"/>
              </a:ext>
            </a:extLst>
          </p:cNvPr>
          <p:cNvSpPr txBox="1"/>
          <p:nvPr/>
        </p:nvSpPr>
        <p:spPr>
          <a:xfrm>
            <a:off x="4453774" y="885211"/>
            <a:ext cx="3695020" cy="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count and say.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AF2626BD-9A11-B983-6AA5-898EF468E8B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52" t="41775" r="64565" b="41355"/>
          <a:stretch/>
        </p:blipFill>
        <p:spPr>
          <a:xfrm>
            <a:off x="4153209" y="2518254"/>
            <a:ext cx="3823007" cy="2656063"/>
          </a:xfrm>
          <a:prstGeom prst="rect">
            <a:avLst/>
          </a:prstGeom>
        </p:spPr>
      </p:pic>
      <p:sp>
        <p:nvSpPr>
          <p:cNvPr id="7" name="椭圆 6">
            <a:extLst>
              <a:ext uri="{FF2B5EF4-FFF2-40B4-BE49-F238E27FC236}">
                <a16:creationId xmlns:a16="http://schemas.microsoft.com/office/drawing/2014/main" id="{365595F5-7DA9-DFC3-324C-CA937F1CEAE9}"/>
              </a:ext>
            </a:extLst>
          </p:cNvPr>
          <p:cNvSpPr/>
          <p:nvPr/>
        </p:nvSpPr>
        <p:spPr>
          <a:xfrm>
            <a:off x="6852424" y="3490484"/>
            <a:ext cx="722958" cy="966470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DB588EEE-2282-CB49-7D07-6C96D8711D90}"/>
              </a:ext>
            </a:extLst>
          </p:cNvPr>
          <p:cNvSpPr/>
          <p:nvPr/>
        </p:nvSpPr>
        <p:spPr>
          <a:xfrm>
            <a:off x="6433166" y="2518254"/>
            <a:ext cx="722958" cy="972230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33B0832E-B455-FBCB-D91B-6B8AB60F4F35}"/>
              </a:ext>
            </a:extLst>
          </p:cNvPr>
          <p:cNvSpPr/>
          <p:nvPr/>
        </p:nvSpPr>
        <p:spPr>
          <a:xfrm>
            <a:off x="5728633" y="2564654"/>
            <a:ext cx="659130" cy="966470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8364AE81-E50D-BCA6-961E-E0533674369D}"/>
              </a:ext>
            </a:extLst>
          </p:cNvPr>
          <p:cNvSpPr/>
          <p:nvPr/>
        </p:nvSpPr>
        <p:spPr>
          <a:xfrm>
            <a:off x="4079221" y="3607959"/>
            <a:ext cx="659130" cy="966470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6E66D51A-6D4D-633E-FCA5-143488FEE1CC}"/>
              </a:ext>
            </a:extLst>
          </p:cNvPr>
          <p:cNvSpPr/>
          <p:nvPr/>
        </p:nvSpPr>
        <p:spPr>
          <a:xfrm>
            <a:off x="5390790" y="3575574"/>
            <a:ext cx="659130" cy="840740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id="{C9A3A50F-E14F-63B0-429D-836A8E0507E0}"/>
              </a:ext>
            </a:extLst>
          </p:cNvPr>
          <p:cNvSpPr/>
          <p:nvPr/>
        </p:nvSpPr>
        <p:spPr>
          <a:xfrm>
            <a:off x="4703426" y="3607959"/>
            <a:ext cx="659130" cy="966470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57586BD5-B8B3-2D3B-60EB-C883F88D61B3}"/>
              </a:ext>
            </a:extLst>
          </p:cNvPr>
          <p:cNvSpPr/>
          <p:nvPr/>
        </p:nvSpPr>
        <p:spPr>
          <a:xfrm>
            <a:off x="6170276" y="3526416"/>
            <a:ext cx="659130" cy="966470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id="{3C24A924-DA7E-1124-2AAE-AD547D01D159}"/>
              </a:ext>
            </a:extLst>
          </p:cNvPr>
          <p:cNvSpPr/>
          <p:nvPr/>
        </p:nvSpPr>
        <p:spPr>
          <a:xfrm>
            <a:off x="4246815" y="2669406"/>
            <a:ext cx="659130" cy="821078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id="{1AC588BD-620D-B585-F393-4D78252A503B}"/>
              </a:ext>
            </a:extLst>
          </p:cNvPr>
          <p:cNvSpPr/>
          <p:nvPr/>
        </p:nvSpPr>
        <p:spPr>
          <a:xfrm>
            <a:off x="4908858" y="2649744"/>
            <a:ext cx="865177" cy="840740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595F9DE1-AA9C-F459-D901-AF16454D61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397" y="1764395"/>
            <a:ext cx="3146221" cy="4364272"/>
          </a:xfrm>
          <a:prstGeom prst="rect">
            <a:avLst/>
          </a:prstGeom>
        </p:spPr>
      </p:pic>
      <p:sp>
        <p:nvSpPr>
          <p:cNvPr id="22" name="箭头: 右 21">
            <a:extLst>
              <a:ext uri="{FF2B5EF4-FFF2-40B4-BE49-F238E27FC236}">
                <a16:creationId xmlns:a16="http://schemas.microsoft.com/office/drawing/2014/main" id="{CBF1DF58-AB51-6B5F-B92D-5330552A36A8}"/>
              </a:ext>
            </a:extLst>
          </p:cNvPr>
          <p:cNvSpPr/>
          <p:nvPr/>
        </p:nvSpPr>
        <p:spPr>
          <a:xfrm>
            <a:off x="1673475" y="3587348"/>
            <a:ext cx="2323323" cy="26224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8411003" y="2325272"/>
            <a:ext cx="3276600" cy="678180"/>
            <a:chOff x="8411003" y="2325272"/>
            <a:chExt cx="3276600" cy="678180"/>
          </a:xfrm>
        </p:grpSpPr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881A1A32-ECEE-C7D9-D101-44F201F457EA}"/>
                </a:ext>
              </a:extLst>
            </p:cNvPr>
            <p:cNvSpPr txBox="1"/>
            <p:nvPr/>
          </p:nvSpPr>
          <p:spPr>
            <a:xfrm>
              <a:off x="8411003" y="2325272"/>
              <a:ext cx="3276600" cy="678180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/>
              <a:r>
                <a:rPr lang="en-US" altLang="zh-CN" sz="3600" dirty="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How many       ?</a:t>
              </a:r>
              <a:endPara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23" name="图片 22">
              <a:extLst>
                <a:ext uri="{FF2B5EF4-FFF2-40B4-BE49-F238E27FC236}">
                  <a16:creationId xmlns:a16="http://schemas.microsoft.com/office/drawing/2014/main" id="{AF2626BD-9A11-B983-6AA5-898EF468E8B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705" t="42734" r="91492" b="51753"/>
            <a:stretch/>
          </p:blipFill>
          <p:spPr>
            <a:xfrm>
              <a:off x="10708169" y="2325272"/>
              <a:ext cx="439979" cy="579737"/>
            </a:xfrm>
            <a:prstGeom prst="rect">
              <a:avLst/>
            </a:prstGeom>
          </p:spPr>
        </p:pic>
      </p:grpSp>
      <p:grpSp>
        <p:nvGrpSpPr>
          <p:cNvPr id="24" name="组合 23"/>
          <p:cNvGrpSpPr/>
          <p:nvPr/>
        </p:nvGrpSpPr>
        <p:grpSpPr>
          <a:xfrm>
            <a:off x="8478807" y="3344329"/>
            <a:ext cx="1252148" cy="1611893"/>
            <a:chOff x="8478807" y="3344329"/>
            <a:chExt cx="1252148" cy="1611893"/>
          </a:xfrm>
        </p:grpSpPr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A1403959-A7EA-1226-C788-A5C7956BDFB7}"/>
                </a:ext>
              </a:extLst>
            </p:cNvPr>
            <p:cNvSpPr txBox="1"/>
            <p:nvPr/>
          </p:nvSpPr>
          <p:spPr>
            <a:xfrm>
              <a:off x="8478807" y="3344329"/>
              <a:ext cx="1212850" cy="678180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/>
              <a:r>
                <a:rPr lang="en-US" altLang="zh-CN" sz="36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Nine.</a:t>
              </a:r>
            </a:p>
          </p:txBody>
        </p:sp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536035" y="4029550"/>
              <a:ext cx="1194920" cy="926672"/>
            </a:xfrm>
            <a:prstGeom prst="rect">
              <a:avLst/>
            </a:prstGeom>
          </p:spPr>
        </p:pic>
      </p:grp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6BD513CE-83FF-2551-EB54-658B5CEC6681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3">
            <a:extLst>
              <a:ext uri="{FF2B5EF4-FFF2-40B4-BE49-F238E27FC236}">
                <a16:creationId xmlns:a16="http://schemas.microsoft.com/office/drawing/2014/main" id="{5B30FB79-C17D-7E74-DD85-DB46A152B00F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20" name="矩形 15">
              <a:extLst>
                <a:ext uri="{FF2B5EF4-FFF2-40B4-BE49-F238E27FC236}">
                  <a16:creationId xmlns:a16="http://schemas.microsoft.com/office/drawing/2014/main" id="{D6A38D07-276A-82B0-CD8D-20F469BCC98B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矩形 22">
              <a:extLst>
                <a:ext uri="{FF2B5EF4-FFF2-40B4-BE49-F238E27FC236}">
                  <a16:creationId xmlns:a16="http://schemas.microsoft.com/office/drawing/2014/main" id="{C8A0123A-FDFB-89C1-75D0-C6874FCFAF2B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8997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AAD54778-EB5A-57D4-6BD6-672011774F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8990" y="2671127"/>
            <a:ext cx="2756535" cy="3102393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8C340891-B1AB-565C-04BA-6EF6F06DCB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397" y="1743923"/>
            <a:ext cx="3146221" cy="4364272"/>
          </a:xfrm>
          <a:prstGeom prst="rect">
            <a:avLst/>
          </a:prstGeom>
        </p:spPr>
      </p:pic>
      <p:sp>
        <p:nvSpPr>
          <p:cNvPr id="8" name="箭头: 右 7">
            <a:extLst>
              <a:ext uri="{FF2B5EF4-FFF2-40B4-BE49-F238E27FC236}">
                <a16:creationId xmlns:a16="http://schemas.microsoft.com/office/drawing/2014/main" id="{D13CA465-B4B1-4210-801B-DEE72654CB36}"/>
              </a:ext>
            </a:extLst>
          </p:cNvPr>
          <p:cNvSpPr/>
          <p:nvPr/>
        </p:nvSpPr>
        <p:spPr>
          <a:xfrm rot="702180">
            <a:off x="2122407" y="3342201"/>
            <a:ext cx="2323323" cy="26224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3C4BF59-761D-920F-3488-00461E79F56D}"/>
              </a:ext>
            </a:extLst>
          </p:cNvPr>
          <p:cNvSpPr txBox="1"/>
          <p:nvPr/>
        </p:nvSpPr>
        <p:spPr>
          <a:xfrm>
            <a:off x="4469797" y="886159"/>
            <a:ext cx="3662975" cy="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count and say.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7930120" y="2289628"/>
            <a:ext cx="3558323" cy="678180"/>
            <a:chOff x="6689624" y="1768792"/>
            <a:chExt cx="6063615" cy="678180"/>
          </a:xfrm>
        </p:grpSpPr>
        <p:sp>
          <p:nvSpPr>
            <p:cNvPr id="6" name="文本框 5"/>
            <p:cNvSpPr txBox="1"/>
            <p:nvPr/>
          </p:nvSpPr>
          <p:spPr>
            <a:xfrm>
              <a:off x="6689624" y="1768792"/>
              <a:ext cx="6063615" cy="678180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/>
              <a:r>
                <a:rPr lang="en-US" altLang="zh-CN" sz="3600" dirty="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How many           ?</a:t>
              </a:r>
              <a:endPara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id="{AAD54778-EB5A-57D4-6BD6-672011774FE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56286" t="79809" r="24087" b="14417"/>
            <a:stretch/>
          </p:blipFill>
          <p:spPr>
            <a:xfrm rot="20309389">
              <a:off x="10523188" y="1839858"/>
              <a:ext cx="1421209" cy="470600"/>
            </a:xfrm>
            <a:prstGeom prst="rect">
              <a:avLst/>
            </a:prstGeom>
          </p:spPr>
        </p:pic>
      </p:grpSp>
      <p:grpSp>
        <p:nvGrpSpPr>
          <p:cNvPr id="10" name="组合 9"/>
          <p:cNvGrpSpPr/>
          <p:nvPr/>
        </p:nvGrpSpPr>
        <p:grpSpPr>
          <a:xfrm>
            <a:off x="7930120" y="2974382"/>
            <a:ext cx="1492885" cy="1604852"/>
            <a:chOff x="7930120" y="2974382"/>
            <a:chExt cx="1492885" cy="1604852"/>
          </a:xfrm>
        </p:grpSpPr>
        <p:sp>
          <p:nvSpPr>
            <p:cNvPr id="17" name="文本框 16"/>
            <p:cNvSpPr txBox="1"/>
            <p:nvPr/>
          </p:nvSpPr>
          <p:spPr>
            <a:xfrm>
              <a:off x="7930120" y="2974382"/>
              <a:ext cx="1492885" cy="678180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/>
              <a:r>
                <a:rPr lang="en-US" altLang="zh-CN" sz="36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Seven</a:t>
              </a:r>
              <a:r>
                <a:rPr lang="en-US" altLang="zh-CN" sz="3600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06820" y="3652562"/>
              <a:ext cx="1194920" cy="926672"/>
            </a:xfrm>
            <a:prstGeom prst="rect">
              <a:avLst/>
            </a:prstGeom>
          </p:spPr>
        </p:pic>
      </p:grpSp>
      <p:sp>
        <p:nvSpPr>
          <p:cNvPr id="18" name="椭圆 17">
            <a:extLst>
              <a:ext uri="{FF2B5EF4-FFF2-40B4-BE49-F238E27FC236}">
                <a16:creationId xmlns:a16="http://schemas.microsoft.com/office/drawing/2014/main" id="{8364AE81-E50D-BCA6-961E-E0533674369D}"/>
              </a:ext>
            </a:extLst>
          </p:cNvPr>
          <p:cNvSpPr/>
          <p:nvPr/>
        </p:nvSpPr>
        <p:spPr>
          <a:xfrm>
            <a:off x="4705005" y="3313471"/>
            <a:ext cx="2670520" cy="2706011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1C07046E-786D-5799-B92E-0106B74CB620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3">
            <a:extLst>
              <a:ext uri="{FF2B5EF4-FFF2-40B4-BE49-F238E27FC236}">
                <a16:creationId xmlns:a16="http://schemas.microsoft.com/office/drawing/2014/main" id="{0206EF1B-9A7C-68FE-D062-6D0EFD811268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2" name="矩形 15">
              <a:extLst>
                <a:ext uri="{FF2B5EF4-FFF2-40B4-BE49-F238E27FC236}">
                  <a16:creationId xmlns:a16="http://schemas.microsoft.com/office/drawing/2014/main" id="{58636939-8D81-9A46-46EC-4A54B51970B6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矩形 22">
              <a:extLst>
                <a:ext uri="{FF2B5EF4-FFF2-40B4-BE49-F238E27FC236}">
                  <a16:creationId xmlns:a16="http://schemas.microsoft.com/office/drawing/2014/main" id="{780AA115-05A8-65E4-22CB-2DD53DBA2E8B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7"/>
          <p:cNvSpPr txBox="1"/>
          <p:nvPr/>
        </p:nvSpPr>
        <p:spPr>
          <a:xfrm>
            <a:off x="3478173" y="881385"/>
            <a:ext cx="5322215" cy="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pairs. Count and say.</a:t>
            </a: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" r="129"/>
          <a:stretch/>
        </p:blipFill>
        <p:spPr>
          <a:xfrm>
            <a:off x="6442234" y="3300016"/>
            <a:ext cx="1311275" cy="104267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" r="129"/>
          <a:stretch/>
        </p:blipFill>
        <p:spPr>
          <a:xfrm>
            <a:off x="9323388" y="3339069"/>
            <a:ext cx="1311275" cy="104267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150554" y="1868329"/>
            <a:ext cx="6063615" cy="67818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How many _________?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096000" y="1795779"/>
            <a:ext cx="2087880" cy="67818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rabbits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009640" y="1749743"/>
            <a:ext cx="2087880" cy="67818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cows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052820" y="1738183"/>
            <a:ext cx="2087880" cy="67818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chickens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1" b="4891"/>
          <a:stretch/>
        </p:blipFill>
        <p:spPr>
          <a:xfrm>
            <a:off x="7767654" y="5079210"/>
            <a:ext cx="1311275" cy="788670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21" b="5321"/>
          <a:stretch/>
        </p:blipFill>
        <p:spPr>
          <a:xfrm>
            <a:off x="4521200" y="5064446"/>
            <a:ext cx="1311275" cy="788670"/>
          </a:xfrm>
          <a:prstGeom prst="rect">
            <a:avLst/>
          </a:prstGeom>
        </p:spPr>
      </p:pic>
      <p:sp>
        <p:nvSpPr>
          <p:cNvPr id="24" name="文本框 23"/>
          <p:cNvSpPr txBox="1"/>
          <p:nvPr/>
        </p:nvSpPr>
        <p:spPr>
          <a:xfrm>
            <a:off x="6052820" y="1677193"/>
            <a:ext cx="2087880" cy="67818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eggs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096000" y="1772761"/>
            <a:ext cx="2087880" cy="67818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flowers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C4BB28C5-8B55-64C9-4D9C-1AF2009364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398" y="2222499"/>
            <a:ext cx="2737260" cy="3796983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36172" y="3300016"/>
            <a:ext cx="1194920" cy="92667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38941" y="3342929"/>
            <a:ext cx="1194920" cy="92667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720162" y="3358015"/>
            <a:ext cx="1194920" cy="926672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60015" y="4980195"/>
            <a:ext cx="1164437" cy="1036410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198227" y="5035064"/>
            <a:ext cx="1201016" cy="926672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0B760B73-52FB-47D3-3323-1ADB944EB51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50993" y="3220402"/>
            <a:ext cx="1070344" cy="1064286"/>
          </a:xfrm>
          <a:prstGeom prst="rect">
            <a:avLst/>
          </a:prstGeom>
        </p:spPr>
      </p:pic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B6EA1405-F2A7-FD78-51AD-DF963D5F9AA3}"/>
              </a:ext>
            </a:extLst>
          </p:cNvPr>
          <p:cNvCxnSpPr>
            <a:cxnSpLocks/>
          </p:cNvCxnSpPr>
          <p:nvPr/>
        </p:nvCxnSpPr>
        <p:spPr>
          <a:xfrm flipV="1">
            <a:off x="3360911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13">
            <a:extLst>
              <a:ext uri="{FF2B5EF4-FFF2-40B4-BE49-F238E27FC236}">
                <a16:creationId xmlns:a16="http://schemas.microsoft.com/office/drawing/2014/main" id="{21F81E82-CEC3-BD67-25F2-B97508540F3C}"/>
              </a:ext>
            </a:extLst>
          </p:cNvPr>
          <p:cNvGrpSpPr/>
          <p:nvPr/>
        </p:nvGrpSpPr>
        <p:grpSpPr>
          <a:xfrm>
            <a:off x="2863611" y="1195464"/>
            <a:ext cx="445481" cy="469613"/>
            <a:chOff x="2121873" y="1511588"/>
            <a:chExt cx="445481" cy="469613"/>
          </a:xfrm>
        </p:grpSpPr>
        <p:sp>
          <p:nvSpPr>
            <p:cNvPr id="11" name="矩形 15">
              <a:extLst>
                <a:ext uri="{FF2B5EF4-FFF2-40B4-BE49-F238E27FC236}">
                  <a16:creationId xmlns:a16="http://schemas.microsoft.com/office/drawing/2014/main" id="{7AE60EF4-ED0B-8708-A01D-7050DC5C8B8F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矩形 22">
              <a:extLst>
                <a:ext uri="{FF2B5EF4-FFF2-40B4-BE49-F238E27FC236}">
                  <a16:creationId xmlns:a16="http://schemas.microsoft.com/office/drawing/2014/main" id="{2F71707B-1FB9-F3D4-21DA-A396F245A961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2" grpId="0"/>
      <p:bldP spid="12" grpId="1"/>
      <p:bldP spid="16" grpId="0"/>
      <p:bldP spid="16" grpId="1"/>
      <p:bldP spid="17" grpId="0"/>
      <p:bldP spid="17" grpId="1"/>
      <p:bldP spid="17" grpId="2"/>
      <p:bldP spid="24" grpId="0"/>
      <p:bldP spid="24" grpId="1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4BF32AD8-1B0E-BA0E-7393-8F734A0291D5}"/>
              </a:ext>
            </a:extLst>
          </p:cNvPr>
          <p:cNvSpPr txBox="1"/>
          <p:nvPr/>
        </p:nvSpPr>
        <p:spPr>
          <a:xfrm>
            <a:off x="4319537" y="883661"/>
            <a:ext cx="3963494" cy="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Count, match and say.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EA618CB-3E29-3298-05A4-C6C344BEB688}"/>
              </a:ext>
            </a:extLst>
          </p:cNvPr>
          <p:cNvSpPr txBox="1"/>
          <p:nvPr/>
        </p:nvSpPr>
        <p:spPr>
          <a:xfrm>
            <a:off x="4397375" y="1560099"/>
            <a:ext cx="25869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many...?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 descr="5c7518e97de16">
            <a:extLst>
              <a:ext uri="{FF2B5EF4-FFF2-40B4-BE49-F238E27FC236}">
                <a16:creationId xmlns:a16="http://schemas.microsoft.com/office/drawing/2014/main" id="{BBB21BB1-C9B3-06B8-E448-EC4892BB09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607" y="1728971"/>
            <a:ext cx="3210893" cy="1670903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B6F06694-E31F-D839-CD70-A4B4459118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554" b="99020" l="1120" r="99360">
                        <a14:foregroundMark x1="7600" y1="34436" x2="27120" y2="99020"/>
                        <a14:foregroundMark x1="1120" y1="41912" x2="5600" y2="97794"/>
                        <a14:foregroundMark x1="36480" y1="53676" x2="44720" y2="66054"/>
                        <a14:foregroundMark x1="69760" y1="66912" x2="71360" y2="86397"/>
                        <a14:foregroundMark x1="71360" y1="86397" x2="70160" y2="86152"/>
                        <a14:foregroundMark x1="67120" y1="74387" x2="62480" y2="89461"/>
                        <a14:foregroundMark x1="84080" y1="10662" x2="92160" y2="84191"/>
                        <a14:foregroundMark x1="78800" y1="4534" x2="87120" y2="3799"/>
                        <a14:foregroundMark x1="95769" y1="35357" x2="91760" y2="98162"/>
                        <a14:foregroundMark x1="96000" y1="31740" x2="95861" y2="33924"/>
                        <a14:foregroundMark x1="82480" y1="44975" x2="90320" y2="62010"/>
                        <a14:foregroundMark x1="90320" y1="62010" x2="90320" y2="62010"/>
                        <a14:foregroundMark x1="39440" y1="97794" x2="99360" y2="96324"/>
                        <a14:foregroundMark x1="19920" y1="37623" x2="18480" y2="44975"/>
                        <a14:foregroundMark x1="20080" y1="64093" x2="14080" y2="75858"/>
                        <a14:foregroundMark x1="80000" y1="8456" x2="88160" y2="21936"/>
                        <a14:foregroundMark x1="88160" y1="21936" x2="96480" y2="54167"/>
                        <a14:foregroundMark x1="96480" y1="54167" x2="96560" y2="69118"/>
                        <a14:foregroundMark x1="98528" y1="35221" x2="99360" y2="37255"/>
                        <a14:foregroundMark x1="88480" y1="10662" x2="96786" y2="30963"/>
                        <a14:foregroundMark x1="23760" y1="64706" x2="31360" y2="86397"/>
                        <a14:foregroundMark x1="20480" y1="57353" x2="25760" y2="70466"/>
                        <a14:foregroundMark x1="25760" y1="70466" x2="26320" y2="73775"/>
                        <a14:foregroundMark x1="77440" y1="18137" x2="74400" y2="32843"/>
                        <a14:foregroundMark x1="74400" y1="32843" x2="74400" y2="35049"/>
                        <a14:backgroundMark x1="93760" y1="4779" x2="99760" y2="13725"/>
                        <a14:backgroundMark x1="99760" y1="13725" x2="99760" y2="13725"/>
                        <a14:backgroundMark x1="86880" y1="1348" x2="90480" y2="2941"/>
                        <a14:backgroundMark x1="98400" y1="32598" x2="99600" y2="32966"/>
                        <a14:backgroundMark x1="96160" y1="32966" x2="98960" y2="30515"/>
                        <a14:backgroundMark x1="27760" y1="40931" x2="28000" y2="56740"/>
                        <a14:backgroundMark x1="48960" y1="38235" x2="54160" y2="55147"/>
                        <a14:backgroundMark x1="63440" y1="40074" x2="54800" y2="52083"/>
                        <a14:backgroundMark x1="55040" y1="57966" x2="52960" y2="87990"/>
                        <a14:backgroundMark x1="35040" y1="75613" x2="35600" y2="87377"/>
                        <a14:backgroundMark x1="35600" y1="87377" x2="35600" y2="8737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14496" y="4679754"/>
            <a:ext cx="1872377" cy="1222287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0A0C80AF-A31C-6ED3-EF4F-AAE6C17C904E}"/>
              </a:ext>
            </a:extLst>
          </p:cNvPr>
          <p:cNvSpPr txBox="1"/>
          <p:nvPr/>
        </p:nvSpPr>
        <p:spPr>
          <a:xfrm>
            <a:off x="4216400" y="2591281"/>
            <a:ext cx="766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dogs</a:t>
            </a:r>
            <a:endParaRPr lang="zh-CN" altLang="en-US" sz="2400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2FFA30C-1452-7E1B-4C9C-E49841F2729C}"/>
              </a:ext>
            </a:extLst>
          </p:cNvPr>
          <p:cNvSpPr txBox="1"/>
          <p:nvPr/>
        </p:nvSpPr>
        <p:spPr>
          <a:xfrm>
            <a:off x="11047292" y="2705981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birds</a:t>
            </a:r>
            <a:endParaRPr lang="zh-CN" altLang="en-US" sz="2400" dirty="0"/>
          </a:p>
        </p:txBody>
      </p:sp>
      <p:pic>
        <p:nvPicPr>
          <p:cNvPr id="21" name="图片 20">
            <a:extLst>
              <a:ext uri="{FF2B5EF4-FFF2-40B4-BE49-F238E27FC236}">
                <a16:creationId xmlns:a16="http://schemas.microsoft.com/office/drawing/2014/main" id="{0A8D3051-2567-0665-BD4A-C9DAEF029F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16" b="98734" l="9966" r="96220">
                        <a14:foregroundMark x1="23368" y1="84599" x2="49313" y2="99156"/>
                        <a14:foregroundMark x1="81443" y1="44726" x2="72680" y2="89873"/>
                        <a14:foregroundMark x1="87113" y1="48312" x2="88488" y2="97468"/>
                        <a14:foregroundMark x1="94158" y1="53165" x2="89175" y2="97468"/>
                        <a14:foregroundMark x1="96220" y1="58439" x2="94845" y2="91139"/>
                        <a14:backgroundMark x1="62371" y1="39241" x2="61684" y2="7384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27068" y="4448836"/>
            <a:ext cx="1261610" cy="1027497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89399135-C089-62E3-474B-ECFF25619A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16" b="98734" l="9966" r="96220">
                        <a14:foregroundMark x1="23368" y1="84599" x2="49313" y2="99156"/>
                        <a14:foregroundMark x1="81443" y1="44726" x2="72680" y2="89873"/>
                        <a14:foregroundMark x1="87113" y1="48312" x2="88488" y2="97468"/>
                        <a14:foregroundMark x1="94158" y1="53165" x2="89175" y2="97468"/>
                        <a14:foregroundMark x1="96220" y1="58439" x2="94845" y2="91139"/>
                        <a14:backgroundMark x1="62371" y1="39241" x2="61684" y2="7384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80431" y="4884929"/>
            <a:ext cx="1261610" cy="1027497"/>
          </a:xfrm>
          <a:prstGeom prst="rect">
            <a:avLst/>
          </a:prstGeom>
        </p:spPr>
      </p:pic>
      <p:sp>
        <p:nvSpPr>
          <p:cNvPr id="23" name="文本框 22">
            <a:extLst>
              <a:ext uri="{FF2B5EF4-FFF2-40B4-BE49-F238E27FC236}">
                <a16:creationId xmlns:a16="http://schemas.microsoft.com/office/drawing/2014/main" id="{699F84FB-F3D7-3BCE-8E32-4B7B0650D084}"/>
              </a:ext>
            </a:extLst>
          </p:cNvPr>
          <p:cNvSpPr txBox="1"/>
          <p:nvPr/>
        </p:nvSpPr>
        <p:spPr>
          <a:xfrm>
            <a:off x="3133043" y="5457441"/>
            <a:ext cx="6623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cats</a:t>
            </a:r>
            <a:endParaRPr lang="zh-CN" altLang="en-US" sz="2400" dirty="0"/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8E463BC2-362B-1A62-6354-0EB4B82DA805}"/>
              </a:ext>
            </a:extLst>
          </p:cNvPr>
          <p:cNvGrpSpPr/>
          <p:nvPr/>
        </p:nvGrpSpPr>
        <p:grpSpPr>
          <a:xfrm>
            <a:off x="6492044" y="1900039"/>
            <a:ext cx="4524556" cy="1677487"/>
            <a:chOff x="6492044" y="1900039"/>
            <a:chExt cx="4524556" cy="1677487"/>
          </a:xfrm>
        </p:grpSpPr>
        <p:pic>
          <p:nvPicPr>
            <p:cNvPr id="1026" name="Picture 2" descr="鸟, 动物, 美国金翅雀, 小鸟, 禽类, 野生动物, 剪出">
              <a:extLst>
                <a:ext uri="{FF2B5EF4-FFF2-40B4-BE49-F238E27FC236}">
                  <a16:creationId xmlns:a16="http://schemas.microsoft.com/office/drawing/2014/main" id="{50449E63-4FD5-0DD6-FE5E-A87C526B8A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2044" y="2321423"/>
              <a:ext cx="569337" cy="7803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2" descr="鸟, 动物, 美国金翅雀, 小鸟, 禽类, 野生动物, 剪出">
              <a:extLst>
                <a:ext uri="{FF2B5EF4-FFF2-40B4-BE49-F238E27FC236}">
                  <a16:creationId xmlns:a16="http://schemas.microsoft.com/office/drawing/2014/main" id="{3493EC20-00B1-7B31-0DBD-AEA4874A131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64971" y="2566145"/>
              <a:ext cx="419568" cy="5750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 descr="鸟, 动物, 美国金翅雀, 小鸟, 禽类, 野生动物, 剪出">
              <a:extLst>
                <a:ext uri="{FF2B5EF4-FFF2-40B4-BE49-F238E27FC236}">
                  <a16:creationId xmlns:a16="http://schemas.microsoft.com/office/drawing/2014/main" id="{49CA9149-69ED-0C7B-EE57-06A80978C5F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09470" y="2192254"/>
              <a:ext cx="569337" cy="7803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2" descr="鸟, 动物, 美国金翅雀, 小鸟, 禽类, 野生动物, 剪出">
              <a:extLst>
                <a:ext uri="{FF2B5EF4-FFF2-40B4-BE49-F238E27FC236}">
                  <a16:creationId xmlns:a16="http://schemas.microsoft.com/office/drawing/2014/main" id="{A083DA02-5C83-8D62-F0F6-F9674AF40D1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5329" y="3002483"/>
              <a:ext cx="419568" cy="5750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2" descr="鸟, 动物, 美国金翅雀, 小鸟, 禽类, 野生动物, 剪出">
              <a:extLst>
                <a:ext uri="{FF2B5EF4-FFF2-40B4-BE49-F238E27FC236}">
                  <a16:creationId xmlns:a16="http://schemas.microsoft.com/office/drawing/2014/main" id="{AD519B0B-CE81-718A-7290-4AA0573C0F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59828" y="2262447"/>
              <a:ext cx="569337" cy="7803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2" descr="鸟, 动物, 美国金翅雀, 小鸟, 禽类, 野生动物, 剪出">
              <a:extLst>
                <a:ext uri="{FF2B5EF4-FFF2-40B4-BE49-F238E27FC236}">
                  <a16:creationId xmlns:a16="http://schemas.microsoft.com/office/drawing/2014/main" id="{7C16FF6D-CEA5-FB84-7848-C7D9589E24A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29428" y="1965996"/>
              <a:ext cx="419568" cy="5750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2" descr="鸟, 动物, 美国金翅雀, 小鸟, 禽类, 野生动物, 剪出">
              <a:extLst>
                <a:ext uri="{FF2B5EF4-FFF2-40B4-BE49-F238E27FC236}">
                  <a16:creationId xmlns:a16="http://schemas.microsoft.com/office/drawing/2014/main" id="{C280219F-3A05-2735-1D2C-1AB87784E4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53784" y="2232558"/>
              <a:ext cx="569337" cy="7803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2" descr="鸟, 动物, 美国金翅雀, 小鸟, 禽类, 野生动物, 剪出">
              <a:extLst>
                <a:ext uri="{FF2B5EF4-FFF2-40B4-BE49-F238E27FC236}">
                  <a16:creationId xmlns:a16="http://schemas.microsoft.com/office/drawing/2014/main" id="{09F0962F-E8BD-17EE-3EB1-0EB06FB4243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16318" y="2889275"/>
              <a:ext cx="419568" cy="5750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" descr="鸟, 动物, 美国金翅雀, 小鸟, 禽类, 野生动物, 剪出">
              <a:extLst>
                <a:ext uri="{FF2B5EF4-FFF2-40B4-BE49-F238E27FC236}">
                  <a16:creationId xmlns:a16="http://schemas.microsoft.com/office/drawing/2014/main" id="{9AD2D0B8-F5FF-F365-84A0-E5875BB5125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47235" y="2807207"/>
              <a:ext cx="419568" cy="5750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2" descr="鸟, 动物, 美国金翅雀, 小鸟, 禽类, 野生动物, 剪出">
              <a:extLst>
                <a:ext uri="{FF2B5EF4-FFF2-40B4-BE49-F238E27FC236}">
                  <a16:creationId xmlns:a16="http://schemas.microsoft.com/office/drawing/2014/main" id="{D2A3ED11-F483-EBC6-70DB-ACF6A16DC0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47263" y="2641117"/>
              <a:ext cx="569337" cy="7803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2" descr="鸟, 动物, 美国金翅雀, 小鸟, 禽类, 野生动物, 剪出">
              <a:extLst>
                <a:ext uri="{FF2B5EF4-FFF2-40B4-BE49-F238E27FC236}">
                  <a16:creationId xmlns:a16="http://schemas.microsoft.com/office/drawing/2014/main" id="{E765E62D-E36A-91ED-52E6-7E7B3EE4AEF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79785" y="1900039"/>
              <a:ext cx="569337" cy="7803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6" name="文本框 35">
            <a:extLst>
              <a:ext uri="{FF2B5EF4-FFF2-40B4-BE49-F238E27FC236}">
                <a16:creationId xmlns:a16="http://schemas.microsoft.com/office/drawing/2014/main" id="{803D0DBA-E373-BCE1-9B4C-5947C8804B03}"/>
              </a:ext>
            </a:extLst>
          </p:cNvPr>
          <p:cNvSpPr txBox="1"/>
          <p:nvPr/>
        </p:nvSpPr>
        <p:spPr>
          <a:xfrm>
            <a:off x="10043491" y="5129029"/>
            <a:ext cx="10038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people</a:t>
            </a:r>
            <a:endParaRPr lang="zh-CN" altLang="en-US" sz="24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199CFAB-300F-9201-73C3-B4A6ECD9EA1C}"/>
              </a:ext>
            </a:extLst>
          </p:cNvPr>
          <p:cNvSpPr txBox="1"/>
          <p:nvPr/>
        </p:nvSpPr>
        <p:spPr>
          <a:xfrm>
            <a:off x="2975764" y="3900503"/>
            <a:ext cx="53040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00" b="1" dirty="0"/>
              <a:t>11</a:t>
            </a:r>
            <a:endParaRPr lang="zh-CN" altLang="en-US" sz="2800" b="1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C01AE81-62F4-2410-5DDA-C944389DA9C5}"/>
              </a:ext>
            </a:extLst>
          </p:cNvPr>
          <p:cNvSpPr txBox="1"/>
          <p:nvPr/>
        </p:nvSpPr>
        <p:spPr>
          <a:xfrm>
            <a:off x="5105224" y="3900503"/>
            <a:ext cx="36420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00" b="1" dirty="0"/>
              <a:t>4</a:t>
            </a:r>
            <a:endParaRPr lang="zh-CN" altLang="en-US" sz="2800" b="1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5B98809-0D75-5C80-EF5F-35AE916E187F}"/>
              </a:ext>
            </a:extLst>
          </p:cNvPr>
          <p:cNvSpPr txBox="1"/>
          <p:nvPr/>
        </p:nvSpPr>
        <p:spPr>
          <a:xfrm>
            <a:off x="7145268" y="3900503"/>
            <a:ext cx="36420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00" b="1" dirty="0"/>
              <a:t>6</a:t>
            </a:r>
            <a:endParaRPr lang="zh-CN" altLang="en-US" sz="2800" b="1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B723686-A07C-BF89-29E0-31C25438E8F6}"/>
              </a:ext>
            </a:extLst>
          </p:cNvPr>
          <p:cNvSpPr txBox="1"/>
          <p:nvPr/>
        </p:nvSpPr>
        <p:spPr>
          <a:xfrm>
            <a:off x="8971683" y="3900503"/>
            <a:ext cx="36420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00" b="1" dirty="0"/>
              <a:t>5</a:t>
            </a:r>
            <a:endParaRPr lang="zh-CN" altLang="en-US" sz="2800" b="1" dirty="0"/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65E29D71-815C-AB76-B0CB-EC829704B275}"/>
              </a:ext>
            </a:extLst>
          </p:cNvPr>
          <p:cNvCxnSpPr>
            <a:cxnSpLocks/>
            <a:stCxn id="5" idx="3"/>
          </p:cNvCxnSpPr>
          <p:nvPr/>
        </p:nvCxnSpPr>
        <p:spPr>
          <a:xfrm flipV="1">
            <a:off x="3506166" y="3392311"/>
            <a:ext cx="3523692" cy="76980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743B877D-E8AB-A2D1-81FA-EA338186B092}"/>
              </a:ext>
            </a:extLst>
          </p:cNvPr>
          <p:cNvCxnSpPr>
            <a:cxnSpLocks/>
            <a:stCxn id="6" idx="2"/>
          </p:cNvCxnSpPr>
          <p:nvPr/>
        </p:nvCxnSpPr>
        <p:spPr>
          <a:xfrm>
            <a:off x="5287325" y="4423723"/>
            <a:ext cx="2363081" cy="96779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7" name="直接连接符 36">
            <a:extLst>
              <a:ext uri="{FF2B5EF4-FFF2-40B4-BE49-F238E27FC236}">
                <a16:creationId xmlns:a16="http://schemas.microsoft.com/office/drawing/2014/main" id="{EABBBB27-15B1-1069-A6AD-0F9CB8B9C131}"/>
              </a:ext>
            </a:extLst>
          </p:cNvPr>
          <p:cNvCxnSpPr>
            <a:cxnSpLocks/>
            <a:stCxn id="7" idx="0"/>
          </p:cNvCxnSpPr>
          <p:nvPr/>
        </p:nvCxnSpPr>
        <p:spPr>
          <a:xfrm flipH="1" flipV="1">
            <a:off x="4140273" y="3197757"/>
            <a:ext cx="3187096" cy="70274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id="{CE8ED9F1-148B-BF65-E2CC-B26FA9B7B591}"/>
              </a:ext>
            </a:extLst>
          </p:cNvPr>
          <p:cNvCxnSpPr>
            <a:cxnSpLocks/>
            <a:stCxn id="8" idx="2"/>
          </p:cNvCxnSpPr>
          <p:nvPr/>
        </p:nvCxnSpPr>
        <p:spPr>
          <a:xfrm flipH="1">
            <a:off x="3240966" y="4423723"/>
            <a:ext cx="5912818" cy="89683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4" name="图片 13">
            <a:extLst>
              <a:ext uri="{FF2B5EF4-FFF2-40B4-BE49-F238E27FC236}">
                <a16:creationId xmlns:a16="http://schemas.microsoft.com/office/drawing/2014/main" id="{4BC6627F-0D15-FE57-796B-C1834BE0310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797" b="94726" l="9731" r="95808">
                        <a14:foregroundMark x1="26198" y1="4219" x2="27096" y2="35443"/>
                        <a14:foregroundMark x1="27096" y1="35443" x2="26796" y2="36287"/>
                        <a14:foregroundMark x1="89521" y1="51899" x2="93413" y2="61392"/>
                        <a14:foregroundMark x1="93413" y1="61392" x2="95958" y2="82911"/>
                        <a14:foregroundMark x1="56138" y1="14557" x2="42814" y2="33966"/>
                        <a14:foregroundMark x1="42814" y1="33966" x2="42066" y2="35865"/>
                        <a14:foregroundMark x1="15868" y1="91983" x2="37425" y2="9472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8756" y="5030201"/>
            <a:ext cx="1565832" cy="1111084"/>
          </a:xfrm>
          <a:prstGeom prst="rect">
            <a:avLst/>
          </a:prstGeom>
        </p:spPr>
      </p:pic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C7BF8D4A-4E76-4B10-36EC-7C79790043ED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3">
            <a:extLst>
              <a:ext uri="{FF2B5EF4-FFF2-40B4-BE49-F238E27FC236}">
                <a16:creationId xmlns:a16="http://schemas.microsoft.com/office/drawing/2014/main" id="{93126C87-25A2-743A-400B-DE806946B1B7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92DA9B4C-82B4-F950-6102-7C866023327E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矩形 22">
              <a:extLst>
                <a:ext uri="{FF2B5EF4-FFF2-40B4-BE49-F238E27FC236}">
                  <a16:creationId xmlns:a16="http://schemas.microsoft.com/office/drawing/2014/main" id="{88196C94-F5D6-CA7B-F72A-0E80387C4DFC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40568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7"/>
          <p:cNvSpPr txBox="1"/>
          <p:nvPr/>
        </p:nvSpPr>
        <p:spPr>
          <a:xfrm>
            <a:off x="4783568" y="883633"/>
            <a:ext cx="2918202" cy="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guess.</a:t>
            </a:r>
          </a:p>
        </p:txBody>
      </p:sp>
      <p:pic>
        <p:nvPicPr>
          <p:cNvPr id="9" name="图片 8" descr="第24页-24(1)"/>
          <p:cNvPicPr>
            <a:picLocks noChangeAspect="1"/>
          </p:cNvPicPr>
          <p:nvPr/>
        </p:nvPicPr>
        <p:blipFill>
          <a:blip r:embed="rId3"/>
          <a:srcRect l="16359" t="29203" r="19110" b="31196"/>
          <a:stretch>
            <a:fillRect/>
          </a:stretch>
        </p:blipFill>
        <p:spPr>
          <a:xfrm>
            <a:off x="776605" y="2193290"/>
            <a:ext cx="4197350" cy="3645535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788670" y="2762250"/>
            <a:ext cx="1527810" cy="11290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951355" y="4349750"/>
            <a:ext cx="2299970" cy="13239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48990" y="2762250"/>
            <a:ext cx="1624965" cy="19005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625465" y="2500640"/>
            <a:ext cx="49644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it?</a:t>
            </a:r>
          </a:p>
        </p:txBody>
      </p:sp>
      <p:sp>
        <p:nvSpPr>
          <p:cNvPr id="2" name="椭圆 1"/>
          <p:cNvSpPr/>
          <p:nvPr/>
        </p:nvSpPr>
        <p:spPr>
          <a:xfrm>
            <a:off x="1221288" y="4853836"/>
            <a:ext cx="250520" cy="13778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BCCF6726-F0BE-EA95-B04C-99283D42AAD7}"/>
              </a:ext>
            </a:extLst>
          </p:cNvPr>
          <p:cNvCxnSpPr>
            <a:cxnSpLocks/>
          </p:cNvCxnSpPr>
          <p:nvPr/>
        </p:nvCxnSpPr>
        <p:spPr>
          <a:xfrm flipV="1">
            <a:off x="3464300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13">
            <a:extLst>
              <a:ext uri="{FF2B5EF4-FFF2-40B4-BE49-F238E27FC236}">
                <a16:creationId xmlns:a16="http://schemas.microsoft.com/office/drawing/2014/main" id="{5D04A028-9FAC-731F-EBB6-96105804FC84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15">
              <a:extLst>
                <a:ext uri="{FF2B5EF4-FFF2-40B4-BE49-F238E27FC236}">
                  <a16:creationId xmlns:a16="http://schemas.microsoft.com/office/drawing/2014/main" id="{4E9E4CB1-CB67-812E-2DBE-13D12D665C82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22">
              <a:extLst>
                <a:ext uri="{FF2B5EF4-FFF2-40B4-BE49-F238E27FC236}">
                  <a16:creationId xmlns:a16="http://schemas.microsoft.com/office/drawing/2014/main" id="{F2C918D2-68BE-C035-3905-AC43AABF1074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0" grpId="0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D007664B-74A0-0385-F8A3-A1B3EFC9AC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058" y="2235061"/>
            <a:ext cx="3498280" cy="3523090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4552144" y="881009"/>
            <a:ext cx="3498280" cy="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Connect and check.</a:t>
            </a:r>
          </a:p>
        </p:txBody>
      </p:sp>
      <p:pic>
        <p:nvPicPr>
          <p:cNvPr id="10" name="图片 9" descr="09adf7fd76c37e02c4231254f2218f1">
            <a:extLst>
              <a:ext uri="{FF2B5EF4-FFF2-40B4-BE49-F238E27FC236}">
                <a16:creationId xmlns:a16="http://schemas.microsoft.com/office/drawing/2014/main" id="{70AC8471-91AB-5E1F-2570-3C29A0F040C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2500" t="23256" r="13538" b="23522"/>
          <a:stretch>
            <a:fillRect/>
          </a:stretch>
        </p:blipFill>
        <p:spPr>
          <a:xfrm>
            <a:off x="734961" y="2244323"/>
            <a:ext cx="3994114" cy="3504565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AD482B55-AB41-140D-25DB-A060EE9A1938}"/>
              </a:ext>
            </a:extLst>
          </p:cNvPr>
          <p:cNvSpPr txBox="1"/>
          <p:nvPr/>
        </p:nvSpPr>
        <p:spPr>
          <a:xfrm>
            <a:off x="7056700" y="2590092"/>
            <a:ext cx="2007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it?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95C6195-526D-1EC9-98C7-4C6722638A56}"/>
              </a:ext>
            </a:extLst>
          </p:cNvPr>
          <p:cNvSpPr txBox="1"/>
          <p:nvPr/>
        </p:nvSpPr>
        <p:spPr>
          <a:xfrm>
            <a:off x="7157788" y="3483079"/>
            <a:ext cx="18056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a cow.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CAA84B70-EB99-6A43-4F6A-C37FF2A70719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DBDDDFE5-F104-4E20-1F6B-5387515C976D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40C99856-2285-DE8C-A868-45C3D0005AC1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22">
              <a:extLst>
                <a:ext uri="{FF2B5EF4-FFF2-40B4-BE49-F238E27FC236}">
                  <a16:creationId xmlns:a16="http://schemas.microsoft.com/office/drawing/2014/main" id="{EF70BFE3-5155-79D2-24DD-C0DD6E90D8E7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09adf7fd76c37e02c4231254f2218f1"/>
          <p:cNvPicPr>
            <a:picLocks noChangeAspect="1"/>
          </p:cNvPicPr>
          <p:nvPr/>
        </p:nvPicPr>
        <p:blipFill>
          <a:blip r:embed="rId3"/>
          <a:srcRect l="12500" t="23256" r="13538" b="23522"/>
          <a:stretch>
            <a:fillRect/>
          </a:stretch>
        </p:blipFill>
        <p:spPr>
          <a:xfrm>
            <a:off x="3773170" y="1903095"/>
            <a:ext cx="4141470" cy="4217670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E64727F8-ECD1-6B88-14CB-20FF27B6505E}"/>
              </a:ext>
            </a:extLst>
          </p:cNvPr>
          <p:cNvSpPr txBox="1"/>
          <p:nvPr/>
        </p:nvSpPr>
        <p:spPr>
          <a:xfrm>
            <a:off x="5182535" y="892820"/>
            <a:ext cx="2237499" cy="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</a:t>
            </a:r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colour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5F2A44B8-8AF1-C9B3-0E67-3A3CE5ED471B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3">
            <a:extLst>
              <a:ext uri="{FF2B5EF4-FFF2-40B4-BE49-F238E27FC236}">
                <a16:creationId xmlns:a16="http://schemas.microsoft.com/office/drawing/2014/main" id="{A1BC92CB-7506-EE66-FCA1-EC46EE74C592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660583BC-6E9D-AF45-6D2A-A0A85FD8285C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>
              <a:extLst>
                <a:ext uri="{FF2B5EF4-FFF2-40B4-BE49-F238E27FC236}">
                  <a16:creationId xmlns:a16="http://schemas.microsoft.com/office/drawing/2014/main" id="{D2FF451C-F0BA-8320-2328-9D27CB92F618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7"/>
          <p:cNvSpPr txBox="1"/>
          <p:nvPr/>
        </p:nvSpPr>
        <p:spPr>
          <a:xfrm>
            <a:off x="3238691" y="883197"/>
            <a:ext cx="5747335" cy="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pairs. Share your work.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椭圆形标注 9"/>
          <p:cNvSpPr/>
          <p:nvPr/>
        </p:nvSpPr>
        <p:spPr>
          <a:xfrm rot="21060000">
            <a:off x="8507077" y="2956440"/>
            <a:ext cx="1439456" cy="542925"/>
          </a:xfrm>
          <a:prstGeom prst="wedgeEllipseCallout">
            <a:avLst>
              <a:gd name="adj1" fmla="val 29099"/>
              <a:gd name="adj2" fmla="val 76118"/>
            </a:avLst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Three.</a:t>
            </a:r>
            <a:endParaRPr lang="en-US" altLang="zh-CN" sz="2400" dirty="0">
              <a:solidFill>
                <a:schemeClr val="tx1"/>
              </a:solidFill>
            </a:endParaRPr>
          </a:p>
        </p:txBody>
      </p:sp>
      <p:sp>
        <p:nvSpPr>
          <p:cNvPr id="7" name="椭圆形标注 6"/>
          <p:cNvSpPr/>
          <p:nvPr/>
        </p:nvSpPr>
        <p:spPr>
          <a:xfrm rot="21420000">
            <a:off x="279373" y="1902171"/>
            <a:ext cx="3787967" cy="931386"/>
          </a:xfrm>
          <a:prstGeom prst="wedgeEllipseCallout">
            <a:avLst>
              <a:gd name="adj1" fmla="val -6346"/>
              <a:gd name="adj2" fmla="val 69173"/>
            </a:avLst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How many </a:t>
            </a:r>
            <a:r>
              <a:rPr lang="en-US" altLang="zh-CN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colours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do you use?</a:t>
            </a:r>
            <a:endParaRPr lang="en-US" altLang="zh-CN" sz="2400" dirty="0">
              <a:solidFill>
                <a:schemeClr val="tx1"/>
              </a:solidFill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2516B201-2B29-0C80-8931-5060E5F6177A}"/>
              </a:ext>
            </a:extLst>
          </p:cNvPr>
          <p:cNvGrpSpPr/>
          <p:nvPr/>
        </p:nvGrpSpPr>
        <p:grpSpPr>
          <a:xfrm>
            <a:off x="4412974" y="2206486"/>
            <a:ext cx="3600726" cy="3458817"/>
            <a:chOff x="4412974" y="2206486"/>
            <a:chExt cx="3600726" cy="3458817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rcRect l="15752" t="12128" r="16215" b="14281"/>
            <a:stretch/>
          </p:blipFill>
          <p:spPr>
            <a:xfrm>
              <a:off x="4412974" y="2206486"/>
              <a:ext cx="3597966" cy="3458817"/>
            </a:xfrm>
            <a:prstGeom prst="rect">
              <a:avLst/>
            </a:prstGeom>
          </p:spPr>
        </p:pic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971542EC-621F-1BD8-C2D8-39879D730C67}"/>
                </a:ext>
              </a:extLst>
            </p:cNvPr>
            <p:cNvSpPr/>
            <p:nvPr/>
          </p:nvSpPr>
          <p:spPr>
            <a:xfrm>
              <a:off x="7891670" y="2206486"/>
              <a:ext cx="119270" cy="725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D696C02B-B5A4-4DC1-D6B4-AA5323BD9D71}"/>
                </a:ext>
              </a:extLst>
            </p:cNvPr>
            <p:cNvSpPr/>
            <p:nvPr/>
          </p:nvSpPr>
          <p:spPr>
            <a:xfrm>
              <a:off x="7891670" y="4663092"/>
              <a:ext cx="119270" cy="7255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: 形状 12">
              <a:extLst>
                <a:ext uri="{FF2B5EF4-FFF2-40B4-BE49-F238E27FC236}">
                  <a16:creationId xmlns:a16="http://schemas.microsoft.com/office/drawing/2014/main" id="{E3C76385-DF2D-FAA5-2DBC-6CDA0112C461}"/>
                </a:ext>
              </a:extLst>
            </p:cNvPr>
            <p:cNvSpPr/>
            <p:nvPr/>
          </p:nvSpPr>
          <p:spPr>
            <a:xfrm>
              <a:off x="7893050" y="3435350"/>
              <a:ext cx="120650" cy="812800"/>
            </a:xfrm>
            <a:custGeom>
              <a:avLst/>
              <a:gdLst>
                <a:gd name="connsiteX0" fmla="*/ 120650 w 120650"/>
                <a:gd name="connsiteY0" fmla="*/ 812800 h 812800"/>
                <a:gd name="connsiteX1" fmla="*/ 114300 w 120650"/>
                <a:gd name="connsiteY1" fmla="*/ 0 h 812800"/>
                <a:gd name="connsiteX2" fmla="*/ 19050 w 120650"/>
                <a:gd name="connsiteY2" fmla="*/ 139700 h 812800"/>
                <a:gd name="connsiteX3" fmla="*/ 0 w 120650"/>
                <a:gd name="connsiteY3" fmla="*/ 342900 h 812800"/>
                <a:gd name="connsiteX4" fmla="*/ 38100 w 120650"/>
                <a:gd name="connsiteY4" fmla="*/ 755650 h 812800"/>
                <a:gd name="connsiteX5" fmla="*/ 120650 w 120650"/>
                <a:gd name="connsiteY5" fmla="*/ 812800 h 81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0650" h="812800">
                  <a:moveTo>
                    <a:pt x="120650" y="812800"/>
                  </a:moveTo>
                  <a:cubicBezTo>
                    <a:pt x="118533" y="541867"/>
                    <a:pt x="116417" y="270933"/>
                    <a:pt x="114300" y="0"/>
                  </a:cubicBezTo>
                  <a:lnTo>
                    <a:pt x="19050" y="139700"/>
                  </a:lnTo>
                  <a:lnTo>
                    <a:pt x="0" y="342900"/>
                  </a:lnTo>
                  <a:lnTo>
                    <a:pt x="38100" y="755650"/>
                  </a:lnTo>
                  <a:lnTo>
                    <a:pt x="120650" y="8128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6" name="图片 15">
            <a:extLst>
              <a:ext uri="{FF2B5EF4-FFF2-40B4-BE49-F238E27FC236}">
                <a16:creationId xmlns:a16="http://schemas.microsoft.com/office/drawing/2014/main" id="{513FAFEE-9B42-F535-216E-9A54AF9B956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10606"/>
          <a:stretch/>
        </p:blipFill>
        <p:spPr>
          <a:xfrm>
            <a:off x="9980139" y="3294345"/>
            <a:ext cx="1467468" cy="1342574"/>
          </a:xfrm>
          <a:prstGeom prst="ellipse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BC617BCF-36A1-71D5-C6DA-8A9D7FA8907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17625"/>
          <a:stretch/>
        </p:blipFill>
        <p:spPr>
          <a:xfrm>
            <a:off x="1132964" y="3082525"/>
            <a:ext cx="1648212" cy="1580567"/>
          </a:xfrm>
          <a:prstGeom prst="ellipse">
            <a:avLst/>
          </a:prstGeom>
        </p:spPr>
      </p:pic>
      <p:sp>
        <p:nvSpPr>
          <p:cNvPr id="2" name="椭圆形标注 6">
            <a:extLst>
              <a:ext uri="{FF2B5EF4-FFF2-40B4-BE49-F238E27FC236}">
                <a16:creationId xmlns:a16="http://schemas.microsoft.com/office/drawing/2014/main" id="{EE4ED010-27AE-2199-E137-3F97C4741551}"/>
              </a:ext>
            </a:extLst>
          </p:cNvPr>
          <p:cNvSpPr/>
          <p:nvPr/>
        </p:nvSpPr>
        <p:spPr>
          <a:xfrm rot="21420000">
            <a:off x="2538235" y="4208068"/>
            <a:ext cx="1893981" cy="1129030"/>
          </a:xfrm>
          <a:prstGeom prst="wedgeEllipseCallout">
            <a:avLst>
              <a:gd name="adj1" fmla="val -39242"/>
              <a:gd name="adj2" fmla="val -46421"/>
            </a:avLst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What are they?</a:t>
            </a:r>
            <a:endParaRPr lang="en-US" altLang="zh-CN" sz="2400" dirty="0">
              <a:solidFill>
                <a:schemeClr val="tx1"/>
              </a:solidFill>
            </a:endParaRPr>
          </a:p>
        </p:txBody>
      </p:sp>
      <p:sp>
        <p:nvSpPr>
          <p:cNvPr id="4" name="椭圆形标注 9">
            <a:extLst>
              <a:ext uri="{FF2B5EF4-FFF2-40B4-BE49-F238E27FC236}">
                <a16:creationId xmlns:a16="http://schemas.microsoft.com/office/drawing/2014/main" id="{C8058A4B-35B1-CEC3-0179-FB95A075A808}"/>
              </a:ext>
            </a:extLst>
          </p:cNvPr>
          <p:cNvSpPr/>
          <p:nvPr/>
        </p:nvSpPr>
        <p:spPr>
          <a:xfrm rot="21060000">
            <a:off x="9058744" y="5355139"/>
            <a:ext cx="817750" cy="542925"/>
          </a:xfrm>
          <a:prstGeom prst="wedgeEllipseCallout">
            <a:avLst>
              <a:gd name="adj1" fmla="val 48228"/>
              <a:gd name="adj2" fmla="val -103669"/>
            </a:avLst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...</a:t>
            </a:r>
            <a:endParaRPr lang="en-US" altLang="zh-CN" sz="2400" dirty="0">
              <a:solidFill>
                <a:schemeClr val="tx1"/>
              </a:solidFill>
            </a:endParaRP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BA712884-289D-3B2D-8806-4DABF5860437}"/>
              </a:ext>
            </a:extLst>
          </p:cNvPr>
          <p:cNvCxnSpPr>
            <a:cxnSpLocks/>
          </p:cNvCxnSpPr>
          <p:nvPr/>
        </p:nvCxnSpPr>
        <p:spPr>
          <a:xfrm flipV="1">
            <a:off x="3372623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13">
            <a:extLst>
              <a:ext uri="{FF2B5EF4-FFF2-40B4-BE49-F238E27FC236}">
                <a16:creationId xmlns:a16="http://schemas.microsoft.com/office/drawing/2014/main" id="{B6843A16-0F66-F3FA-FAFD-E8FF94913A6C}"/>
              </a:ext>
            </a:extLst>
          </p:cNvPr>
          <p:cNvGrpSpPr/>
          <p:nvPr/>
        </p:nvGrpSpPr>
        <p:grpSpPr>
          <a:xfrm>
            <a:off x="2902253" y="1195464"/>
            <a:ext cx="445481" cy="469613"/>
            <a:chOff x="2121873" y="1511588"/>
            <a:chExt cx="445481" cy="469613"/>
          </a:xfrm>
        </p:grpSpPr>
        <p:sp>
          <p:nvSpPr>
            <p:cNvPr id="11" name="矩形 15">
              <a:extLst>
                <a:ext uri="{FF2B5EF4-FFF2-40B4-BE49-F238E27FC236}">
                  <a16:creationId xmlns:a16="http://schemas.microsoft.com/office/drawing/2014/main" id="{508898EA-2AAE-3B3F-8BA1-ED866F708FBE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22">
              <a:extLst>
                <a:ext uri="{FF2B5EF4-FFF2-40B4-BE49-F238E27FC236}">
                  <a16:creationId xmlns:a16="http://schemas.microsoft.com/office/drawing/2014/main" id="{567D0C32-C177-BCAE-DFC3-B1781CCF902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5ADB2A6-6389-1181-2033-D5496D79A5E0}"/>
              </a:ext>
            </a:extLst>
          </p:cNvPr>
          <p:cNvSpPr txBox="1"/>
          <p:nvPr/>
        </p:nvSpPr>
        <p:spPr>
          <a:xfrm>
            <a:off x="5236119" y="886381"/>
            <a:ext cx="2130331" cy="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E7E8480-878E-D4F2-C552-61357A1B0365}"/>
              </a:ext>
            </a:extLst>
          </p:cNvPr>
          <p:cNvSpPr txBox="1"/>
          <p:nvPr/>
        </p:nvSpPr>
        <p:spPr>
          <a:xfrm>
            <a:off x="1484243" y="2347566"/>
            <a:ext cx="9223515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与同伴运用核心语言就身边不同物品的数量开展问答。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设计一个连点成画并涂色的任务，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然后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与同学交换任务，完成画作后互相展示、介绍。</a:t>
            </a:r>
            <a:endParaRPr lang="zh-CN" altLang="en-US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3F50100D-1E6C-5E91-9EE7-87C882F6B446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3">
            <a:extLst>
              <a:ext uri="{FF2B5EF4-FFF2-40B4-BE49-F238E27FC236}">
                <a16:creationId xmlns:a16="http://schemas.microsoft.com/office/drawing/2014/main" id="{392EEE79-8AF9-2C6F-957D-F93E385BAEC5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A439A2DE-B65D-A5B7-F945-EB5561B48993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>
              <a:extLst>
                <a:ext uri="{FF2B5EF4-FFF2-40B4-BE49-F238E27FC236}">
                  <a16:creationId xmlns:a16="http://schemas.microsoft.com/office/drawing/2014/main" id="{B48B02F5-B8A9-2E4E-E90F-FDF15A8017C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805727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grpSp>
        <p:nvGrpSpPr>
          <p:cNvPr id="15" name="组合1"/>
          <p:cNvGrpSpPr/>
          <p:nvPr/>
        </p:nvGrpSpPr>
        <p:grpSpPr>
          <a:xfrm>
            <a:off x="615949" y="841693"/>
            <a:ext cx="9757410" cy="1170305"/>
            <a:chOff x="-853440" y="49530"/>
            <a:chExt cx="9757410" cy="1170305"/>
          </a:xfrm>
        </p:grpSpPr>
        <p:sp>
          <p:nvSpPr>
            <p:cNvPr id="16" name="形状1"/>
            <p:cNvSpPr txBox="1"/>
            <p:nvPr/>
          </p:nvSpPr>
          <p:spPr>
            <a:xfrm>
              <a:off x="3810" y="49530"/>
              <a:ext cx="2951016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7" name="文本4"/>
            <p:cNvSpPr txBox="1"/>
            <p:nvPr/>
          </p:nvSpPr>
          <p:spPr>
            <a:xfrm>
              <a:off x="-853440" y="49530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文本2">
            <a:extLst>
              <a:ext uri="{FF2B5EF4-FFF2-40B4-BE49-F238E27FC236}">
                <a16:creationId xmlns:a16="http://schemas.microsoft.com/office/drawing/2014/main" id="{0D571145-F5AA-D45C-E02B-CA7E32E5CB6A}"/>
              </a:ext>
            </a:extLst>
          </p:cNvPr>
          <p:cNvSpPr txBox="1"/>
          <p:nvPr/>
        </p:nvSpPr>
        <p:spPr>
          <a:xfrm>
            <a:off x="-183854" y="1828390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4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At the farm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Period 3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Let’s explore. &amp; Let’s have fun.</a:t>
            </a:r>
            <a:endParaRPr lang="en-US" altLang="zh-CN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3549590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Times New Roman"/>
        <a:ea typeface="华文楷体"/>
        <a:cs typeface=""/>
      </a:majorFont>
      <a:minorFont>
        <a:latin typeface="Times New Roman"/>
        <a:ea typeface="华文楷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1057</TotalTime>
  <Words>379</Words>
  <Application>Microsoft Office PowerPoint</Application>
  <PresentationFormat>宽屏</PresentationFormat>
  <Paragraphs>88</Paragraphs>
  <Slides>20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0" baseType="lpstr"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288</cp:revision>
  <cp:lastPrinted>2025-03-31T03:24:28Z</cp:lastPrinted>
  <dcterms:created xsi:type="dcterms:W3CDTF">2020-02-05T11:17:00Z</dcterms:created>
  <dcterms:modified xsi:type="dcterms:W3CDTF">2026-01-21T06:23:29Z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AAFFD516DB7841A59722E6A54D30224B_13</vt:lpwstr>
  </property>
  <property fmtid="{D5CDD505-2E9C-101B-9397-08002B2CF9AE}" pid="3" name="KSOProductBuildVer">
    <vt:lpwstr>2052-12.1.0.20305</vt:lpwstr>
  </property>
</Properties>
</file>