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3" r:id="rId2"/>
  </p:sldMasterIdLst>
  <p:notesMasterIdLst>
    <p:notesMasterId r:id="rId19"/>
  </p:notesMasterIdLst>
  <p:handoutMasterIdLst>
    <p:handoutMasterId r:id="rId20"/>
  </p:handoutMasterIdLst>
  <p:sldIdLst>
    <p:sldId id="282" r:id="rId3"/>
    <p:sldId id="279" r:id="rId4"/>
    <p:sldId id="301" r:id="rId5"/>
    <p:sldId id="390" r:id="rId6"/>
    <p:sldId id="397" r:id="rId7"/>
    <p:sldId id="409" r:id="rId8"/>
    <p:sldId id="410" r:id="rId9"/>
    <p:sldId id="411" r:id="rId10"/>
    <p:sldId id="412" r:id="rId11"/>
    <p:sldId id="341" r:id="rId12"/>
    <p:sldId id="395" r:id="rId13"/>
    <p:sldId id="404" r:id="rId14"/>
    <p:sldId id="396" r:id="rId15"/>
    <p:sldId id="418" r:id="rId16"/>
    <p:sldId id="300" r:id="rId17"/>
    <p:sldId id="417" r:id="rId18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888" userDrawn="1">
          <p15:clr>
            <a:srgbClr val="A4A3A4"/>
          </p15:clr>
        </p15:guide>
        <p15:guide id="2" pos="709" userDrawn="1">
          <p15:clr>
            <a:srgbClr val="A4A3A4"/>
          </p15:clr>
        </p15:guide>
        <p15:guide id="3" pos="7015" userDrawn="1">
          <p15:clr>
            <a:srgbClr val="A4A3A4"/>
          </p15:clr>
        </p15:guide>
        <p15:guide id="4" orient="horz" pos="57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25D28D0-4494-CD1C-6355-C4A122ED3771}" name="Fltrp S.H" initials="FS" userId="0b07ce3dd7440edc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优翼丛书" initials="优" lastIdx="0" clrIdx="6"/>
  <p:cmAuthor id="1" name="Microsoft 帐户" initials="M帐" lastIdx="8" clrIdx="0"/>
  <p:cmAuthor id="8" name="sypig" initials="s" lastIdx="0" clrIdx="7"/>
  <p:cmAuthor id="9" name="作者" initials="A" lastIdx="0" clrIdx="8"/>
  <p:cmAuthor id="361972285" name="热心市民陈" initials="热" lastIdx="1" clrIdx="1"/>
  <p:cmAuthor id="10" name="FLTRP_JCSZ" initials="FLTRP_JCS" lastIdx="4" clrIdx="9"/>
  <p:cmAuthor id="3" name="laura" initials="authorId_503279063" lastIdx="3" clrIdx="2"/>
  <p:cmAuthor id="4" name="user" initials="u" lastIdx="0" clrIdx="3"/>
  <p:cmAuthor id="5" name="Taylor Hartwell" initials="TH [6]" lastIdx="0" clrIdx="4"/>
  <p:cmAuthor id="6" name="Administrator" initials="A" lastIdx="0" clrIdx="5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6C56C"/>
    <a:srgbClr val="B3C269"/>
    <a:srgbClr val="C0CF58"/>
    <a:srgbClr val="F2F2F2"/>
    <a:srgbClr val="D4D48A"/>
    <a:srgbClr val="C4CD4E"/>
    <a:srgbClr val="98D0D1"/>
    <a:srgbClr val="0197BC"/>
    <a:srgbClr val="BAE3E5"/>
    <a:srgbClr val="90C4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065" autoAdjust="0"/>
    <p:restoredTop sz="93839" autoAdjust="0"/>
  </p:normalViewPr>
  <p:slideViewPr>
    <p:cSldViewPr snapToGrid="0" showGuides="1">
      <p:cViewPr varScale="1">
        <p:scale>
          <a:sx n="102" d="100"/>
          <a:sy n="102" d="100"/>
        </p:scale>
        <p:origin x="91" y="336"/>
      </p:cViewPr>
      <p:guideLst>
        <p:guide orient="horz" pos="3888"/>
        <p:guide pos="709"/>
        <p:guide pos="7015"/>
        <p:guide orient="horz" pos="57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tags" Target="tags/tag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commentAuthors" Target="commentAuthors.xml"/><Relationship Id="rId27" Type="http://schemas.microsoft.com/office/2018/10/relationships/authors" Target="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95960" y="360000"/>
            <a:ext cx="10800000" cy="720000"/>
          </a:xfrm>
        </p:spPr>
        <p:txBody>
          <a:bodyPr wrap="square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/>
          <a:p>
            <a:fld id="{5592522B-0F24-4480-B9DD-A9474A6880D6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/>
          <a:p>
            <a:fld id="{BE5F26B5-172A-4DC2-B0B7-181CFC56B87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tags" Target="../tags/tag8.xml"/><Relationship Id="rId7" Type="http://schemas.openxmlformats.org/officeDocument/2006/relationships/image" Target="../media/image18.pn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5.png"/><Relationship Id="rId5" Type="http://schemas.openxmlformats.org/officeDocument/2006/relationships/image" Target="../media/image20.png"/><Relationship Id="rId4" Type="http://schemas.openxmlformats.org/officeDocument/2006/relationships/notesSlide" Target="../notesSlides/notesSlid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microsoft.com/office/2007/relationships/hdphoto" Target="../media/hdphoto5.wdp"/><Relationship Id="rId3" Type="http://schemas.openxmlformats.org/officeDocument/2006/relationships/image" Target="../media/image21.png"/><Relationship Id="rId7" Type="http://schemas.microsoft.com/office/2007/relationships/hdphoto" Target="../media/hdphoto3.wdp"/><Relationship Id="rId12" Type="http://schemas.openxmlformats.org/officeDocument/2006/relationships/image" Target="../media/image25.png"/><Relationship Id="rId17" Type="http://schemas.microsoft.com/office/2007/relationships/hdphoto" Target="../media/hdphoto7.wdp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microsoft.com/office/2007/relationships/hdphoto" Target="../media/hdphoto1.wdp"/><Relationship Id="rId5" Type="http://schemas.microsoft.com/office/2007/relationships/hdphoto" Target="../media/hdphoto2.wdp"/><Relationship Id="rId15" Type="http://schemas.microsoft.com/office/2007/relationships/hdphoto" Target="../media/hdphoto6.wdp"/><Relationship Id="rId10" Type="http://schemas.openxmlformats.org/officeDocument/2006/relationships/image" Target="../media/image15.png"/><Relationship Id="rId4" Type="http://schemas.openxmlformats.org/officeDocument/2006/relationships/image" Target="../media/image22.png"/><Relationship Id="rId9" Type="http://schemas.microsoft.com/office/2007/relationships/hdphoto" Target="../media/hdphoto4.wdp"/><Relationship Id="rId1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563870" y="112395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/>
          </a:p>
        </p:txBody>
      </p:sp>
      <p:sp>
        <p:nvSpPr>
          <p:cNvPr id="5" name="标题 1">
            <a:extLst>
              <a:ext uri="{FF2B5EF4-FFF2-40B4-BE49-F238E27FC236}">
                <a16:creationId xmlns:a16="http://schemas.microsoft.com/office/drawing/2014/main" id="{051A9462-9C0D-8D15-0833-4829E8CBDDEC}"/>
              </a:ext>
            </a:extLst>
          </p:cNvPr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4 Food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3 Listen, think and match. &amp; Let’s have fun.</a:t>
            </a:r>
          </a:p>
        </p:txBody>
      </p:sp>
      <p:sp>
        <p:nvSpPr>
          <p:cNvPr id="6" name="副标题 2">
            <a:extLst>
              <a:ext uri="{FF2B5EF4-FFF2-40B4-BE49-F238E27FC236}">
                <a16:creationId xmlns:a16="http://schemas.microsoft.com/office/drawing/2014/main" id="{F91A1F0C-1504-1A49-C0D8-A39C67566BCF}"/>
              </a:ext>
            </a:extLst>
          </p:cNvPr>
          <p:cNvSpPr txBox="1"/>
          <p:nvPr/>
        </p:nvSpPr>
        <p:spPr>
          <a:xfrm>
            <a:off x="1443074" y="3737578"/>
            <a:ext cx="11298555" cy="9944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次：二年级上册               学    科：英语（外研社版）</a:t>
            </a:r>
          </a:p>
          <a:p>
            <a:r>
              <a:rPr lang="zh-CN" altLang="en-US" sz="2800" dirty="0"/>
              <a:t>主讲人：刘玲</a:t>
            </a:r>
            <a:r>
              <a:rPr lang="en-US" altLang="zh-CN" sz="2800" dirty="0"/>
              <a:t>   </a:t>
            </a:r>
            <a:r>
              <a:rPr lang="zh-CN" altLang="en-US" sz="2800" dirty="0"/>
              <a:t>                     </a:t>
            </a:r>
            <a:r>
              <a:rPr lang="en-US" altLang="zh-CN" sz="2800" dirty="0"/>
              <a:t>   </a:t>
            </a:r>
            <a:r>
              <a:rPr lang="zh-CN" altLang="en-US" sz="2800" dirty="0"/>
              <a:t>学    校：成都市崇州市学府小学校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3A38546D-A7CA-C767-7653-5C2E38CAB533}"/>
              </a:ext>
            </a:extLst>
          </p:cNvPr>
          <p:cNvSpPr txBox="1"/>
          <p:nvPr/>
        </p:nvSpPr>
        <p:spPr>
          <a:xfrm>
            <a:off x="1118063" y="1931599"/>
            <a:ext cx="10028357" cy="3258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endParaRPr lang="en-US" altLang="zh-CN" sz="2800" kern="1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在具体情境中，与同伴围绕食物进行交流，巩固本单元核心语言。</a:t>
            </a:r>
            <a:endParaRPr lang="en-US" altLang="zh-CN" sz="2800" kern="1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绘制自己喜欢的食物，并运用核心语言表达自己的饮食喜好。</a:t>
            </a:r>
          </a:p>
          <a:p>
            <a:pPr lvl="0">
              <a:lnSpc>
                <a:spcPct val="150000"/>
              </a:lnSpc>
            </a:pPr>
            <a:endParaRPr lang="zh-CN" altLang="zh-CN" sz="28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标题 27">
            <a:extLst>
              <a:ext uri="{FF2B5EF4-FFF2-40B4-BE49-F238E27FC236}">
                <a16:creationId xmlns:a16="http://schemas.microsoft.com/office/drawing/2014/main" id="{899FFB66-964E-D8EE-643D-F44A3F4B5FD8}"/>
              </a:ext>
            </a:extLst>
          </p:cNvPr>
          <p:cNvSpPr txBox="1"/>
          <p:nvPr/>
        </p:nvSpPr>
        <p:spPr>
          <a:xfrm>
            <a:off x="1104900" y="1931599"/>
            <a:ext cx="6041804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 algn="l"/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0F28218E-809A-50B1-FF95-FACB9663ABDB}"/>
              </a:ext>
            </a:extLst>
          </p:cNvPr>
          <p:cNvSpPr txBox="1"/>
          <p:nvPr/>
        </p:nvSpPr>
        <p:spPr>
          <a:xfrm>
            <a:off x="0" y="875108"/>
            <a:ext cx="2422056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</a:p>
        </p:txBody>
      </p:sp>
      <p:pic>
        <p:nvPicPr>
          <p:cNvPr id="7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DA8FC048-C5AC-F728-A286-18912645D3A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524" end="88451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545986" y="960634"/>
            <a:ext cx="418865" cy="418865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970079D1-EF86-C180-1B96-FF9B099D3A4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45986" y="1577655"/>
            <a:ext cx="6461390" cy="42597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92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5D8647EF-CDBE-90BD-18C9-AA9B5F9DA7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1687" y="946205"/>
            <a:ext cx="4610018" cy="5267738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BCB3BCF6-5E0A-2F30-B015-27E1F1EBF375}"/>
              </a:ext>
            </a:extLst>
          </p:cNvPr>
          <p:cNvSpPr txBox="1"/>
          <p:nvPr/>
        </p:nvSpPr>
        <p:spPr>
          <a:xfrm>
            <a:off x="0" y="875108"/>
            <a:ext cx="263652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sp>
        <p:nvSpPr>
          <p:cNvPr id="4" name="形状2">
            <a:extLst>
              <a:ext uri="{FF2B5EF4-FFF2-40B4-BE49-F238E27FC236}">
                <a16:creationId xmlns:a16="http://schemas.microsoft.com/office/drawing/2014/main" id="{71433270-78DD-670F-7CB9-7F7641B37430}"/>
              </a:ext>
            </a:extLst>
          </p:cNvPr>
          <p:cNvSpPr txBox="1"/>
          <p:nvPr/>
        </p:nvSpPr>
        <p:spPr>
          <a:xfrm>
            <a:off x="3065144" y="1126701"/>
            <a:ext cx="1339215" cy="277707"/>
          </a:xfrm>
          <a:prstGeom prst="rect">
            <a:avLst/>
          </a:prstGeom>
          <a:solidFill>
            <a:srgbClr val="95D0D3"/>
          </a:solidFill>
          <a:ln w="12700">
            <a:solidFill>
              <a:srgbClr val="96CFD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 dirty="0"/>
          </a:p>
        </p:txBody>
      </p:sp>
      <p:sp>
        <p:nvSpPr>
          <p:cNvPr id="12" name="文本框 11"/>
          <p:cNvSpPr txBox="1"/>
          <p:nvPr/>
        </p:nvSpPr>
        <p:spPr>
          <a:xfrm>
            <a:off x="7513637" y="2058035"/>
            <a:ext cx="269716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 </a:t>
            </a:r>
            <a:r>
              <a:rPr lang="zh-CN" altLang="en-US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day!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8175625" y="2027555"/>
            <a:ext cx="1151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picnic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FA3907A2-5149-1F65-4EB4-9C1CBC9444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7942" y="875406"/>
            <a:ext cx="4515054" cy="5402323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7077239" y="2204178"/>
            <a:ext cx="49289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prstClr val="black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I like ______ and ________.</a:t>
            </a:r>
          </a:p>
        </p:txBody>
      </p:sp>
      <p:sp>
        <p:nvSpPr>
          <p:cNvPr id="17" name="椭圆 16"/>
          <p:cNvSpPr/>
          <p:nvPr/>
        </p:nvSpPr>
        <p:spPr>
          <a:xfrm>
            <a:off x="5025980" y="4167457"/>
            <a:ext cx="1075463" cy="103700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9" name="椭圆 18"/>
          <p:cNvSpPr/>
          <p:nvPr/>
        </p:nvSpPr>
        <p:spPr>
          <a:xfrm>
            <a:off x="5959860" y="3819477"/>
            <a:ext cx="1157219" cy="114013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7617" y="2859326"/>
            <a:ext cx="804767" cy="715348"/>
          </a:xfrm>
          <a:prstGeom prst="rect">
            <a:avLst/>
          </a:prstGeom>
        </p:spPr>
      </p:pic>
      <p:grpSp>
        <p:nvGrpSpPr>
          <p:cNvPr id="22" name="组合 21"/>
          <p:cNvGrpSpPr/>
          <p:nvPr/>
        </p:nvGrpSpPr>
        <p:grpSpPr>
          <a:xfrm>
            <a:off x="8154869" y="2859326"/>
            <a:ext cx="1386840" cy="657860"/>
            <a:chOff x="14977" y="3571"/>
            <a:chExt cx="2924" cy="1364"/>
          </a:xfrm>
        </p:grpSpPr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4"/>
            <a:srcRect r="7544" b="8710"/>
            <a:stretch>
              <a:fillRect/>
            </a:stretch>
          </p:blipFill>
          <p:spPr>
            <a:xfrm>
              <a:off x="14977" y="3571"/>
              <a:ext cx="1462" cy="1363"/>
            </a:xfrm>
            <a:prstGeom prst="rect">
              <a:avLst/>
            </a:prstGeom>
          </p:spPr>
        </p:pic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4"/>
            <a:srcRect r="7544" b="8710"/>
            <a:stretch>
              <a:fillRect/>
            </a:stretch>
          </p:blipFill>
          <p:spPr>
            <a:xfrm>
              <a:off x="16439" y="3571"/>
              <a:ext cx="1463" cy="1364"/>
            </a:xfrm>
            <a:prstGeom prst="rect">
              <a:avLst/>
            </a:prstGeom>
          </p:spPr>
        </p:pic>
      </p:grpSp>
      <p:sp>
        <p:nvSpPr>
          <p:cNvPr id="25" name="文本框 24"/>
          <p:cNvSpPr txBox="1"/>
          <p:nvPr/>
        </p:nvSpPr>
        <p:spPr>
          <a:xfrm>
            <a:off x="8268430" y="2188456"/>
            <a:ext cx="147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apples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0105810" y="2211798"/>
            <a:ext cx="14732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bananas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4D3B7341-D0A2-EC0A-CD7E-F7ADF7B59C86}"/>
              </a:ext>
            </a:extLst>
          </p:cNvPr>
          <p:cNvSpPr txBox="1"/>
          <p:nvPr/>
        </p:nvSpPr>
        <p:spPr>
          <a:xfrm>
            <a:off x="0" y="875108"/>
            <a:ext cx="263652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sp>
        <p:nvSpPr>
          <p:cNvPr id="4" name="形状1">
            <a:extLst>
              <a:ext uri="{FF2B5EF4-FFF2-40B4-BE49-F238E27FC236}">
                <a16:creationId xmlns:a16="http://schemas.microsoft.com/office/drawing/2014/main" id="{3833439C-6250-859E-1B00-5E082A19D915}"/>
              </a:ext>
            </a:extLst>
          </p:cNvPr>
          <p:cNvSpPr txBox="1"/>
          <p:nvPr/>
        </p:nvSpPr>
        <p:spPr>
          <a:xfrm>
            <a:off x="3752410" y="1268355"/>
            <a:ext cx="2568032" cy="353060"/>
          </a:xfrm>
          <a:prstGeom prst="rect">
            <a:avLst/>
          </a:prstGeom>
          <a:solidFill>
            <a:srgbClr val="D3D85A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4C70E9EE-4CD7-67AD-2BA1-8E471B14C13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7544" b="8710"/>
          <a:stretch>
            <a:fillRect/>
          </a:stretch>
        </p:blipFill>
        <p:spPr>
          <a:xfrm>
            <a:off x="8501342" y="3509597"/>
            <a:ext cx="693894" cy="6578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7" grpId="0" animBg="1"/>
      <p:bldP spid="19" grpId="0" animBg="1"/>
      <p:bldP spid="25" grpId="0"/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346CF189-9BCC-2A0E-651B-8C8A6146BA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6520" y="875108"/>
            <a:ext cx="4634692" cy="5363001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7263059" y="2237255"/>
            <a:ext cx="49289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prstClr val="black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I like ______ and _____.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8229009" y="2237255"/>
            <a:ext cx="147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bread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0035875" y="2264710"/>
            <a:ext cx="1120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milk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9009" y="2818410"/>
            <a:ext cx="1116419" cy="78974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89072" y="2800145"/>
            <a:ext cx="1043720" cy="908086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D342CC40-A55E-D58C-0581-A8F9BD82CC14}"/>
              </a:ext>
            </a:extLst>
          </p:cNvPr>
          <p:cNvSpPr txBox="1"/>
          <p:nvPr/>
        </p:nvSpPr>
        <p:spPr>
          <a:xfrm>
            <a:off x="0" y="875108"/>
            <a:ext cx="263652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sp>
        <p:nvSpPr>
          <p:cNvPr id="7" name="形状1">
            <a:extLst>
              <a:ext uri="{FF2B5EF4-FFF2-40B4-BE49-F238E27FC236}">
                <a16:creationId xmlns:a16="http://schemas.microsoft.com/office/drawing/2014/main" id="{97300D87-638D-D136-9C1B-1BAB33CF5291}"/>
              </a:ext>
            </a:extLst>
          </p:cNvPr>
          <p:cNvSpPr txBox="1"/>
          <p:nvPr/>
        </p:nvSpPr>
        <p:spPr>
          <a:xfrm>
            <a:off x="3992169" y="1012074"/>
            <a:ext cx="2060575" cy="265122"/>
          </a:xfrm>
          <a:prstGeom prst="rect">
            <a:avLst/>
          </a:prstGeom>
          <a:solidFill>
            <a:srgbClr val="D3D85A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id="{E0667F52-ACB0-3B7C-14B9-A6395107E4B3}"/>
              </a:ext>
            </a:extLst>
          </p:cNvPr>
          <p:cNvSpPr/>
          <p:nvPr/>
        </p:nvSpPr>
        <p:spPr>
          <a:xfrm>
            <a:off x="5304877" y="2937047"/>
            <a:ext cx="662183" cy="547070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id="{7658B6C7-7FFB-7644-E960-731B52CDFABF}"/>
              </a:ext>
            </a:extLst>
          </p:cNvPr>
          <p:cNvSpPr/>
          <p:nvPr/>
        </p:nvSpPr>
        <p:spPr>
          <a:xfrm>
            <a:off x="6154096" y="3134805"/>
            <a:ext cx="660623" cy="588390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椭圆 17">
            <a:extLst>
              <a:ext uri="{FF2B5EF4-FFF2-40B4-BE49-F238E27FC236}">
                <a16:creationId xmlns:a16="http://schemas.microsoft.com/office/drawing/2014/main" id="{D5B0ACC2-29CD-6854-C217-8406B521E934}"/>
              </a:ext>
            </a:extLst>
          </p:cNvPr>
          <p:cNvSpPr/>
          <p:nvPr/>
        </p:nvSpPr>
        <p:spPr>
          <a:xfrm>
            <a:off x="5427622" y="3457277"/>
            <a:ext cx="926660" cy="792825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5" grpId="0"/>
      <p:bldP spid="27" grpId="0"/>
      <p:bldP spid="14" grpId="0" animBg="1"/>
      <p:bldP spid="14" grpId="1" animBg="1"/>
      <p:bldP spid="15" grpId="0" animBg="1"/>
      <p:bldP spid="15" grpId="1" animBg="1"/>
      <p:bldP spid="18" grpId="0" animBg="1"/>
      <p:bldP spid="18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3A7E171B-DD87-EFE8-706C-AAF04ECD82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8000" y="875108"/>
            <a:ext cx="4782363" cy="541851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7688781" y="2379980"/>
            <a:ext cx="49289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prstClr val="black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I like _____.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8604923" y="2379980"/>
            <a:ext cx="147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meat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400000">
            <a:off x="8686214" y="2822830"/>
            <a:ext cx="968691" cy="1232496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5973379B-6326-7EA3-D564-D4B6EC5E2F0D}"/>
              </a:ext>
            </a:extLst>
          </p:cNvPr>
          <p:cNvSpPr txBox="1"/>
          <p:nvPr/>
        </p:nvSpPr>
        <p:spPr>
          <a:xfrm>
            <a:off x="0" y="875108"/>
            <a:ext cx="263652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sp>
        <p:nvSpPr>
          <p:cNvPr id="14" name="形状1">
            <a:extLst>
              <a:ext uri="{FF2B5EF4-FFF2-40B4-BE49-F238E27FC236}">
                <a16:creationId xmlns:a16="http://schemas.microsoft.com/office/drawing/2014/main" id="{4232A8BC-2472-0CE8-2B02-DBAAA9A17927}"/>
              </a:ext>
            </a:extLst>
          </p:cNvPr>
          <p:cNvSpPr txBox="1"/>
          <p:nvPr/>
        </p:nvSpPr>
        <p:spPr>
          <a:xfrm>
            <a:off x="4400121" y="3162586"/>
            <a:ext cx="1445642" cy="760837"/>
          </a:xfrm>
          <a:prstGeom prst="ellipse">
            <a:avLst/>
          </a:prstGeom>
          <a:solidFill>
            <a:srgbClr val="FFFFFF">
              <a:alpha val="0"/>
            </a:srgbClr>
          </a:solidFill>
          <a:ln w="28575">
            <a:solidFill>
              <a:srgbClr val="FF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5" name="形状2">
            <a:extLst>
              <a:ext uri="{FF2B5EF4-FFF2-40B4-BE49-F238E27FC236}">
                <a16:creationId xmlns:a16="http://schemas.microsoft.com/office/drawing/2014/main" id="{9F5CA609-C1E3-5DCE-3A3B-578AC51070D7}"/>
              </a:ext>
            </a:extLst>
          </p:cNvPr>
          <p:cNvSpPr txBox="1"/>
          <p:nvPr/>
        </p:nvSpPr>
        <p:spPr>
          <a:xfrm>
            <a:off x="3891585" y="1489861"/>
            <a:ext cx="1137285" cy="287020"/>
          </a:xfrm>
          <a:prstGeom prst="rect">
            <a:avLst/>
          </a:prstGeom>
          <a:solidFill>
            <a:srgbClr val="CCCC82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5" grpId="0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卡通人物">
            <a:extLst>
              <a:ext uri="{FF2B5EF4-FFF2-40B4-BE49-F238E27FC236}">
                <a16:creationId xmlns:a16="http://schemas.microsoft.com/office/drawing/2014/main" id="{2806D759-C41C-487A-09B2-04AD66AF8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391" y="864291"/>
            <a:ext cx="4778209" cy="5405307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7734501" y="2372360"/>
            <a:ext cx="38783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prstClr val="black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We can _____ our food.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8974691" y="2374941"/>
            <a:ext cx="147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share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153CB648-9778-A491-D3DF-5F94A2A41116}"/>
              </a:ext>
            </a:extLst>
          </p:cNvPr>
          <p:cNvSpPr txBox="1"/>
          <p:nvPr/>
        </p:nvSpPr>
        <p:spPr>
          <a:xfrm>
            <a:off x="0" y="875108"/>
            <a:ext cx="263652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sp>
        <p:nvSpPr>
          <p:cNvPr id="7" name="形状3">
            <a:extLst>
              <a:ext uri="{FF2B5EF4-FFF2-40B4-BE49-F238E27FC236}">
                <a16:creationId xmlns:a16="http://schemas.microsoft.com/office/drawing/2014/main" id="{80BE298A-769F-47B3-DFC1-04B20C0A7C3B}"/>
              </a:ext>
            </a:extLst>
          </p:cNvPr>
          <p:cNvSpPr txBox="1"/>
          <p:nvPr/>
        </p:nvSpPr>
        <p:spPr>
          <a:xfrm>
            <a:off x="3929616" y="979479"/>
            <a:ext cx="2225675" cy="356870"/>
          </a:xfrm>
          <a:prstGeom prst="rect">
            <a:avLst/>
          </a:prstGeom>
          <a:solidFill>
            <a:srgbClr val="D3D85A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A6AF5F48-9960-544A-DBF1-BCCD525BE6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4081" y="875108"/>
            <a:ext cx="4219288" cy="5391313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6716624" y="2170978"/>
            <a:ext cx="49289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prstClr val="black"/>
                </a:solidFill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We ____ like our picnic.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7988783" y="2170978"/>
            <a:ext cx="848360" cy="51943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all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86D4BCAE-159D-8A1A-923C-A3C3920EF417}"/>
              </a:ext>
            </a:extLst>
          </p:cNvPr>
          <p:cNvSpPr txBox="1"/>
          <p:nvPr/>
        </p:nvSpPr>
        <p:spPr>
          <a:xfrm>
            <a:off x="0" y="875108"/>
            <a:ext cx="263652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sp>
        <p:nvSpPr>
          <p:cNvPr id="7" name="形状3">
            <a:extLst>
              <a:ext uri="{FF2B5EF4-FFF2-40B4-BE49-F238E27FC236}">
                <a16:creationId xmlns:a16="http://schemas.microsoft.com/office/drawing/2014/main" id="{AF0C340E-65EC-F1A3-B88B-7D0B5EA216AC}"/>
              </a:ext>
            </a:extLst>
          </p:cNvPr>
          <p:cNvSpPr txBox="1"/>
          <p:nvPr/>
        </p:nvSpPr>
        <p:spPr>
          <a:xfrm>
            <a:off x="4812256" y="1212736"/>
            <a:ext cx="1851660" cy="356870"/>
          </a:xfrm>
          <a:prstGeom prst="rect">
            <a:avLst/>
          </a:prstGeom>
          <a:solidFill>
            <a:srgbClr val="C5CE74"/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8750F8AA-B48C-0DEB-BB5D-053D0C0D1D5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42128" y="853243"/>
            <a:ext cx="4107808" cy="5445779"/>
          </a:xfrm>
          <a:prstGeom prst="rect">
            <a:avLst/>
          </a:prstGeom>
        </p:spPr>
      </p:pic>
      <p:sp>
        <p:nvSpPr>
          <p:cNvPr id="11" name="圆角矩形 10"/>
          <p:cNvSpPr/>
          <p:nvPr>
            <p:custDataLst>
              <p:tags r:id="rId1"/>
            </p:custDataLst>
          </p:nvPr>
        </p:nvSpPr>
        <p:spPr>
          <a:xfrm>
            <a:off x="3743324" y="875108"/>
            <a:ext cx="1293495" cy="1203521"/>
          </a:xfrm>
          <a:prstGeom prst="round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圆角矩形 12"/>
          <p:cNvSpPr/>
          <p:nvPr>
            <p:custDataLst>
              <p:tags r:id="rId2"/>
            </p:custDataLst>
          </p:nvPr>
        </p:nvSpPr>
        <p:spPr>
          <a:xfrm>
            <a:off x="3727449" y="2174714"/>
            <a:ext cx="1309370" cy="1279851"/>
          </a:xfrm>
          <a:prstGeom prst="round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圆角矩形 14"/>
          <p:cNvSpPr/>
          <p:nvPr>
            <p:custDataLst>
              <p:tags r:id="rId3"/>
            </p:custDataLst>
          </p:nvPr>
        </p:nvSpPr>
        <p:spPr>
          <a:xfrm>
            <a:off x="3757929" y="3532664"/>
            <a:ext cx="1278890" cy="138112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圆角矩形 16"/>
          <p:cNvSpPr/>
          <p:nvPr>
            <p:custDataLst>
              <p:tags r:id="rId4"/>
            </p:custDataLst>
          </p:nvPr>
        </p:nvSpPr>
        <p:spPr>
          <a:xfrm>
            <a:off x="3757928" y="5065316"/>
            <a:ext cx="1278889" cy="1203521"/>
          </a:xfrm>
          <a:prstGeom prst="round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DF0847ED-718A-99C2-4FB0-EA78E2BD8CFF}"/>
              </a:ext>
            </a:extLst>
          </p:cNvPr>
          <p:cNvSpPr txBox="1"/>
          <p:nvPr/>
        </p:nvSpPr>
        <p:spPr>
          <a:xfrm>
            <a:off x="0" y="875108"/>
            <a:ext cx="263652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23" name="图片 22" descr="形状, 正方形&#10;&#10;AI 生成的内容可能不正确。">
            <a:extLst>
              <a:ext uri="{FF2B5EF4-FFF2-40B4-BE49-F238E27FC236}">
                <a16:creationId xmlns:a16="http://schemas.microsoft.com/office/drawing/2014/main" id="{7D770A2F-B0A9-0C90-51B9-FD4BB5CD215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751" y="898508"/>
            <a:ext cx="1190476" cy="1161905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:a16="http://schemas.microsoft.com/office/drawing/2014/main" id="{04E54E8B-9AA1-3C2D-D606-7B645D355AA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164" y="2253858"/>
            <a:ext cx="1190476" cy="1161905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id="{00570807-FCB9-C02B-B9CB-58010359F41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164" y="3623918"/>
            <a:ext cx="1190476" cy="1161905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30E7175B-50BA-70D8-EBB0-27C3A1C642D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7944" y="4927989"/>
            <a:ext cx="1190476" cy="11619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1" grpId="1" bldLvl="0" animBg="1"/>
      <p:bldP spid="13" grpId="0" bldLvl="0" animBg="1"/>
      <p:bldP spid="13" grpId="1" bldLvl="0" animBg="1"/>
      <p:bldP spid="15" grpId="0" bldLvl="0" animBg="1"/>
      <p:bldP spid="15" grpId="1" bldLvl="0" animBg="1"/>
      <p:bldP spid="17" grpId="0" bldLvl="0" animBg="1"/>
      <p:bldP spid="17" grpId="1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CA418AA7-E500-8E3F-A7CA-5540A760D1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85137" y="935620"/>
            <a:ext cx="3918883" cy="5311026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453535" y="2102554"/>
            <a:ext cx="2365865" cy="1320800"/>
            <a:chOff x="861544" y="2048721"/>
            <a:chExt cx="4644861" cy="1320800"/>
          </a:xfrm>
        </p:grpSpPr>
        <p:sp>
          <p:nvSpPr>
            <p:cNvPr id="7" name="矩形: 圆角 6"/>
            <p:cNvSpPr/>
            <p:nvPr/>
          </p:nvSpPr>
          <p:spPr>
            <a:xfrm>
              <a:off x="861544" y="2048721"/>
              <a:ext cx="4376147" cy="1320800"/>
            </a:xfrm>
            <a:prstGeom prst="roundRect">
              <a:avLst/>
            </a:prstGeom>
            <a:noFill/>
            <a:ln w="19050">
              <a:solidFill>
                <a:schemeClr val="accent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891466" y="2235188"/>
              <a:ext cx="4614939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2800" dirty="0">
                  <a:latin typeface="Times New Roman" panose="02020603050405020304" pitchFamily="18" charset="0"/>
                  <a:ea typeface="华文楷体" panose="02010600040101010101" pitchFamily="2" charset="-122"/>
                  <a:cs typeface="Times New Roman" panose="02020603050405020304" pitchFamily="18" charset="0"/>
                </a:rPr>
                <a:t>listen</a:t>
              </a:r>
              <a:r>
                <a:rPr lang="zh-CN" altLang="en-US" sz="28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 听一听</a:t>
              </a:r>
            </a:p>
            <a:p>
              <a:r>
                <a:rPr lang="zh-CN" altLang="en-US" sz="2800" dirty="0">
                  <a:latin typeface="Times New Roman" panose="02020603050405020304" pitchFamily="18" charset="0"/>
                  <a:ea typeface="华文楷体" panose="02010600040101010101" pitchFamily="2" charset="-122"/>
                  <a:cs typeface="Times New Roman" panose="02020603050405020304" pitchFamily="18" charset="0"/>
                </a:rPr>
                <a:t>match</a:t>
              </a:r>
              <a:r>
                <a:rPr lang="zh-CN" altLang="en-US" sz="2800" dirty="0">
                  <a:latin typeface="华文楷体" panose="02010600040101010101" pitchFamily="2" charset="-122"/>
                  <a:ea typeface="华文楷体" panose="02010600040101010101" pitchFamily="2" charset="-122"/>
                </a:rPr>
                <a:t> 连一连</a:t>
              </a:r>
            </a:p>
          </p:txBody>
        </p:sp>
      </p:grpSp>
      <p:cxnSp>
        <p:nvCxnSpPr>
          <p:cNvPr id="22" name="直接连接符 21"/>
          <p:cNvCxnSpPr/>
          <p:nvPr/>
        </p:nvCxnSpPr>
        <p:spPr>
          <a:xfrm>
            <a:off x="4752340" y="5532120"/>
            <a:ext cx="168656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>
            <a:cxnSpLocks/>
          </p:cNvCxnSpPr>
          <p:nvPr/>
        </p:nvCxnSpPr>
        <p:spPr>
          <a:xfrm>
            <a:off x="4752340" y="1392106"/>
            <a:ext cx="1624013" cy="280024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>
            <a:cxnSpLocks/>
          </p:cNvCxnSpPr>
          <p:nvPr/>
        </p:nvCxnSpPr>
        <p:spPr>
          <a:xfrm flipV="1">
            <a:off x="4814887" y="1576247"/>
            <a:ext cx="1561465" cy="121598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>
            <a:cxnSpLocks/>
          </p:cNvCxnSpPr>
          <p:nvPr/>
        </p:nvCxnSpPr>
        <p:spPr>
          <a:xfrm flipV="1">
            <a:off x="4675959" y="2859931"/>
            <a:ext cx="1675535" cy="13208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>
            <a:extLst>
              <a:ext uri="{FF2B5EF4-FFF2-40B4-BE49-F238E27FC236}">
                <a16:creationId xmlns:a16="http://schemas.microsoft.com/office/drawing/2014/main" id="{4613A571-3F1E-B3BE-B352-7A4ED4766E19}"/>
              </a:ext>
            </a:extLst>
          </p:cNvPr>
          <p:cNvSpPr txBox="1"/>
          <p:nvPr/>
        </p:nvSpPr>
        <p:spPr>
          <a:xfrm>
            <a:off x="0" y="875108"/>
            <a:ext cx="33528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match.</a:t>
            </a:r>
          </a:p>
        </p:txBody>
      </p:sp>
      <p:pic>
        <p:nvPicPr>
          <p:cNvPr id="15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44A6FB43-8E8B-BAB7-CD58-704B23B866E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8643" end="8977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765733" y="998855"/>
            <a:ext cx="517525" cy="5175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28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A7B59A7E-570A-B2FA-3FE2-5758632B74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5137" y="909603"/>
            <a:ext cx="3918883" cy="5311026"/>
          </a:xfrm>
          <a:prstGeom prst="rect">
            <a:avLst/>
          </a:prstGeom>
        </p:spPr>
      </p:pic>
      <p:sp>
        <p:nvSpPr>
          <p:cNvPr id="12" name="对话气泡: 圆角矩形 11"/>
          <p:cNvSpPr/>
          <p:nvPr/>
        </p:nvSpPr>
        <p:spPr>
          <a:xfrm>
            <a:off x="502546" y="2154964"/>
            <a:ext cx="2469515" cy="1852295"/>
          </a:xfrm>
          <a:prstGeom prst="wedgeRoundRectCallout">
            <a:avLst>
              <a:gd name="adj1" fmla="val -11311"/>
              <a:gd name="adj2" fmla="val 65803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Hi! / Hello!</a:t>
            </a:r>
          </a:p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I’m </a:t>
            </a:r>
            <a:r>
              <a:rPr lang="en-US" altLang="zh-CN" sz="2800" u="sng" dirty="0">
                <a:latin typeface="Times New Roman" panose="02020603050405020304" charset="0"/>
                <a:cs typeface="Times New Roman" panose="02020603050405020304" charset="0"/>
              </a:rPr>
              <a:t>           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</a:p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I like </a:t>
            </a:r>
            <a:r>
              <a:rPr lang="en-US" altLang="zh-CN" sz="2800" u="sng" dirty="0">
                <a:latin typeface="Times New Roman" panose="02020603050405020304" charset="0"/>
                <a:cs typeface="Times New Roman" panose="02020603050405020304" charset="0"/>
              </a:rPr>
              <a:t>             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zh-CN" altLang="en-US" sz="28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B89FAF22-7021-7943-FBDE-68C28B1A20BF}"/>
              </a:ext>
            </a:extLst>
          </p:cNvPr>
          <p:cNvSpPr txBox="1"/>
          <p:nvPr/>
        </p:nvSpPr>
        <p:spPr>
          <a:xfrm>
            <a:off x="0" y="875108"/>
            <a:ext cx="263652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73D0360D-5170-99D3-C7C6-4FD2E68D2EC2}"/>
              </a:ext>
            </a:extLst>
          </p:cNvPr>
          <p:cNvCxnSpPr/>
          <p:nvPr/>
        </p:nvCxnSpPr>
        <p:spPr>
          <a:xfrm>
            <a:off x="4752340" y="5532120"/>
            <a:ext cx="168656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F786281A-6D20-BEC0-9749-2E8EA05387B7}"/>
              </a:ext>
            </a:extLst>
          </p:cNvPr>
          <p:cNvCxnSpPr>
            <a:cxnSpLocks/>
          </p:cNvCxnSpPr>
          <p:nvPr/>
        </p:nvCxnSpPr>
        <p:spPr>
          <a:xfrm>
            <a:off x="4814887" y="1380490"/>
            <a:ext cx="1624013" cy="280024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698B184E-EE95-217B-6A2D-2E5317B53DA3}"/>
              </a:ext>
            </a:extLst>
          </p:cNvPr>
          <p:cNvCxnSpPr>
            <a:cxnSpLocks/>
          </p:cNvCxnSpPr>
          <p:nvPr/>
        </p:nvCxnSpPr>
        <p:spPr>
          <a:xfrm flipV="1">
            <a:off x="4877435" y="1546974"/>
            <a:ext cx="1561465" cy="121598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4B0A9A40-ECB0-1CB7-B9A0-0C0F13583E5A}"/>
              </a:ext>
            </a:extLst>
          </p:cNvPr>
          <p:cNvCxnSpPr>
            <a:cxnSpLocks/>
          </p:cNvCxnSpPr>
          <p:nvPr/>
        </p:nvCxnSpPr>
        <p:spPr>
          <a:xfrm flipV="1">
            <a:off x="4763365" y="2792730"/>
            <a:ext cx="1675535" cy="13208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形状&#10;&#10;AI 生成的内容可能不正确。">
            <a:extLst>
              <a:ext uri="{FF2B5EF4-FFF2-40B4-BE49-F238E27FC236}">
                <a16:creationId xmlns:a16="http://schemas.microsoft.com/office/drawing/2014/main" id="{F56FCFCD-9C21-5A7B-6E33-3FFAB1B348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08" y="1771294"/>
            <a:ext cx="3508812" cy="4401363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186482" y="1404620"/>
            <a:ext cx="4803140" cy="974725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r>
              <a:rPr lang="zh-CN" altLang="en-US" sz="3200" b="1" dirty="0">
                <a:latin typeface="Times New Roman" panose="02020603050405020304" charset="0"/>
                <a:cs typeface="Times New Roman" panose="02020603050405020304" charset="0"/>
              </a:rPr>
              <a:t>What food </a:t>
            </a:r>
            <a:r>
              <a:rPr lang="en-US" altLang="zh-CN" sz="3200" b="1" dirty="0">
                <a:latin typeface="Times New Roman" panose="02020603050405020304" charset="0"/>
                <a:cs typeface="Times New Roman" panose="02020603050405020304" charset="0"/>
              </a:rPr>
              <a:t>do you like</a:t>
            </a:r>
            <a:r>
              <a:rPr lang="zh-CN" altLang="en-US" sz="3200" b="1" dirty="0">
                <a:latin typeface="Times New Roman" panose="02020603050405020304" charset="0"/>
                <a:cs typeface="Times New Roman" panose="02020603050405020304" charset="0"/>
              </a:rPr>
              <a:t>?</a:t>
            </a:r>
          </a:p>
          <a:p>
            <a:pPr algn="ctr"/>
            <a:endParaRPr lang="zh-CN" altLang="en-US" sz="2400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36" b="89982" l="9984" r="90967">
                        <a14:foregroundMark x1="9509" y1="15301" x2="10143" y2="24772"/>
                        <a14:foregroundMark x1="10143" y1="24772" x2="7132" y2="34062"/>
                        <a14:foregroundMark x1="7132" y1="34062" x2="5547" y2="73042"/>
                        <a14:foregroundMark x1="5547" y1="73042" x2="12678" y2="83424"/>
                        <a14:foregroundMark x1="12678" y1="83424" x2="30586" y2="86339"/>
                        <a14:foregroundMark x1="30586" y1="86339" x2="39144" y2="91621"/>
                        <a14:foregroundMark x1="39144" y1="91621" x2="65452" y2="93625"/>
                        <a14:foregroundMark x1="65452" y1="93625" x2="75119" y2="86521"/>
                        <a14:foregroundMark x1="75119" y1="86521" x2="85103" y2="83060"/>
                        <a14:foregroundMark x1="85103" y1="83060" x2="90967" y2="76867"/>
                        <a14:foregroundMark x1="90967" y1="76867" x2="88748" y2="36066"/>
                        <a14:foregroundMark x1="88748" y1="36066" x2="85737" y2="3151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71050" y="4170860"/>
            <a:ext cx="1156017" cy="1005789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091" b="98864" l="386" r="95367">
                        <a14:foregroundMark x1="11197" y1="46591" x2="772" y2="93182"/>
                        <a14:foregroundMark x1="772" y1="93182" x2="772" y2="98864"/>
                        <a14:foregroundMark x1="89189" y1="30114" x2="95367" y2="70455"/>
                        <a14:foregroundMark x1="95367" y1="70455" x2="90734" y2="7670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62613" y="2431492"/>
            <a:ext cx="1262567" cy="857961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343088">
            <a:off x="7095632" y="2246474"/>
            <a:ext cx="1156016" cy="119140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400000">
            <a:off x="7777166" y="4072261"/>
            <a:ext cx="968691" cy="1232496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D8AE1135-3B03-D60C-381C-5950350CBF47}"/>
              </a:ext>
            </a:extLst>
          </p:cNvPr>
          <p:cNvSpPr txBox="1"/>
          <p:nvPr/>
        </p:nvSpPr>
        <p:spPr>
          <a:xfrm>
            <a:off x="0" y="875108"/>
            <a:ext cx="314706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Think and draw.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C52DDE5F-9738-F339-2FE6-DDA6C7CE2F7C}"/>
              </a:ext>
            </a:extLst>
          </p:cNvPr>
          <p:cNvSpPr txBox="1"/>
          <p:nvPr/>
        </p:nvSpPr>
        <p:spPr>
          <a:xfrm>
            <a:off x="1198344" y="2285822"/>
            <a:ext cx="2034540" cy="613410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r>
              <a:rPr lang="zh-CN" altLang="en-US" sz="2800" b="1" dirty="0">
                <a:latin typeface="Times New Roman" panose="02020603050405020304" charset="0"/>
                <a:cs typeface="Times New Roman" panose="02020603050405020304" charset="0"/>
              </a:rPr>
              <a:t>What food </a:t>
            </a:r>
            <a:r>
              <a:rPr lang="en-US" altLang="zh-CN" sz="2800" b="1" dirty="0">
                <a:latin typeface="Times New Roman" panose="02020603050405020304" charset="0"/>
                <a:cs typeface="Times New Roman" panose="02020603050405020304" charset="0"/>
              </a:rPr>
              <a:t>do you like</a:t>
            </a:r>
            <a:r>
              <a:rPr lang="zh-CN" altLang="en-US" sz="2800" b="1" dirty="0">
                <a:latin typeface="Times New Roman" panose="02020603050405020304" charset="0"/>
                <a:cs typeface="Times New Roman" panose="02020603050405020304" charset="0"/>
              </a:rPr>
              <a:t>?</a:t>
            </a:r>
          </a:p>
          <a:p>
            <a:pPr algn="ctr"/>
            <a:endParaRPr lang="zh-CN" altLang="en-US" sz="2800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B7907705-E76D-1657-F890-40C1A346DCA2}"/>
              </a:ext>
            </a:extLst>
          </p:cNvPr>
          <p:cNvPicPr>
            <a:picLocks noChangeAspect="1"/>
          </p:cNvPicPr>
          <p:nvPr/>
        </p:nvPicPr>
        <p:blipFill>
          <a:blip r:embed="rId12">
            <a:clrChange>
              <a:clrFrom>
                <a:srgbClr val="FEFEFC"/>
              </a:clrFrom>
              <a:clrTo>
                <a:srgbClr val="FEFEFC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6611" b="93450" l="4223" r="96917">
                        <a14:foregroundMark x1="92821" y1="27464" x2="92821" y2="27464"/>
                        <a14:foregroundMark x1="47044" y1="6611" x2="47044" y2="6611"/>
                        <a14:foregroundMark x1="38809" y1="7452" x2="38809" y2="7452"/>
                        <a14:foregroundMark x1="7728" y1="50841" x2="7728" y2="50841"/>
                        <a14:foregroundMark x1="4223" y1="56671" x2="4223" y2="56671"/>
                        <a14:foregroundMark x1="58193" y1="93450" x2="58193" y2="93450"/>
                        <a14:foregroundMark x1="83995" y1="50000" x2="83995" y2="50000"/>
                        <a14:foregroundMark x1="96917" y1="24159" x2="96917" y2="2415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65495" y="4204163"/>
            <a:ext cx="1198880" cy="842456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1631B427-8753-A568-B1ED-00A778C9300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508" b="89508" l="8696" r="90737">
                        <a14:foregroundMark x1="8696" y1="64590" x2="8696" y2="64590"/>
                        <a14:foregroundMark x1="90737" y1="61311" x2="90737" y2="6131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619729" y="2388026"/>
            <a:ext cx="1895517" cy="1092878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10E41427-2075-064D-11A4-60348E4E2B2D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9877" b="89815" l="9492" r="90847">
                        <a14:foregroundMark x1="9661" y1="62963" x2="9661" y2="62963"/>
                        <a14:foregroundMark x1="90847" y1="63580" x2="90847" y2="6358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996945" y="3978623"/>
            <a:ext cx="2174681" cy="1194232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形状&#10;&#10;AI 生成的内容可能不正确。">
            <a:extLst>
              <a:ext uri="{FF2B5EF4-FFF2-40B4-BE49-F238E27FC236}">
                <a16:creationId xmlns:a16="http://schemas.microsoft.com/office/drawing/2014/main" id="{51520D2D-AAD9-F8AF-2AB1-42244C9972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08" y="1771294"/>
            <a:ext cx="3508812" cy="4401363"/>
          </a:xfrm>
          <a:prstGeom prst="rect">
            <a:avLst/>
          </a:prstGeom>
        </p:spPr>
      </p:pic>
      <p:sp>
        <p:nvSpPr>
          <p:cNvPr id="30" name="文本框 29"/>
          <p:cNvSpPr txBox="1"/>
          <p:nvPr/>
        </p:nvSpPr>
        <p:spPr>
          <a:xfrm>
            <a:off x="1198344" y="2285822"/>
            <a:ext cx="2034540" cy="613410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r>
              <a:rPr lang="zh-CN" altLang="en-US" sz="2800" b="1" dirty="0">
                <a:latin typeface="Times New Roman" panose="02020603050405020304" charset="0"/>
                <a:cs typeface="Times New Roman" panose="02020603050405020304" charset="0"/>
              </a:rPr>
              <a:t>What food </a:t>
            </a:r>
            <a:r>
              <a:rPr lang="en-US" altLang="zh-CN" sz="2800" b="1" dirty="0">
                <a:latin typeface="Times New Roman" panose="02020603050405020304" charset="0"/>
                <a:cs typeface="Times New Roman" panose="02020603050405020304" charset="0"/>
              </a:rPr>
              <a:t>do you like</a:t>
            </a:r>
            <a:r>
              <a:rPr lang="zh-CN" altLang="en-US" sz="2800" b="1" dirty="0">
                <a:latin typeface="Times New Roman" panose="02020603050405020304" charset="0"/>
                <a:cs typeface="Times New Roman" panose="02020603050405020304" charset="0"/>
              </a:rPr>
              <a:t>?</a:t>
            </a:r>
          </a:p>
          <a:p>
            <a:pPr algn="ctr"/>
            <a:endParaRPr lang="zh-CN" altLang="en-US" sz="2800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8789" y="3276600"/>
            <a:ext cx="2533650" cy="2076450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0A0C397A-2AA2-4484-E552-FE265B0E4001}"/>
              </a:ext>
            </a:extLst>
          </p:cNvPr>
          <p:cNvSpPr txBox="1"/>
          <p:nvPr/>
        </p:nvSpPr>
        <p:spPr>
          <a:xfrm>
            <a:off x="0" y="875108"/>
            <a:ext cx="1906622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Showtime </a:t>
            </a:r>
          </a:p>
        </p:txBody>
      </p:sp>
      <p:sp>
        <p:nvSpPr>
          <p:cNvPr id="6" name="对话气泡: 圆角矩形 5">
            <a:extLst>
              <a:ext uri="{FF2B5EF4-FFF2-40B4-BE49-F238E27FC236}">
                <a16:creationId xmlns:a16="http://schemas.microsoft.com/office/drawing/2014/main" id="{F4CCA9C0-C92B-60FD-F4E5-65707258D2BB}"/>
              </a:ext>
            </a:extLst>
          </p:cNvPr>
          <p:cNvSpPr/>
          <p:nvPr/>
        </p:nvSpPr>
        <p:spPr>
          <a:xfrm>
            <a:off x="6096000" y="2612390"/>
            <a:ext cx="2469515" cy="1852295"/>
          </a:xfrm>
          <a:prstGeom prst="wedgeRoundRectCallout">
            <a:avLst>
              <a:gd name="adj1" fmla="val -11311"/>
              <a:gd name="adj2" fmla="val 65803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Hi! / Hello!</a:t>
            </a:r>
          </a:p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I’m </a:t>
            </a:r>
            <a:r>
              <a:rPr lang="en-US" altLang="zh-CN" sz="2800" u="sng" dirty="0">
                <a:latin typeface="Times New Roman" panose="02020603050405020304" charset="0"/>
                <a:cs typeface="Times New Roman" panose="02020603050405020304" charset="0"/>
              </a:rPr>
              <a:t>             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</a:p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I like </a:t>
            </a:r>
            <a:r>
              <a:rPr lang="en-US" altLang="zh-CN" sz="2800" u="sng" dirty="0">
                <a:latin typeface="Times New Roman" panose="02020603050405020304" charset="0"/>
                <a:cs typeface="Times New Roman" panose="02020603050405020304" charset="0"/>
              </a:rPr>
              <a:t>              </a:t>
            </a:r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zh-CN" altLang="en-US" sz="28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BCBCC4E0-12F4-4177-A393-9F0BDDC478C4}"/>
              </a:ext>
            </a:extLst>
          </p:cNvPr>
          <p:cNvSpPr txBox="1"/>
          <p:nvPr/>
        </p:nvSpPr>
        <p:spPr>
          <a:xfrm>
            <a:off x="6867624" y="3276600"/>
            <a:ext cx="1285776" cy="426720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Li Hao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endParaRPr lang="zh-CN" altLang="en-US" sz="28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BBF4F60D-D6B4-C647-C2B0-9B4D02769430}"/>
              </a:ext>
            </a:extLst>
          </p:cNvPr>
          <p:cNvSpPr txBox="1"/>
          <p:nvPr/>
        </p:nvSpPr>
        <p:spPr>
          <a:xfrm>
            <a:off x="7073682" y="3703370"/>
            <a:ext cx="1491833" cy="613410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bananas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endParaRPr lang="zh-CN" altLang="en-US" sz="28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>
            <a:extLst>
              <a:ext uri="{FF2B5EF4-FFF2-40B4-BE49-F238E27FC236}">
                <a16:creationId xmlns:a16="http://schemas.microsoft.com/office/drawing/2014/main" id="{E1E8275E-6E9D-DE61-52C0-9A6AA6B54762}"/>
              </a:ext>
            </a:extLst>
          </p:cNvPr>
          <p:cNvSpPr txBox="1"/>
          <p:nvPr/>
        </p:nvSpPr>
        <p:spPr>
          <a:xfrm>
            <a:off x="0" y="856979"/>
            <a:ext cx="225977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Homework</a:t>
            </a:r>
            <a:endParaRPr lang="zh-CN" altLang="en-US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A0013E1F-123D-5E2C-C948-1C97A82DCD5C}"/>
              </a:ext>
            </a:extLst>
          </p:cNvPr>
          <p:cNvSpPr txBox="1"/>
          <p:nvPr/>
        </p:nvSpPr>
        <p:spPr>
          <a:xfrm>
            <a:off x="1558290" y="2445910"/>
            <a:ext cx="91401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朗读本单元第一课时的韵文和第二课时的课文。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向同学、朋友介绍自己喜欢的食物。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副标题 2"/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3" name="标题 1">
            <a:extLst>
              <a:ext uri="{FF2B5EF4-FFF2-40B4-BE49-F238E27FC236}">
                <a16:creationId xmlns:a16="http://schemas.microsoft.com/office/drawing/2014/main" id="{57B4285B-789A-7FE2-39E3-D6EC23CFCDC7}"/>
              </a:ext>
            </a:extLst>
          </p:cNvPr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4 Food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3 Listen, think and match. &amp; Let’s have fun.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a*1"/>
  <p:tag name="KSO_WM_UNIT_LAYERLEVEL" val="1"/>
  <p:tag name="KSO_WM_TAG_VERSION" val="3.0"/>
  <p:tag name="KSO_WM_BEAUTIFY_FLAG" val="#wm#"/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TYPE" val="a"/>
  <p:tag name="KSO_WM_UNIT_INDEX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75.2150393700787,&quot;left&quot;:-28.286614173228344,&quot;top&quot;:13.099921259842521,&quot;width&quot;:436.2366929133858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75.2150393700787,&quot;left&quot;:-28.286614173228344,&quot;top&quot;:13.099921259842521,&quot;width&quot;:436.2366929133858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75.2150393700787,&quot;left&quot;:-28.286614173228344,&quot;top&quot;:13.099921259842521,&quot;width&quot;:436.2366929133858}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75.2150393700787,&quot;left&quot;:-28.286614173228344,&quot;top&quot;:13.099921259842521,&quot;width&quot;:436.2366929133858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274</Words>
  <Application>Microsoft Office PowerPoint</Application>
  <PresentationFormat>宽屏</PresentationFormat>
  <Paragraphs>61</Paragraphs>
  <Slides>16</Slides>
  <Notes>10</Notes>
  <HiddenSlides>0</HiddenSlides>
  <MMClips>2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16</vt:i4>
      </vt:variant>
    </vt:vector>
  </HeadingPairs>
  <TitlesOfParts>
    <vt:vector size="26" baseType="lpstr">
      <vt:lpstr>等线</vt:lpstr>
      <vt:lpstr>黑体</vt:lpstr>
      <vt:lpstr>华文楷体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372</cp:revision>
  <dcterms:created xsi:type="dcterms:W3CDTF">2025-03-13T09:05:00Z</dcterms:created>
  <dcterms:modified xsi:type="dcterms:W3CDTF">2026-07-09T08:04:13Z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C2B468B6A4B34170A45D0BB2D14545A2_13</vt:lpwstr>
  </property>
  <property fmtid="{D5CDD505-2E9C-101B-9397-08002B2CF9AE}" pid="3" name="KSOProductBuildVer">
    <vt:lpwstr>2052-12.1.0.22529</vt:lpwstr>
  </property>
</Properties>
</file>