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3" r:id="rId2"/>
    <p:sldMasterId id="2147483657" r:id="rId3"/>
  </p:sldMasterIdLst>
  <p:notesMasterIdLst>
    <p:notesMasterId r:id="rId31"/>
  </p:notesMasterIdLst>
  <p:handoutMasterIdLst>
    <p:handoutMasterId r:id="rId32"/>
  </p:handoutMasterIdLst>
  <p:sldIdLst>
    <p:sldId id="325" r:id="rId4"/>
    <p:sldId id="370" r:id="rId5"/>
    <p:sldId id="326" r:id="rId6"/>
    <p:sldId id="371" r:id="rId7"/>
    <p:sldId id="559" r:id="rId8"/>
    <p:sldId id="560" r:id="rId9"/>
    <p:sldId id="561" r:id="rId10"/>
    <p:sldId id="562" r:id="rId11"/>
    <p:sldId id="563" r:id="rId12"/>
    <p:sldId id="564" r:id="rId13"/>
    <p:sldId id="565" r:id="rId14"/>
    <p:sldId id="566" r:id="rId15"/>
    <p:sldId id="567" r:id="rId16"/>
    <p:sldId id="571" r:id="rId17"/>
    <p:sldId id="313" r:id="rId18"/>
    <p:sldId id="337" r:id="rId19"/>
    <p:sldId id="366" r:id="rId20"/>
    <p:sldId id="314" r:id="rId21"/>
    <p:sldId id="572" r:id="rId22"/>
    <p:sldId id="343" r:id="rId23"/>
    <p:sldId id="573" r:id="rId24"/>
    <p:sldId id="574" r:id="rId25"/>
    <p:sldId id="575" r:id="rId26"/>
    <p:sldId id="346" r:id="rId27"/>
    <p:sldId id="364" r:id="rId28"/>
    <p:sldId id="335" r:id="rId29"/>
    <p:sldId id="336" r:id="rId3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91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3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0975825-8692-A4BC-9483-10A0E2BE777D}" name="fltrp" initials="fltrp" userId="fltrp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21" clrIdx="0"/>
  <p:cmAuthor id="2" name="FLTRP_JCSZ" initials="FLTRP_JCS" lastIdx="11" clrIdx="1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C00"/>
    <a:srgbClr val="FFFFFF"/>
    <a:srgbClr val="3A5542"/>
    <a:srgbClr val="FFCC00"/>
    <a:srgbClr val="FEFCE7"/>
    <a:srgbClr val="F2F2F2"/>
    <a:srgbClr val="3B5643"/>
    <a:srgbClr val="EAEFF7"/>
    <a:srgbClr val="1784AD"/>
    <a:srgbClr val="014E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09" autoAdjust="0"/>
    <p:restoredTop sz="76311" autoAdjust="0"/>
  </p:normalViewPr>
  <p:slideViewPr>
    <p:cSldViewPr snapToGrid="0" showGuides="1">
      <p:cViewPr varScale="1">
        <p:scale>
          <a:sx n="104" d="100"/>
          <a:sy n="104" d="100"/>
        </p:scale>
        <p:origin x="144" y="192"/>
      </p:cViewPr>
      <p:guideLst>
        <p:guide orient="horz" pos="4091"/>
        <p:guide pos="665"/>
        <p:guide pos="7015"/>
        <p:guide orient="horz" pos="53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commentAuthors" Target="commentAuthors.xml"/><Relationship Id="rId38" Type="http://schemas.microsoft.com/office/2018/10/relationships/authors" Target="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5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96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7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557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8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9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104869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69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6397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296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081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530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1067D-8EFF-0D2B-F24C-4B3CA54321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97FC2423-EFEE-9197-B7EA-6E7BADB17F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BE64D198-FB17-728C-8728-ECC72C70A2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5A8401F-5C72-E105-D1D0-313958EE36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135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3871A-4075-7B3E-C37E-F79CA149A4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F50C61BC-64C6-975E-5AD5-65BB936911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2DB2CCE0-248A-4C06-06A5-5712E6E5F6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523D4FC-6110-1EAE-7D71-5C6CC99001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3549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59D252-EBC0-FC44-4EF0-82C98A4D5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F22B1C42-4DE5-28D8-EF44-A078922072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12A76482-CD39-D691-4115-D75F5B5B46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93C9F72-38F7-F112-8F15-2462D316BC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5880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54300E-810A-8816-FAF7-D35666E8D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897618BE-A19B-5974-4088-8DA10244D1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3EA540C8-9430-5978-6F51-EE9E4E995D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F91C73E-1058-D524-9889-3E2B71696B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4787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E10185-4AAF-868B-E2A2-BFB175BC70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F1809BC2-FB6C-A8CF-1A31-56690895F9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D7068BE-2597-CCC8-860C-A4B4CC0DBF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D8A6584-9A5A-7749-E4F3-3AD5C07574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8699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D19CD5-27E6-7AF2-39B5-B18D1C56E9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619D450-1853-68D5-0401-E800BA638C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7D9D6E2B-F183-50E2-DBF8-BDBC2835C6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92FAB08-CF84-BEB4-0167-088472A0E8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3032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D5DC4D-2F54-E6CF-CDDF-8BFABDA3E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CBBBBA8-EC86-8306-BF0A-8F3B6484DF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41780FF8-BCA2-E5B3-FC22-2FDE5F68B4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DB4AC6E-8A0A-E370-9B02-58CC07D97A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9153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97669-CB2E-C6C3-E212-194FF20677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FCB45CB-97A9-15D0-73B3-600A4680ED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13600E44-178E-2971-576F-6A1941D02A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66D3907-197F-C025-F118-07D13316F3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7759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B929DC-11F8-4876-87C2-F58B88020B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523EE0A6-F6DC-7AEC-74B3-921D353292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19ECA43-31D9-D511-D7B3-8AE7D1758C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F17B840-6F4D-7207-9C2D-59E919F3A4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9017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45AD1F-3C8B-18B6-89A1-5E080B7710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52CC80B9-B0F6-2FEC-3984-9AD6130E2C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1D756036-B18B-A7AC-3B51-E3DCDDE737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9C37599-AF58-B08B-88E8-62AD69545C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5485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11697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5392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804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9517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6ED02E-2586-A1A2-79B4-DD9C33D657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0C482909-7FDA-F80B-AAE7-200F1CB84A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8E5DD8BA-24E2-DB93-370B-21BABB5623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3F4C66D-B42D-98B6-BF92-CD5A7EC946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1308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7589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99052C-77DC-7F06-03F7-C5927F1125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AC7DCEE7-8B3D-B56D-E60C-3AA96185E1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423749B-BB2D-C533-187D-740970B5C3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81377AC-DF7D-426F-BACB-384B7AE908B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49397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786F4A-5AD6-E911-DB2D-EFE67E73D2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F462BEC-6442-ABC7-3298-E3DF6C77DB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8CBC1F1-1B50-54CC-E180-F9E09A2F77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EB3AEF0-F916-191C-E1EC-FB20C8DCED6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255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0CE7FA-7440-85C0-87FA-54853388C2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1FFDEDED-58AC-8C5E-8FFC-9A92189DA3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76BD7059-F29D-AD8D-D0D0-930C00A394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3BA5CDA-AD0A-5DF2-D730-2EC29A64F63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3665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93585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4376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289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58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48582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2097152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文本框 6"/>
          <p:cNvSpPr txBox="1"/>
          <p:nvPr userDrawn="1"/>
        </p:nvSpPr>
        <p:spPr>
          <a:xfrm>
            <a:off x="431800" y="365125"/>
            <a:ext cx="2133600" cy="358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48591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53" name="图片 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89" name="图片 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组合 4"/>
          <p:cNvGrpSpPr/>
          <p:nvPr userDrawn="1"/>
        </p:nvGrpSpPr>
        <p:grpSpPr>
          <a:xfrm>
            <a:off x="677681" y="680291"/>
            <a:ext cx="477351" cy="423398"/>
            <a:chOff x="687306" y="641790"/>
            <a:chExt cx="493921" cy="438095"/>
          </a:xfrm>
        </p:grpSpPr>
        <p:pic>
          <p:nvPicPr>
            <p:cNvPr id="2097185" name="图形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5400000">
              <a:off x="814174" y="712833"/>
              <a:ext cx="438095" cy="296010"/>
            </a:xfrm>
            <a:prstGeom prst="rect">
              <a:avLst/>
            </a:prstGeom>
          </p:spPr>
        </p:pic>
        <p:pic>
          <p:nvPicPr>
            <p:cNvPr id="2097186" name="图形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18690" y="710409"/>
              <a:ext cx="438092" cy="300859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8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8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48686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2097195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4868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94" name="图片 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7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96" name="图片 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0.xml"/><Relationship Id="rId18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33.xml"/><Relationship Id="rId39" Type="http://schemas.openxmlformats.org/officeDocument/2006/relationships/slideLayout" Target="../slideLayouts/slideLayout46.xml"/><Relationship Id="rId21" Type="http://schemas.openxmlformats.org/officeDocument/2006/relationships/slideLayout" Target="../slideLayouts/slideLayout28.xml"/><Relationship Id="rId34" Type="http://schemas.openxmlformats.org/officeDocument/2006/relationships/slideLayout" Target="../slideLayouts/slideLayout41.xml"/><Relationship Id="rId42" Type="http://schemas.openxmlformats.org/officeDocument/2006/relationships/slideLayout" Target="../slideLayouts/slideLayout49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20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36.xml"/><Relationship Id="rId41" Type="http://schemas.openxmlformats.org/officeDocument/2006/relationships/slideLayout" Target="../slideLayouts/slideLayout48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24" Type="http://schemas.openxmlformats.org/officeDocument/2006/relationships/slideLayout" Target="../slideLayouts/slideLayout31.xml"/><Relationship Id="rId32" Type="http://schemas.openxmlformats.org/officeDocument/2006/relationships/slideLayout" Target="../slideLayouts/slideLayout39.xml"/><Relationship Id="rId37" Type="http://schemas.openxmlformats.org/officeDocument/2006/relationships/slideLayout" Target="../slideLayouts/slideLayout44.xml"/><Relationship Id="rId40" Type="http://schemas.openxmlformats.org/officeDocument/2006/relationships/slideLayout" Target="../slideLayouts/slideLayout47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30.xml"/><Relationship Id="rId28" Type="http://schemas.openxmlformats.org/officeDocument/2006/relationships/slideLayout" Target="../slideLayouts/slideLayout35.xml"/><Relationship Id="rId36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26.xml"/><Relationship Id="rId31" Type="http://schemas.openxmlformats.org/officeDocument/2006/relationships/slideLayout" Target="../slideLayouts/slideLayout38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9.xml"/><Relationship Id="rId27" Type="http://schemas.openxmlformats.org/officeDocument/2006/relationships/slideLayout" Target="../slideLayouts/slideLayout34.xml"/><Relationship Id="rId30" Type="http://schemas.openxmlformats.org/officeDocument/2006/relationships/slideLayout" Target="../slideLayouts/slideLayout37.xml"/><Relationship Id="rId35" Type="http://schemas.openxmlformats.org/officeDocument/2006/relationships/slideLayout" Target="../slideLayouts/slideLayout42.xml"/><Relationship Id="rId43" Type="http://schemas.openxmlformats.org/officeDocument/2006/relationships/theme" Target="../theme/theme3.xml"/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32.xml"/><Relationship Id="rId33" Type="http://schemas.openxmlformats.org/officeDocument/2006/relationships/slideLayout" Target="../slideLayouts/slideLayout40.xml"/><Relationship Id="rId38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577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78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6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5" r:id="rId18"/>
    <p:sldLayoutId id="2147483676" r:id="rId19"/>
    <p:sldLayoutId id="2147483677" r:id="rId20"/>
    <p:sldLayoutId id="2147483678" r:id="rId21"/>
    <p:sldLayoutId id="2147483679" r:id="rId22"/>
    <p:sldLayoutId id="2147483680" r:id="rId23"/>
    <p:sldLayoutId id="2147483681" r:id="rId24"/>
    <p:sldLayoutId id="2147483682" r:id="rId25"/>
    <p:sldLayoutId id="2147483683" r:id="rId26"/>
    <p:sldLayoutId id="2147483684" r:id="rId27"/>
    <p:sldLayoutId id="2147483685" r:id="rId28"/>
    <p:sldLayoutId id="2147483686" r:id="rId29"/>
    <p:sldLayoutId id="2147483687" r:id="rId30"/>
    <p:sldLayoutId id="2147483688" r:id="rId31"/>
    <p:sldLayoutId id="2147483689" r:id="rId32"/>
    <p:sldLayoutId id="2147483690" r:id="rId33"/>
    <p:sldLayoutId id="2147483691" r:id="rId34"/>
    <p:sldLayoutId id="2147483692" r:id="rId35"/>
    <p:sldLayoutId id="2147483693" r:id="rId36"/>
    <p:sldLayoutId id="2147483694" r:id="rId37"/>
    <p:sldLayoutId id="2147483695" r:id="rId38"/>
    <p:sldLayoutId id="2147483696" r:id="rId39"/>
    <p:sldLayoutId id="2147483697" r:id="rId40"/>
    <p:sldLayoutId id="2147483698" r:id="rId41"/>
    <p:sldLayoutId id="2147483699" r:id="rId4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9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9.xml"/><Relationship Id="rId7" Type="http://schemas.openxmlformats.org/officeDocument/2006/relationships/image" Target="../media/image10.emf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9.xml"/><Relationship Id="rId7" Type="http://schemas.openxmlformats.org/officeDocument/2006/relationships/image" Target="../media/image8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2.jpeg"/><Relationship Id="rId5" Type="http://schemas.openxmlformats.org/officeDocument/2006/relationships/image" Target="../media/image10.emf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9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13.emf"/><Relationship Id="rId4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9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14.emf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1.wdp"/><Relationship Id="rId3" Type="http://schemas.openxmlformats.org/officeDocument/2006/relationships/slideLayout" Target="../slideLayouts/slideLayout49.xml"/><Relationship Id="rId7" Type="http://schemas.openxmlformats.org/officeDocument/2006/relationships/image" Target="../media/image17.png"/><Relationship Id="rId12" Type="http://schemas.openxmlformats.org/officeDocument/2006/relationships/image" Target="../media/image21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notesSlide" Target="../notesSlides/notesSlide14.xml"/><Relationship Id="rId9" Type="http://schemas.openxmlformats.org/officeDocument/2006/relationships/image" Target="../media/image18.png"/><Relationship Id="rId1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9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23.emf"/><Relationship Id="rId4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9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24.emf"/><Relationship Id="rId4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9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Relationship Id="rId9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9.xml"/><Relationship Id="rId4" Type="http://schemas.microsoft.com/office/2007/relationships/hdphoto" Target="../media/hdphoto2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9.xml"/><Relationship Id="rId4" Type="http://schemas.microsoft.com/office/2007/relationships/hdphoto" Target="../media/hdphoto2.wdp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-168356" y="1805142"/>
            <a:ext cx="12512755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2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F</a:t>
            </a:r>
            <a:r>
              <a:rPr lang="en-US" altLang="zh-CN" sz="4000" b="1" i="0" dirty="0" err="1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amily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ctr"/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2 Let’s read!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1048590" name="形状1"/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48584" name="副标题 2"/>
          <p:cNvSpPr txBox="1"/>
          <p:nvPr/>
        </p:nvSpPr>
        <p:spPr>
          <a:xfrm>
            <a:off x="1675152" y="3891371"/>
            <a:ext cx="9740650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次：一年级下册               学    科：英语（外研社版）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主讲人：焦慕蓉                       学    校：成都高新云芯学校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C68DF8C-9157-8589-5787-5988C3474AB0}"/>
              </a:ext>
            </a:extLst>
          </p:cNvPr>
          <p:cNvSpPr txBox="1"/>
          <p:nvPr/>
        </p:nvSpPr>
        <p:spPr>
          <a:xfrm>
            <a:off x="940900" y="1672478"/>
            <a:ext cx="10287049" cy="4551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在看图片、听录音、朗读故事等活动中，梳理、理解故事内容。</a:t>
            </a:r>
            <a:endParaRPr lang="en-US" altLang="zh-CN" sz="2800" kern="1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掌握并灵活运用表示分享的表达“</a:t>
            </a:r>
            <a:r>
              <a:rPr lang="en-US" altLang="zh-CN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This is for...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”</a:t>
            </a:r>
            <a:r>
              <a:rPr lang="en-US" altLang="zh-CN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,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以及表达对家人的爱的句型“</a:t>
            </a:r>
            <a:r>
              <a:rPr lang="en-US" altLang="zh-CN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 love my family.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”，并在此过程中，理解家庭成员的长幼关系。</a:t>
            </a:r>
            <a:endParaRPr lang="zh-CN" altLang="zh-CN" sz="2800" kern="100" dirty="0">
              <a:effectLst/>
              <a:latin typeface="等线" panose="02010600030101010101" charset="-122"/>
              <a:ea typeface="等线" panose="0201060003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运用故事中的核心语言展示自己过生日分蛋糕的过程，模仿故事角色的语音、语调、表情、动作，感受温馨和谐的家庭氛围，培养尊敬长辈、爱护幼小的优秀品质。</a:t>
            </a:r>
            <a:endParaRPr lang="en-US" altLang="zh-CN" sz="2800" kern="100" dirty="0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46B6CA27-1EDD-D451-72E7-B4C8323F1BBF}"/>
              </a:ext>
            </a:extLst>
          </p:cNvPr>
          <p:cNvSpPr txBox="1"/>
          <p:nvPr/>
        </p:nvSpPr>
        <p:spPr>
          <a:xfrm>
            <a:off x="-773798" y="1155588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3"/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42852A4D-7850-B49B-98E1-A27470FDD83D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13">
            <a:extLst>
              <a:ext uri="{FF2B5EF4-FFF2-40B4-BE49-F238E27FC236}">
                <a16:creationId xmlns:a16="http://schemas.microsoft.com/office/drawing/2014/main" id="{E1AFFA7D-9387-9FE8-A351-45A21466C294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C5D7484B-5073-179B-E95C-5E857BB79719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22">
              <a:extLst>
                <a:ext uri="{FF2B5EF4-FFF2-40B4-BE49-F238E27FC236}">
                  <a16:creationId xmlns:a16="http://schemas.microsoft.com/office/drawing/2014/main" id="{2DC95E5B-32B2-C8AB-A62F-DAECDEFEE1D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id="{86FBC569-F9AC-38E4-94A7-4E472CDC5548}"/>
              </a:ext>
            </a:extLst>
          </p:cNvPr>
          <p:cNvSpPr/>
          <p:nvPr/>
        </p:nvSpPr>
        <p:spPr>
          <a:xfrm>
            <a:off x="3522916" y="1964365"/>
            <a:ext cx="5556738" cy="3680241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191827B-81AA-BC70-4AA8-7996253BF8F9}"/>
              </a:ext>
            </a:extLst>
          </p:cNvPr>
          <p:cNvSpPr txBox="1"/>
          <p:nvPr/>
        </p:nvSpPr>
        <p:spPr>
          <a:xfrm>
            <a:off x="4174015" y="3604430"/>
            <a:ext cx="46072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12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58908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CBB6BD-A3F0-F4E2-DAAE-CD5B03A63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930BF2F7-6286-325B-2CB2-CE4F7B7496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1450" y="1619183"/>
            <a:ext cx="3169100" cy="4547937"/>
          </a:xfrm>
          <a:prstGeom prst="rect">
            <a:avLst/>
          </a:prstGeom>
        </p:spPr>
      </p:pic>
      <p:sp>
        <p:nvSpPr>
          <p:cNvPr id="2" name="文本框 23">
            <a:extLst>
              <a:ext uri="{FF2B5EF4-FFF2-40B4-BE49-F238E27FC236}">
                <a16:creationId xmlns:a16="http://schemas.microsoft.com/office/drawing/2014/main" id="{C1438AD4-0965-3F3D-9000-A178B42F0D9A}"/>
              </a:ext>
            </a:extLst>
          </p:cNvPr>
          <p:cNvSpPr txBox="1"/>
          <p:nvPr/>
        </p:nvSpPr>
        <p:spPr>
          <a:xfrm>
            <a:off x="3405685" y="936900"/>
            <a:ext cx="56884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read and draw √ or ×.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1947DFFA-A99D-0C12-7821-2C58DBF4DEF9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13">
            <a:extLst>
              <a:ext uri="{FF2B5EF4-FFF2-40B4-BE49-F238E27FC236}">
                <a16:creationId xmlns:a16="http://schemas.microsoft.com/office/drawing/2014/main" id="{B75A2E34-9F2D-6A7D-4C01-4A3C2AA1217B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0605A18C-E3A6-E9AC-34ED-CDC900121B77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22">
              <a:extLst>
                <a:ext uri="{FF2B5EF4-FFF2-40B4-BE49-F238E27FC236}">
                  <a16:creationId xmlns:a16="http://schemas.microsoft.com/office/drawing/2014/main" id="{337C0366-CD9B-C806-1DE1-649187BC19A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5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8B70D1BB-32DC-856E-E238-6DE9912C32A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1000" end="35393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850403" y="1750987"/>
            <a:ext cx="487363" cy="487363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D08EF72C-0F56-B11E-C9D0-781F304B5088}"/>
              </a:ext>
            </a:extLst>
          </p:cNvPr>
          <p:cNvSpPr txBox="1"/>
          <p:nvPr/>
        </p:nvSpPr>
        <p:spPr>
          <a:xfrm>
            <a:off x="4897263" y="5557273"/>
            <a:ext cx="57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√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368AF6E-3ED0-721F-1E9E-B4E02FD0D709}"/>
              </a:ext>
            </a:extLst>
          </p:cNvPr>
          <p:cNvSpPr txBox="1"/>
          <p:nvPr/>
        </p:nvSpPr>
        <p:spPr>
          <a:xfrm>
            <a:off x="6800569" y="5557273"/>
            <a:ext cx="57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√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8156C947-711F-EE6F-4BE7-F90AE445640A}"/>
              </a:ext>
            </a:extLst>
          </p:cNvPr>
          <p:cNvSpPr txBox="1"/>
          <p:nvPr/>
        </p:nvSpPr>
        <p:spPr>
          <a:xfrm>
            <a:off x="4831285" y="3247497"/>
            <a:ext cx="57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×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D6F32E25-40D7-8099-ACB2-A6BE5703B680}"/>
              </a:ext>
            </a:extLst>
          </p:cNvPr>
          <p:cNvSpPr txBox="1"/>
          <p:nvPr/>
        </p:nvSpPr>
        <p:spPr>
          <a:xfrm>
            <a:off x="6732829" y="3247497"/>
            <a:ext cx="57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×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166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  <p:bldP spid="7" grpId="0"/>
      <p:bldP spid="14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0E6A09-556C-C999-CE69-3B211515DA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AEDE96D2-F0D2-615C-2922-4155E4FA9DBC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4D027239-A8E9-9D74-D927-859BA19F3831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ABA1A550-87E7-1140-AE8B-EE0EDDE0D825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6346295F-8769-4F56-834D-EDB67B0C85A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>
            <a:extLst>
              <a:ext uri="{FF2B5EF4-FFF2-40B4-BE49-F238E27FC236}">
                <a16:creationId xmlns:a16="http://schemas.microsoft.com/office/drawing/2014/main" id="{0A9393F2-E8B4-FF0A-7C76-F1F2DB156844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00F9E215-5642-A10B-80B7-928BDCE1345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9EDAEA"/>
              </a:clrFrom>
              <a:clrTo>
                <a:srgbClr val="9EDAEA">
                  <a:alpha val="0"/>
                </a:srgbClr>
              </a:clrTo>
            </a:clrChange>
          </a:blip>
          <a:srcRect l="4320" t="6186" r="4445" b="5287"/>
          <a:stretch/>
        </p:blipFill>
        <p:spPr>
          <a:xfrm>
            <a:off x="4096512" y="2210907"/>
            <a:ext cx="4169664" cy="3368742"/>
          </a:xfrm>
          <a:prstGeom prst="rect">
            <a:avLst/>
          </a:prstGeom>
        </p:spPr>
      </p:pic>
      <p:grpSp>
        <p:nvGrpSpPr>
          <p:cNvPr id="29" name="组合 28">
            <a:extLst>
              <a:ext uri="{FF2B5EF4-FFF2-40B4-BE49-F238E27FC236}">
                <a16:creationId xmlns:a16="http://schemas.microsoft.com/office/drawing/2014/main" id="{D9303760-427C-1F13-1957-975B68F1E840}"/>
              </a:ext>
            </a:extLst>
          </p:cNvPr>
          <p:cNvGrpSpPr/>
          <p:nvPr/>
        </p:nvGrpSpPr>
        <p:grpSpPr>
          <a:xfrm>
            <a:off x="7855304" y="4012713"/>
            <a:ext cx="1661743" cy="523220"/>
            <a:chOff x="7855304" y="4012713"/>
            <a:chExt cx="1661743" cy="523220"/>
          </a:xfrm>
        </p:grpSpPr>
        <p:sp>
          <p:nvSpPr>
            <p:cNvPr id="28" name="矩形 27"/>
            <p:cNvSpPr/>
            <p:nvPr/>
          </p:nvSpPr>
          <p:spPr>
            <a:xfrm>
              <a:off x="8692782" y="4012713"/>
              <a:ext cx="82426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US" altLang="zh-CN" sz="2800" b="1" dirty="0">
                  <a:ln>
                    <a:noFill/>
                  </a:ln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dad</a:t>
              </a:r>
            </a:p>
          </p:txBody>
        </p:sp>
        <p:sp>
          <p:nvSpPr>
            <p:cNvPr id="22" name="箭头: 右 21">
              <a:extLst>
                <a:ext uri="{FF2B5EF4-FFF2-40B4-BE49-F238E27FC236}">
                  <a16:creationId xmlns:a16="http://schemas.microsoft.com/office/drawing/2014/main" id="{FD9D6912-4327-A58F-023D-B2FB2A4D7674}"/>
                </a:ext>
              </a:extLst>
            </p:cNvPr>
            <p:cNvSpPr/>
            <p:nvPr/>
          </p:nvSpPr>
          <p:spPr>
            <a:xfrm>
              <a:off x="7855304" y="4257369"/>
              <a:ext cx="793396" cy="155753"/>
            </a:xfrm>
            <a:prstGeom prst="right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48608" name="组合 1048607">
            <a:extLst>
              <a:ext uri="{FF2B5EF4-FFF2-40B4-BE49-F238E27FC236}">
                <a16:creationId xmlns:a16="http://schemas.microsoft.com/office/drawing/2014/main" id="{436707AC-7E1D-E17D-2BD2-30A4DC2192C6}"/>
              </a:ext>
            </a:extLst>
          </p:cNvPr>
          <p:cNvGrpSpPr/>
          <p:nvPr/>
        </p:nvGrpSpPr>
        <p:grpSpPr>
          <a:xfrm>
            <a:off x="2459407" y="3938891"/>
            <a:ext cx="1897386" cy="523220"/>
            <a:chOff x="2459407" y="3938891"/>
            <a:chExt cx="1897386" cy="523220"/>
          </a:xfrm>
        </p:grpSpPr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C595F27E-7BA6-63F3-1ADD-8BA37266F503}"/>
                </a:ext>
              </a:extLst>
            </p:cNvPr>
            <p:cNvSpPr/>
            <p:nvPr/>
          </p:nvSpPr>
          <p:spPr>
            <a:xfrm>
              <a:off x="2459407" y="3938891"/>
              <a:ext cx="1042273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US" altLang="zh-CN" sz="2800" b="1" dirty="0">
                  <a:ln>
                    <a:noFill/>
                  </a:ln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mum</a:t>
              </a:r>
            </a:p>
          </p:txBody>
        </p:sp>
        <p:sp>
          <p:nvSpPr>
            <p:cNvPr id="23" name="箭头: 右 22">
              <a:extLst>
                <a:ext uri="{FF2B5EF4-FFF2-40B4-BE49-F238E27FC236}">
                  <a16:creationId xmlns:a16="http://schemas.microsoft.com/office/drawing/2014/main" id="{963BD7F8-913D-CAEE-18AA-7CD53D69981C}"/>
                </a:ext>
              </a:extLst>
            </p:cNvPr>
            <p:cNvSpPr/>
            <p:nvPr/>
          </p:nvSpPr>
          <p:spPr>
            <a:xfrm rot="10800000">
              <a:off x="3563397" y="4179492"/>
              <a:ext cx="793396" cy="155753"/>
            </a:xfrm>
            <a:prstGeom prst="right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48609" name="组合 1048608">
            <a:extLst>
              <a:ext uri="{FF2B5EF4-FFF2-40B4-BE49-F238E27FC236}">
                <a16:creationId xmlns:a16="http://schemas.microsoft.com/office/drawing/2014/main" id="{CA0FEBA4-71D4-EE90-C84C-38A1BD5FFABF}"/>
              </a:ext>
            </a:extLst>
          </p:cNvPr>
          <p:cNvGrpSpPr/>
          <p:nvPr/>
        </p:nvGrpSpPr>
        <p:grpSpPr>
          <a:xfrm>
            <a:off x="4419427" y="1604363"/>
            <a:ext cx="1702710" cy="1464835"/>
            <a:chOff x="4419427" y="1604363"/>
            <a:chExt cx="1702710" cy="1464835"/>
          </a:xfrm>
        </p:grpSpPr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B33C5AC4-BEFC-FBFF-882B-185CD26C2496}"/>
                </a:ext>
              </a:extLst>
            </p:cNvPr>
            <p:cNvSpPr/>
            <p:nvPr/>
          </p:nvSpPr>
          <p:spPr>
            <a:xfrm>
              <a:off x="4419427" y="1604363"/>
              <a:ext cx="1702710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US" altLang="zh-CN" sz="2800" b="1" dirty="0">
                  <a:ln>
                    <a:noFill/>
                  </a:ln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grandma</a:t>
              </a:r>
            </a:p>
          </p:txBody>
        </p:sp>
        <p:sp>
          <p:nvSpPr>
            <p:cNvPr id="24" name="箭头: 右 23">
              <a:extLst>
                <a:ext uri="{FF2B5EF4-FFF2-40B4-BE49-F238E27FC236}">
                  <a16:creationId xmlns:a16="http://schemas.microsoft.com/office/drawing/2014/main" id="{6F3790BB-F306-3BC1-14F1-C6AA51492387}"/>
                </a:ext>
              </a:extLst>
            </p:cNvPr>
            <p:cNvSpPr/>
            <p:nvPr/>
          </p:nvSpPr>
          <p:spPr>
            <a:xfrm rot="16200000">
              <a:off x="5059302" y="2541611"/>
              <a:ext cx="901828" cy="153345"/>
            </a:xfrm>
            <a:prstGeom prst="rightArrow">
              <a:avLst/>
            </a:prstGeom>
            <a:solidFill>
              <a:schemeClr val="tx1"/>
            </a:solidFill>
            <a:ln w="6350">
              <a:solidFill>
                <a:schemeClr val="accent1">
                  <a:shade val="15000"/>
                </a:schemeClr>
              </a:solidFill>
              <a:prstDash val="sys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048610" name="组合 1048609">
            <a:extLst>
              <a:ext uri="{FF2B5EF4-FFF2-40B4-BE49-F238E27FC236}">
                <a16:creationId xmlns:a16="http://schemas.microsoft.com/office/drawing/2014/main" id="{9A9F764B-0B4D-10DF-6218-DDB580C5EFAB}"/>
              </a:ext>
            </a:extLst>
          </p:cNvPr>
          <p:cNvGrpSpPr/>
          <p:nvPr/>
        </p:nvGrpSpPr>
        <p:grpSpPr>
          <a:xfrm>
            <a:off x="6327321" y="1560263"/>
            <a:ext cx="1603324" cy="1292930"/>
            <a:chOff x="6327321" y="1560263"/>
            <a:chExt cx="1603324" cy="1292930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6538EC35-C105-D440-3FDE-2164FFBAE986}"/>
                </a:ext>
              </a:extLst>
            </p:cNvPr>
            <p:cNvSpPr/>
            <p:nvPr/>
          </p:nvSpPr>
          <p:spPr>
            <a:xfrm>
              <a:off x="6327321" y="1560263"/>
              <a:ext cx="1603324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US" altLang="zh-CN" sz="2800" b="1" dirty="0">
                  <a:ln>
                    <a:noFill/>
                  </a:ln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grandpa</a:t>
              </a:r>
            </a:p>
          </p:txBody>
        </p:sp>
        <p:sp>
          <p:nvSpPr>
            <p:cNvPr id="25" name="箭头: 右 24">
              <a:extLst>
                <a:ext uri="{FF2B5EF4-FFF2-40B4-BE49-F238E27FC236}">
                  <a16:creationId xmlns:a16="http://schemas.microsoft.com/office/drawing/2014/main" id="{0D277FCC-3FA7-1453-CF16-C7D912A8BF4B}"/>
                </a:ext>
              </a:extLst>
            </p:cNvPr>
            <p:cNvSpPr/>
            <p:nvPr/>
          </p:nvSpPr>
          <p:spPr>
            <a:xfrm rot="16200000">
              <a:off x="6292413" y="2463819"/>
              <a:ext cx="625400" cy="153348"/>
            </a:xfrm>
            <a:prstGeom prst="right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3581BAC2-5107-013A-B523-081831691479}"/>
              </a:ext>
            </a:extLst>
          </p:cNvPr>
          <p:cNvGrpSpPr/>
          <p:nvPr/>
        </p:nvGrpSpPr>
        <p:grpSpPr>
          <a:xfrm>
            <a:off x="4829548" y="5460896"/>
            <a:ext cx="1144864" cy="860933"/>
            <a:chOff x="4829548" y="5460896"/>
            <a:chExt cx="1144864" cy="860933"/>
          </a:xfrm>
        </p:grpSpPr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ABFB87C7-C628-75B1-8C7E-2B350B45C8C2}"/>
                </a:ext>
              </a:extLst>
            </p:cNvPr>
            <p:cNvSpPr/>
            <p:nvPr/>
          </p:nvSpPr>
          <p:spPr>
            <a:xfrm>
              <a:off x="4829548" y="5798609"/>
              <a:ext cx="1144864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US" altLang="zh-CN" sz="2800" b="1" dirty="0">
                  <a:ln>
                    <a:noFill/>
                  </a:ln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sister</a:t>
              </a:r>
            </a:p>
          </p:txBody>
        </p:sp>
        <p:sp>
          <p:nvSpPr>
            <p:cNvPr id="26" name="箭头: 右 25">
              <a:extLst>
                <a:ext uri="{FF2B5EF4-FFF2-40B4-BE49-F238E27FC236}">
                  <a16:creationId xmlns:a16="http://schemas.microsoft.com/office/drawing/2014/main" id="{BF7F0FE9-FDF1-FCC9-8FD3-530ECEE44D78}"/>
                </a:ext>
              </a:extLst>
            </p:cNvPr>
            <p:cNvSpPr/>
            <p:nvPr/>
          </p:nvSpPr>
          <p:spPr>
            <a:xfrm rot="5400000">
              <a:off x="5166156" y="5565523"/>
              <a:ext cx="372014" cy="162759"/>
            </a:xfrm>
            <a:prstGeom prst="right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08FEA5B2-F87B-8B5A-D556-6C1DCB2CD650}"/>
              </a:ext>
            </a:extLst>
          </p:cNvPr>
          <p:cNvGrpSpPr/>
          <p:nvPr/>
        </p:nvGrpSpPr>
        <p:grpSpPr>
          <a:xfrm>
            <a:off x="6239365" y="5441510"/>
            <a:ext cx="1443023" cy="885310"/>
            <a:chOff x="6239365" y="5441510"/>
            <a:chExt cx="1443023" cy="885310"/>
          </a:xfrm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5060CC7B-3E04-18CC-2F56-3F24C79CCDBA}"/>
                </a:ext>
              </a:extLst>
            </p:cNvPr>
            <p:cNvSpPr/>
            <p:nvPr/>
          </p:nvSpPr>
          <p:spPr>
            <a:xfrm>
              <a:off x="6239365" y="5803600"/>
              <a:ext cx="1443023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US" altLang="zh-CN" sz="2800" b="1" dirty="0">
                  <a:ln>
                    <a:noFill/>
                  </a:ln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brother</a:t>
              </a:r>
            </a:p>
          </p:txBody>
        </p:sp>
        <p:sp>
          <p:nvSpPr>
            <p:cNvPr id="27" name="箭头: 右 26">
              <a:extLst>
                <a:ext uri="{FF2B5EF4-FFF2-40B4-BE49-F238E27FC236}">
                  <a16:creationId xmlns:a16="http://schemas.microsoft.com/office/drawing/2014/main" id="{649A4D5E-0B77-402D-4105-A39D373D9448}"/>
                </a:ext>
              </a:extLst>
            </p:cNvPr>
            <p:cNvSpPr/>
            <p:nvPr/>
          </p:nvSpPr>
          <p:spPr>
            <a:xfrm rot="5400000">
              <a:off x="6653831" y="5546137"/>
              <a:ext cx="372014" cy="162759"/>
            </a:xfrm>
            <a:prstGeom prst="right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9213273" y="2937164"/>
            <a:ext cx="2450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they?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737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37D6FA-74D5-439B-64A0-C947ACB26A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D389F2F5-2C73-FB3A-347A-8B9254D47398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BDD0EA52-0360-6AAF-854B-874E368222F8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FCAF6461-2FB4-5E65-EC48-2136315B6B2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AEA97DBF-C2C9-CF3F-D095-E77D59EECFF8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>
            <a:extLst>
              <a:ext uri="{FF2B5EF4-FFF2-40B4-BE49-F238E27FC236}">
                <a16:creationId xmlns:a16="http://schemas.microsoft.com/office/drawing/2014/main" id="{7C510D95-301D-B9BC-9181-85A7BD22E51E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1265CAA-6443-A8F3-D1A2-93231F5A92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6604" y="1925764"/>
            <a:ext cx="3099694" cy="4291882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A585D6BA-7DD3-B4C5-53AF-C8FB9B13C74A}"/>
              </a:ext>
            </a:extLst>
          </p:cNvPr>
          <p:cNvSpPr txBox="1"/>
          <p:nvPr/>
        </p:nvSpPr>
        <p:spPr>
          <a:xfrm>
            <a:off x="8505576" y="2051001"/>
            <a:ext cx="2249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they?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53D7E29-A4B2-0E83-CC65-A8E22FF20AF5}"/>
              </a:ext>
            </a:extLst>
          </p:cNvPr>
          <p:cNvSpPr txBox="1"/>
          <p:nvPr/>
        </p:nvSpPr>
        <p:spPr>
          <a:xfrm>
            <a:off x="8505576" y="3217006"/>
            <a:ext cx="3350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Whose birthday is it?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5BD1F78-909E-22B2-6B67-8EBC9DF38E43}"/>
              </a:ext>
            </a:extLst>
          </p:cNvPr>
          <p:cNvSpPr txBox="1"/>
          <p:nvPr/>
        </p:nvSpPr>
        <p:spPr>
          <a:xfrm>
            <a:off x="8505576" y="3817134"/>
            <a:ext cx="3179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old is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EEA5788A-979E-3905-8618-08EAAADD0EEA}"/>
              </a:ext>
            </a:extLst>
          </p:cNvPr>
          <p:cNvGrpSpPr/>
          <p:nvPr/>
        </p:nvGrpSpPr>
        <p:grpSpPr>
          <a:xfrm>
            <a:off x="5619750" y="2634003"/>
            <a:ext cx="4970937" cy="3346916"/>
            <a:chOff x="3943350" y="2515041"/>
            <a:chExt cx="4970937" cy="3346916"/>
          </a:xfrm>
        </p:grpSpPr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E9AA2955-9AB1-09FF-2FF0-3F372A805860}"/>
                </a:ext>
              </a:extLst>
            </p:cNvPr>
            <p:cNvSpPr txBox="1"/>
            <p:nvPr/>
          </p:nvSpPr>
          <p:spPr>
            <a:xfrm>
              <a:off x="6829176" y="2515041"/>
              <a:ext cx="20851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What’s this?</a:t>
              </a:r>
              <a:endPara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9A05C18F-6D77-C47B-5F31-7F4CBF07C638}"/>
                </a:ext>
              </a:extLst>
            </p:cNvPr>
            <p:cNvSpPr/>
            <p:nvPr/>
          </p:nvSpPr>
          <p:spPr>
            <a:xfrm>
              <a:off x="3943350" y="3894364"/>
              <a:ext cx="1763486" cy="196759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56860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724D6D-52DA-2527-3F33-6E5C03C41B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30A86DA7-6508-47F2-5294-E9263E4239C4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1AB5F78C-E76C-C025-9950-6ED198F86041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795C4274-BBF0-6FB9-6FC4-03285629A4AE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6E85EBC9-F151-8D46-18F4-CDEB6BB34DCD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>
            <a:extLst>
              <a:ext uri="{FF2B5EF4-FFF2-40B4-BE49-F238E27FC236}">
                <a16:creationId xmlns:a16="http://schemas.microsoft.com/office/drawing/2014/main" id="{F8A3755E-2D10-EFD2-4999-532B999480F1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60CE1357-DB8C-F89F-F1D4-4CB81B587F5E}"/>
              </a:ext>
            </a:extLst>
          </p:cNvPr>
          <p:cNvGrpSpPr/>
          <p:nvPr/>
        </p:nvGrpSpPr>
        <p:grpSpPr>
          <a:xfrm>
            <a:off x="4612856" y="2213815"/>
            <a:ext cx="1753054" cy="2886505"/>
            <a:chOff x="2148386" y="2132535"/>
            <a:chExt cx="1753054" cy="2886505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id="{89BAE2FE-3AB0-FFD1-51E1-31DF2E0A432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48386" y="2132535"/>
              <a:ext cx="1753054" cy="183945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id="{835531A5-3200-0B0D-21D7-4498D09DF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484121" y="4851475"/>
              <a:ext cx="883920" cy="167565"/>
            </a:xfrm>
            <a:prstGeom prst="rect">
              <a:avLst/>
            </a:prstGeom>
          </p:spPr>
        </p:pic>
      </p:grpSp>
      <p:pic>
        <p:nvPicPr>
          <p:cNvPr id="19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0EAF18C6-A9C5-12B7-5F23-78008087C6A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3000" end="85393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98954" y="1665077"/>
            <a:ext cx="487363" cy="487363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1688ADB5-815B-61F8-DE04-B4CB605F04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47938" y="1524402"/>
            <a:ext cx="3418906" cy="473386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2748BA6C-3827-5123-D09D-C563EF7FF927}"/>
              </a:ext>
            </a:extLst>
          </p:cNvPr>
          <p:cNvSpPr/>
          <p:nvPr/>
        </p:nvSpPr>
        <p:spPr>
          <a:xfrm>
            <a:off x="4281095" y="1642205"/>
            <a:ext cx="3593869" cy="4616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Hello! I’m </a:t>
            </a:r>
            <a:r>
              <a:rPr lang="en-US" altLang="zh-CN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Taotao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I’m 7.</a:t>
            </a:r>
          </a:p>
        </p:txBody>
      </p:sp>
    </p:spTree>
    <p:extLst>
      <p:ext uri="{BB962C8B-B14F-4D97-AF65-F5344CB8AC3E}">
        <p14:creationId xmlns:p14="http://schemas.microsoft.com/office/powerpoint/2010/main" val="1845486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0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B6DD38-014F-9612-7FEA-F64DF2ACE6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3B394C40-AD6E-A742-4909-0427B2297CD5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AA86F8EF-B124-E82A-538A-435DDAE6ECCA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8AD7FDDD-AB77-E3AE-C68A-33C015463A9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4FD548E6-DA90-038E-4E83-7F9DE29E022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>
            <a:extLst>
              <a:ext uri="{FF2B5EF4-FFF2-40B4-BE49-F238E27FC236}">
                <a16:creationId xmlns:a16="http://schemas.microsoft.com/office/drawing/2014/main" id="{B4162C9A-A675-4850-5201-F56DFBE72F93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379E451B-EA59-8321-E644-C9E06F260F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4571" y="1547845"/>
            <a:ext cx="3443983" cy="4768589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10930692-3172-95A5-94A5-DBD09E3A4245}"/>
              </a:ext>
            </a:extLst>
          </p:cNvPr>
          <p:cNvSpPr/>
          <p:nvPr/>
        </p:nvSpPr>
        <p:spPr>
          <a:xfrm>
            <a:off x="4439787" y="1569039"/>
            <a:ext cx="3593869" cy="4616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Hello! I’m </a:t>
            </a:r>
            <a:r>
              <a:rPr lang="en-US" altLang="zh-CN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Taotao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I’m 7.</a:t>
            </a:r>
          </a:p>
        </p:txBody>
      </p:sp>
      <p:pic>
        <p:nvPicPr>
          <p:cNvPr id="10" name="https://photo-static-api.fotomore.com/creative/vcg/400/new/VCG41N1499868390.jpg?uid=386&amp;timestamp=1740306249&amp;sign=f6394d4fa4a4bb5e585e67464da688eb" descr="生日聚会的帽子在明亮的颜色上面有星星。派对蛋筒和圣诞帽与可爱的装饰。手绘矢量插图剪贴画在彩色涂鸦风格孤立的白色背景">
            <a:extLst>
              <a:ext uri="{FF2B5EF4-FFF2-40B4-BE49-F238E27FC236}">
                <a16:creationId xmlns:a16="http://schemas.microsoft.com/office/drawing/2014/main" id="{D82E5513-25F5-9691-815D-9AFBDF48E45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 rot="21120000">
            <a:off x="4584137" y="1879436"/>
            <a:ext cx="1229360" cy="1229360"/>
          </a:xfrm>
          <a:prstGeom prst="rect">
            <a:avLst/>
          </a:prstGeom>
        </p:spPr>
      </p:pic>
      <p:sp>
        <p:nvSpPr>
          <p:cNvPr id="11" name="圆角矩形标注 16">
            <a:extLst>
              <a:ext uri="{FF2B5EF4-FFF2-40B4-BE49-F238E27FC236}">
                <a16:creationId xmlns:a16="http://schemas.microsoft.com/office/drawing/2014/main" id="{DD60BAC7-C03C-3910-EF17-D8C66053B02A}"/>
              </a:ext>
            </a:extLst>
          </p:cNvPr>
          <p:cNvSpPr/>
          <p:nvPr/>
        </p:nvSpPr>
        <p:spPr>
          <a:xfrm>
            <a:off x="7626349" y="2256223"/>
            <a:ext cx="3976371" cy="586179"/>
          </a:xfrm>
          <a:prstGeom prst="wedgeRoundRectCallout">
            <a:avLst>
              <a:gd name="adj1" fmla="val -44642"/>
              <a:gd name="adj2" fmla="val 10681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圆角矩形标注 17">
            <a:extLst>
              <a:ext uri="{FF2B5EF4-FFF2-40B4-BE49-F238E27FC236}">
                <a16:creationId xmlns:a16="http://schemas.microsoft.com/office/drawing/2014/main" id="{B869A86A-1301-3115-7FAC-CD2CBB0757F3}"/>
              </a:ext>
            </a:extLst>
          </p:cNvPr>
          <p:cNvSpPr/>
          <p:nvPr/>
        </p:nvSpPr>
        <p:spPr>
          <a:xfrm>
            <a:off x="2416745" y="4207297"/>
            <a:ext cx="2212340" cy="599254"/>
          </a:xfrm>
          <a:prstGeom prst="wedgeRoundRectCallout">
            <a:avLst>
              <a:gd name="adj1" fmla="val 53991"/>
              <a:gd name="adj2" fmla="val -8538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074972D-248B-E32A-EE94-2EBDBF4DE9B9}"/>
              </a:ext>
            </a:extLst>
          </p:cNvPr>
          <p:cNvSpPr txBox="1"/>
          <p:nvPr/>
        </p:nvSpPr>
        <p:spPr>
          <a:xfrm>
            <a:off x="8116141" y="3151787"/>
            <a:ext cx="38404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Taotao’s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mum say to him?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5BDD3D76-03BD-DA49-D0EA-A730125FD170}"/>
              </a:ext>
            </a:extLst>
          </p:cNvPr>
          <p:cNvSpPr txBox="1"/>
          <p:nvPr/>
        </p:nvSpPr>
        <p:spPr>
          <a:xfrm>
            <a:off x="1002765" y="4880719"/>
            <a:ext cx="3674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247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2" grpId="0" bldLvl="0" animBg="1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1E6202-E05B-AACC-AD80-B5EF45711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C7B99FFD-3677-5DD1-EEBB-76960152F1E2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8B819F6A-6D92-1FC1-AA5D-5F5747EF1256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88351284-B4FF-4F7D-58EE-187424591499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36ACF678-334B-D782-0671-BC8DA2873019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>
            <a:extLst>
              <a:ext uri="{FF2B5EF4-FFF2-40B4-BE49-F238E27FC236}">
                <a16:creationId xmlns:a16="http://schemas.microsoft.com/office/drawing/2014/main" id="{BFEA64F9-F8E8-9D01-0292-2CCF1ABB00E9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1E9CFDC-8BE0-CF41-A273-14B4CED958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4571" y="1547845"/>
            <a:ext cx="3443983" cy="4768589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D2B610E1-4E57-C06F-2C0E-31BCF1335BDC}"/>
              </a:ext>
            </a:extLst>
          </p:cNvPr>
          <p:cNvSpPr/>
          <p:nvPr/>
        </p:nvSpPr>
        <p:spPr>
          <a:xfrm>
            <a:off x="4439787" y="1569039"/>
            <a:ext cx="3593869" cy="4616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Hello! I’m </a:t>
            </a:r>
            <a:r>
              <a:rPr lang="en-US" altLang="zh-CN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Taotao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I’m 7.</a:t>
            </a:r>
          </a:p>
        </p:txBody>
      </p:sp>
      <p:pic>
        <p:nvPicPr>
          <p:cNvPr id="10" name="https://photo-static-api.fotomore.com/creative/vcg/400/new/VCG41N1499868390.jpg?uid=386&amp;timestamp=1740306249&amp;sign=f6394d4fa4a4bb5e585e67464da688eb" descr="生日聚会的帽子在明亮的颜色上面有星星。派对蛋筒和圣诞帽与可爱的装饰。手绘矢量插图剪贴画在彩色涂鸦风格孤立的白色背景">
            <a:extLst>
              <a:ext uri="{FF2B5EF4-FFF2-40B4-BE49-F238E27FC236}">
                <a16:creationId xmlns:a16="http://schemas.microsoft.com/office/drawing/2014/main" id="{CD29BFB9-BE99-EBCE-9DF0-DE61F2B8CC02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 rot="21120000">
            <a:off x="4584137" y="1879436"/>
            <a:ext cx="1229360" cy="1229360"/>
          </a:xfrm>
          <a:prstGeom prst="rect">
            <a:avLst/>
          </a:prstGeom>
        </p:spPr>
      </p:pic>
      <p:sp>
        <p:nvSpPr>
          <p:cNvPr id="2" name="圆角矩形标注 16">
            <a:extLst>
              <a:ext uri="{FF2B5EF4-FFF2-40B4-BE49-F238E27FC236}">
                <a16:creationId xmlns:a16="http://schemas.microsoft.com/office/drawing/2014/main" id="{4466A561-7852-A625-EC48-1E6EF9E5812E}"/>
              </a:ext>
            </a:extLst>
          </p:cNvPr>
          <p:cNvSpPr/>
          <p:nvPr/>
        </p:nvSpPr>
        <p:spPr>
          <a:xfrm>
            <a:off x="7595869" y="2336800"/>
            <a:ext cx="4108451" cy="545465"/>
          </a:xfrm>
          <a:prstGeom prst="wedgeRoundRectCallout">
            <a:avLst>
              <a:gd name="adj1" fmla="val -44642"/>
              <a:gd name="adj2" fmla="val 10681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This is for you, </a:t>
            </a:r>
            <a:r>
              <a:rPr lang="en-US" altLang="zh-CN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Taotao</a:t>
            </a:r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5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945FD15F-2B4D-A19C-8C45-D8B8648C7E4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7000" end="83393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50094" y="3185318"/>
            <a:ext cx="487363" cy="487363"/>
          </a:xfrm>
          <a:prstGeom prst="rect">
            <a:avLst/>
          </a:prstGeom>
        </p:spPr>
      </p:pic>
      <p:sp>
        <p:nvSpPr>
          <p:cNvPr id="3" name="圆角矩形标注 17">
            <a:extLst>
              <a:ext uri="{FF2B5EF4-FFF2-40B4-BE49-F238E27FC236}">
                <a16:creationId xmlns:a16="http://schemas.microsoft.com/office/drawing/2014/main" id="{771783A7-5419-5AF4-290A-A9E5BA980099}"/>
              </a:ext>
            </a:extLst>
          </p:cNvPr>
          <p:cNvSpPr/>
          <p:nvPr/>
        </p:nvSpPr>
        <p:spPr>
          <a:xfrm>
            <a:off x="2451100" y="4140020"/>
            <a:ext cx="2242820" cy="604699"/>
          </a:xfrm>
          <a:prstGeom prst="wedgeRoundRectCallout">
            <a:avLst>
              <a:gd name="adj1" fmla="val 53991"/>
              <a:gd name="adj2" fmla="val -8538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Thank you!</a:t>
            </a:r>
          </a:p>
        </p:txBody>
      </p:sp>
      <p:pic>
        <p:nvPicPr>
          <p:cNvPr id="16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BCDA8F0B-E6C4-8121-483C-2EA41CD9530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9000" end="81393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085147" y="504321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192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60664F-B66A-0083-6DF6-030D44F98C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A823CED-BF01-FEED-3523-ECD5E3A803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1595" y="1771614"/>
            <a:ext cx="3212149" cy="4473659"/>
          </a:xfrm>
          <a:prstGeom prst="rect">
            <a:avLst/>
          </a:prstGeom>
        </p:spPr>
      </p:pic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A144D469-34AA-A95D-ABAF-0B29F36F0F7F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1DB62CF4-DC31-E715-73FF-7FFA94552EAD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D049739C-4005-1C86-1F1D-289A1F0F3417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39C06A2E-7B6F-9F1C-FEA2-D0FAF066531C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>
            <a:extLst>
              <a:ext uri="{FF2B5EF4-FFF2-40B4-BE49-F238E27FC236}">
                <a16:creationId xmlns:a16="http://schemas.microsoft.com/office/drawing/2014/main" id="{2527DC8A-0B25-C5E6-D968-D367377913A8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09EA3C25-F4C7-BD31-00CB-62EFCFB79F93}"/>
              </a:ext>
            </a:extLst>
          </p:cNvPr>
          <p:cNvGrpSpPr/>
          <p:nvPr/>
        </p:nvGrpSpPr>
        <p:grpSpPr>
          <a:xfrm>
            <a:off x="5196304" y="2681965"/>
            <a:ext cx="4733247" cy="1967593"/>
            <a:chOff x="5196304" y="2681965"/>
            <a:chExt cx="4733247" cy="1967593"/>
          </a:xfrm>
        </p:grpSpPr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54119D89-0483-0E83-2F4C-D41736C2FD0D}"/>
                </a:ext>
              </a:extLst>
            </p:cNvPr>
            <p:cNvSpPr txBox="1"/>
            <p:nvPr/>
          </p:nvSpPr>
          <p:spPr>
            <a:xfrm>
              <a:off x="7680187" y="2761894"/>
              <a:ext cx="2249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Who are they?</a:t>
              </a:r>
              <a:endPara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C9656F00-24BC-3703-C7F0-BC1310DBA442}"/>
                </a:ext>
              </a:extLst>
            </p:cNvPr>
            <p:cNvSpPr/>
            <p:nvPr/>
          </p:nvSpPr>
          <p:spPr>
            <a:xfrm>
              <a:off x="5196304" y="2681965"/>
              <a:ext cx="2085110" cy="196759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32839743-E73F-FF68-65CE-4C5D71DD5575}"/>
              </a:ext>
            </a:extLst>
          </p:cNvPr>
          <p:cNvSpPr txBox="1"/>
          <p:nvPr/>
        </p:nvSpPr>
        <p:spPr>
          <a:xfrm>
            <a:off x="7686960" y="3311277"/>
            <a:ext cx="4463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Taotao say to them?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圆角矩形标注 18">
            <a:extLst>
              <a:ext uri="{FF2B5EF4-FFF2-40B4-BE49-F238E27FC236}">
                <a16:creationId xmlns:a16="http://schemas.microsoft.com/office/drawing/2014/main" id="{2B06D699-5989-DD9E-8B5A-CE237FA52D09}"/>
              </a:ext>
            </a:extLst>
          </p:cNvPr>
          <p:cNvSpPr/>
          <p:nvPr/>
        </p:nvSpPr>
        <p:spPr>
          <a:xfrm>
            <a:off x="820974" y="4893641"/>
            <a:ext cx="3674469" cy="545465"/>
          </a:xfrm>
          <a:prstGeom prst="wedgeRoundRectCallout">
            <a:avLst>
              <a:gd name="adj1" fmla="val 54205"/>
              <a:gd name="adj2" fmla="val -14417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圆角矩形标注 17">
            <a:extLst>
              <a:ext uri="{FF2B5EF4-FFF2-40B4-BE49-F238E27FC236}">
                <a16:creationId xmlns:a16="http://schemas.microsoft.com/office/drawing/2014/main" id="{54823327-279D-0F9D-3945-826F3FD563C9}"/>
              </a:ext>
            </a:extLst>
          </p:cNvPr>
          <p:cNvSpPr/>
          <p:nvPr/>
        </p:nvSpPr>
        <p:spPr>
          <a:xfrm>
            <a:off x="820974" y="2938678"/>
            <a:ext cx="3674469" cy="545465"/>
          </a:xfrm>
          <a:prstGeom prst="wedgeRoundRectCallout">
            <a:avLst>
              <a:gd name="adj1" fmla="val 54779"/>
              <a:gd name="adj2" fmla="val 19447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68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 bldLvl="0" animBg="1"/>
      <p:bldP spid="18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7F412-8B4F-BFEF-3C05-2D9757C1A6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45F62AF9-6FC3-7EA2-ED65-5244EAACD2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4003" y="1590111"/>
            <a:ext cx="3383996" cy="4712995"/>
          </a:xfrm>
          <a:prstGeom prst="rect">
            <a:avLst/>
          </a:prstGeom>
        </p:spPr>
      </p:pic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14241C2E-2D44-5A8E-E503-1D39B066D574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47B67801-E87F-BD24-A48B-6852D4D94946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25683D9C-9CBF-7354-3F71-EF1D344B7E91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605740C6-EEAC-6CCC-332C-EDF68DAB9AF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>
            <a:extLst>
              <a:ext uri="{FF2B5EF4-FFF2-40B4-BE49-F238E27FC236}">
                <a16:creationId xmlns:a16="http://schemas.microsoft.com/office/drawing/2014/main" id="{D33AD2A8-086A-DFE3-1380-8DFC8E4A2170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sp>
        <p:nvSpPr>
          <p:cNvPr id="12" name="圆角矩形标注 18">
            <a:extLst>
              <a:ext uri="{FF2B5EF4-FFF2-40B4-BE49-F238E27FC236}">
                <a16:creationId xmlns:a16="http://schemas.microsoft.com/office/drawing/2014/main" id="{183372F5-7B2B-A2C6-B252-C2759F0AC63E}"/>
              </a:ext>
            </a:extLst>
          </p:cNvPr>
          <p:cNvSpPr/>
          <p:nvPr/>
        </p:nvSpPr>
        <p:spPr>
          <a:xfrm>
            <a:off x="820974" y="4893641"/>
            <a:ext cx="3674469" cy="545465"/>
          </a:xfrm>
          <a:prstGeom prst="wedgeRoundRectCallout">
            <a:avLst>
              <a:gd name="adj1" fmla="val 54205"/>
              <a:gd name="adj2" fmla="val -14417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This is for Grandma.</a:t>
            </a:r>
          </a:p>
        </p:txBody>
      </p:sp>
      <p:sp>
        <p:nvSpPr>
          <p:cNvPr id="13" name="圆角矩形标注 17">
            <a:extLst>
              <a:ext uri="{FF2B5EF4-FFF2-40B4-BE49-F238E27FC236}">
                <a16:creationId xmlns:a16="http://schemas.microsoft.com/office/drawing/2014/main" id="{AEB87735-1E29-8CB3-5979-596FCEB6F859}"/>
              </a:ext>
            </a:extLst>
          </p:cNvPr>
          <p:cNvSpPr/>
          <p:nvPr/>
        </p:nvSpPr>
        <p:spPr>
          <a:xfrm>
            <a:off x="993696" y="2938678"/>
            <a:ext cx="3501747" cy="545465"/>
          </a:xfrm>
          <a:prstGeom prst="wedgeRoundRectCallout">
            <a:avLst>
              <a:gd name="adj1" fmla="val 54779"/>
              <a:gd name="adj2" fmla="val 19447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This is for Grandpa.</a:t>
            </a:r>
          </a:p>
        </p:txBody>
      </p:sp>
      <p:pic>
        <p:nvPicPr>
          <p:cNvPr id="14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CC08039D-F6A1-6A6B-2C1B-8561BD7CD72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3500" end="76393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7501" y="4951743"/>
            <a:ext cx="487363" cy="487363"/>
          </a:xfrm>
          <a:prstGeom prst="rect">
            <a:avLst/>
          </a:prstGeom>
        </p:spPr>
      </p:pic>
      <p:pic>
        <p:nvPicPr>
          <p:cNvPr id="17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7E8BBE2D-33B5-D77D-F1E2-22410FAB7E0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1000" end="78793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3611" y="293867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699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60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50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69AB9-928F-A157-0769-64D9845049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B5A1E1E1-4763-15B3-A66F-BA55CEC119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6101" y="1541985"/>
            <a:ext cx="3407343" cy="4745510"/>
          </a:xfrm>
          <a:prstGeom prst="rect">
            <a:avLst/>
          </a:prstGeom>
        </p:spPr>
      </p:pic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94765B9D-729C-8959-001D-C89C8A52D1D0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7594BC2C-BE9B-8E7A-9F3E-8D86B7EDB293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AC732BB8-E80B-C0E0-3990-9427D709042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46FB66B2-226C-A10D-827A-807690C55B4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>
            <a:extLst>
              <a:ext uri="{FF2B5EF4-FFF2-40B4-BE49-F238E27FC236}">
                <a16:creationId xmlns:a16="http://schemas.microsoft.com/office/drawing/2014/main" id="{1B7FBE75-DAC9-7056-769D-4B41A49D11E5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9CAF20B-73DE-91C1-1630-97FED1710337}"/>
              </a:ext>
            </a:extLst>
          </p:cNvPr>
          <p:cNvSpPr txBox="1"/>
          <p:nvPr/>
        </p:nvSpPr>
        <p:spPr>
          <a:xfrm>
            <a:off x="7686960" y="3311277"/>
            <a:ext cx="4463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say to them?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圆角矩形标注 18">
            <a:extLst>
              <a:ext uri="{FF2B5EF4-FFF2-40B4-BE49-F238E27FC236}">
                <a16:creationId xmlns:a16="http://schemas.microsoft.com/office/drawing/2014/main" id="{0C478413-2870-7E15-528D-1BDD3530D3C8}"/>
              </a:ext>
            </a:extLst>
          </p:cNvPr>
          <p:cNvSpPr/>
          <p:nvPr/>
        </p:nvSpPr>
        <p:spPr>
          <a:xfrm>
            <a:off x="3058728" y="1725618"/>
            <a:ext cx="2568395" cy="422417"/>
          </a:xfrm>
          <a:prstGeom prst="wedgeRoundRectCallout">
            <a:avLst>
              <a:gd name="adj1" fmla="val 47313"/>
              <a:gd name="adj2" fmla="val 3217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圆角矩形标注 17">
            <a:extLst>
              <a:ext uri="{FF2B5EF4-FFF2-40B4-BE49-F238E27FC236}">
                <a16:creationId xmlns:a16="http://schemas.microsoft.com/office/drawing/2014/main" id="{73C21DA5-A6D1-14C5-4F5E-B1CF9F6F4F50}"/>
              </a:ext>
            </a:extLst>
          </p:cNvPr>
          <p:cNvSpPr/>
          <p:nvPr/>
        </p:nvSpPr>
        <p:spPr>
          <a:xfrm>
            <a:off x="5762058" y="2084270"/>
            <a:ext cx="2531802" cy="352076"/>
          </a:xfrm>
          <a:prstGeom prst="wedgeRoundRectCallout">
            <a:avLst>
              <a:gd name="adj1" fmla="val -49628"/>
              <a:gd name="adj2" fmla="val 28242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ADC56000-9611-5035-1D02-B8788AA7A9AB}"/>
              </a:ext>
            </a:extLst>
          </p:cNvPr>
          <p:cNvGrpSpPr/>
          <p:nvPr/>
        </p:nvGrpSpPr>
        <p:grpSpPr>
          <a:xfrm>
            <a:off x="4263331" y="2679061"/>
            <a:ext cx="5672993" cy="1973270"/>
            <a:chOff x="4263331" y="2679061"/>
            <a:chExt cx="5672993" cy="1973270"/>
          </a:xfrm>
        </p:grpSpPr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29F6F9E0-BCE6-3134-8917-32E2460C300B}"/>
                </a:ext>
              </a:extLst>
            </p:cNvPr>
            <p:cNvSpPr txBox="1"/>
            <p:nvPr/>
          </p:nvSpPr>
          <p:spPr>
            <a:xfrm>
              <a:off x="7686960" y="2679061"/>
              <a:ext cx="2249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Who are they?</a:t>
              </a:r>
              <a:endPara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075264F6-6001-6AC1-BC9B-151545C3A5A3}"/>
                </a:ext>
              </a:extLst>
            </p:cNvPr>
            <p:cNvSpPr/>
            <p:nvPr/>
          </p:nvSpPr>
          <p:spPr>
            <a:xfrm>
              <a:off x="4263331" y="2844971"/>
              <a:ext cx="1080829" cy="180736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7A376D2B-06F7-ED1C-2934-D25503EA14D5}"/>
                </a:ext>
              </a:extLst>
            </p:cNvPr>
            <p:cNvSpPr/>
            <p:nvPr/>
          </p:nvSpPr>
          <p:spPr>
            <a:xfrm>
              <a:off x="6217921" y="2679061"/>
              <a:ext cx="1335524" cy="1973269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721184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 bldLvl="0" animBg="1"/>
      <p:bldP spid="1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1CEAE0-6E17-4CF4-6567-4DA3339FB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2DE299F3-4C4C-9CD6-FA2B-6777B45E4A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0557" y="1541985"/>
            <a:ext cx="3407343" cy="4745510"/>
          </a:xfrm>
          <a:prstGeom prst="rect">
            <a:avLst/>
          </a:prstGeom>
        </p:spPr>
      </p:pic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7B170879-134F-4662-01B4-41B66CBCBB13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F9875E66-21F7-C879-150B-7880E6F9E8B6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EE950846-3DD1-9929-75E8-F40233ACFD1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0868AB64-216C-2D63-A8A7-B019AA4F8211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>
            <a:extLst>
              <a:ext uri="{FF2B5EF4-FFF2-40B4-BE49-F238E27FC236}">
                <a16:creationId xmlns:a16="http://schemas.microsoft.com/office/drawing/2014/main" id="{E0076A1B-B2F7-3CA0-1DE9-1D0ACD428B78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sp>
        <p:nvSpPr>
          <p:cNvPr id="12" name="圆角矩形标注 18">
            <a:extLst>
              <a:ext uri="{FF2B5EF4-FFF2-40B4-BE49-F238E27FC236}">
                <a16:creationId xmlns:a16="http://schemas.microsoft.com/office/drawing/2014/main" id="{CE53B118-45AA-EE6C-677E-590C3AC96CFD}"/>
              </a:ext>
            </a:extLst>
          </p:cNvPr>
          <p:cNvSpPr/>
          <p:nvPr/>
        </p:nvSpPr>
        <p:spPr>
          <a:xfrm>
            <a:off x="2833644" y="1742156"/>
            <a:ext cx="2935242" cy="487364"/>
          </a:xfrm>
          <a:prstGeom prst="wedgeRoundRectCallout">
            <a:avLst>
              <a:gd name="adj1" fmla="val 56345"/>
              <a:gd name="adj2" fmla="val 27144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This is for Mum.</a:t>
            </a:r>
          </a:p>
        </p:txBody>
      </p:sp>
      <p:sp>
        <p:nvSpPr>
          <p:cNvPr id="13" name="圆角矩形标注 17">
            <a:extLst>
              <a:ext uri="{FF2B5EF4-FFF2-40B4-BE49-F238E27FC236}">
                <a16:creationId xmlns:a16="http://schemas.microsoft.com/office/drawing/2014/main" id="{6B90EB5B-FB50-1B98-DF95-FEA7BF329CF3}"/>
              </a:ext>
            </a:extLst>
          </p:cNvPr>
          <p:cNvSpPr/>
          <p:nvPr/>
        </p:nvSpPr>
        <p:spPr>
          <a:xfrm>
            <a:off x="5924270" y="1971602"/>
            <a:ext cx="2724430" cy="439267"/>
          </a:xfrm>
          <a:prstGeom prst="wedgeRoundRectCallout">
            <a:avLst>
              <a:gd name="adj1" fmla="val -42032"/>
              <a:gd name="adj2" fmla="val 25780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This is for Dad.</a:t>
            </a:r>
          </a:p>
        </p:txBody>
      </p:sp>
      <p:pic>
        <p:nvPicPr>
          <p:cNvPr id="3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2AFA4D7D-6A5C-B0C7-B47E-169BA68C771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6000" end="74393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190897" y="1804093"/>
            <a:ext cx="487363" cy="487363"/>
          </a:xfrm>
          <a:prstGeom prst="rect">
            <a:avLst/>
          </a:prstGeom>
        </p:spPr>
      </p:pic>
      <p:pic>
        <p:nvPicPr>
          <p:cNvPr id="4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B25E27E9-5B90-8656-B6BE-FBDA3E90DCC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000" end="72393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804084" y="197160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431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BF0298-0001-3E76-D953-76351DC2A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F0303544-2450-D771-AAF0-531B4CAB727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1986" b="18619"/>
          <a:stretch/>
        </p:blipFill>
        <p:spPr>
          <a:xfrm>
            <a:off x="7177822" y="1812463"/>
            <a:ext cx="3217770" cy="2661786"/>
          </a:xfrm>
          <a:prstGeom prst="rect">
            <a:avLst/>
          </a:prstGeom>
        </p:spPr>
      </p:pic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1540E61F-A51E-B44F-929B-CDC0A76600C7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878ED4E8-B050-5DE8-E43C-3486FA556395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1775CC98-E09C-517D-897C-3DB68316E825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B0E1368E-8EF6-4A60-1325-4FC2FBFEEF4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>
            <a:extLst>
              <a:ext uri="{FF2B5EF4-FFF2-40B4-BE49-F238E27FC236}">
                <a16:creationId xmlns:a16="http://schemas.microsoft.com/office/drawing/2014/main" id="{5DFB6878-754D-410A-A307-86B4D3C9E322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64272B1C-166B-B4DA-1507-52CD7292CE5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1986" b="18619"/>
          <a:stretch/>
        </p:blipFill>
        <p:spPr>
          <a:xfrm>
            <a:off x="1455115" y="1784178"/>
            <a:ext cx="3217770" cy="2661785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33B506BC-D38A-0D61-E0D4-E43E657A33E6}"/>
              </a:ext>
            </a:extLst>
          </p:cNvPr>
          <p:cNvSpPr txBox="1"/>
          <p:nvPr/>
        </p:nvSpPr>
        <p:spPr>
          <a:xfrm>
            <a:off x="1027163" y="4584876"/>
            <a:ext cx="4300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shares the cake with his _______ and ________. 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58556098-D872-979B-D1C9-41C11BA7F06A}"/>
              </a:ext>
            </a:extLst>
          </p:cNvPr>
          <p:cNvSpPr txBox="1"/>
          <p:nvPr/>
        </p:nvSpPr>
        <p:spPr>
          <a:xfrm>
            <a:off x="1579355" y="4942255"/>
            <a:ext cx="1484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grandpa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6570DB13-10BB-D60E-0298-7D955FE0E362}"/>
              </a:ext>
            </a:extLst>
          </p:cNvPr>
          <p:cNvSpPr txBox="1"/>
          <p:nvPr/>
        </p:nvSpPr>
        <p:spPr>
          <a:xfrm>
            <a:off x="3616192" y="4948302"/>
            <a:ext cx="1612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grandma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DF9E123-6F3C-AD6F-00C3-EB2F575A3800}"/>
              </a:ext>
            </a:extLst>
          </p:cNvPr>
          <p:cNvSpPr txBox="1"/>
          <p:nvPr/>
        </p:nvSpPr>
        <p:spPr>
          <a:xfrm>
            <a:off x="3159502" y="5654166"/>
            <a:ext cx="6450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will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share the cake with next?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06A1B4ED-CC75-413D-237B-1F9F783A9096}"/>
              </a:ext>
            </a:extLst>
          </p:cNvPr>
          <p:cNvSpPr txBox="1"/>
          <p:nvPr/>
        </p:nvSpPr>
        <p:spPr>
          <a:xfrm>
            <a:off x="6726923" y="4574716"/>
            <a:ext cx="49164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also shares the cake with his _______ and ______. 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2F72D9E7-FC86-E516-203B-402720BAD663}"/>
              </a:ext>
            </a:extLst>
          </p:cNvPr>
          <p:cNvSpPr txBox="1"/>
          <p:nvPr/>
        </p:nvSpPr>
        <p:spPr>
          <a:xfrm>
            <a:off x="7461832" y="5001106"/>
            <a:ext cx="10640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083D2798-19E6-77F0-C3AC-D1FBAA84C6E3}"/>
              </a:ext>
            </a:extLst>
          </p:cNvPr>
          <p:cNvSpPr txBox="1"/>
          <p:nvPr/>
        </p:nvSpPr>
        <p:spPr>
          <a:xfrm>
            <a:off x="9381582" y="5018970"/>
            <a:ext cx="1222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dad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068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  <p:bldP spid="16" grpId="0"/>
      <p:bldP spid="19" grpId="0"/>
      <p:bldP spid="20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8885" y="3368675"/>
            <a:ext cx="2833370" cy="286131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6"/>
          <a:srcRect b="3787"/>
          <a:stretch>
            <a:fillRect/>
          </a:stretch>
        </p:blipFill>
        <p:spPr>
          <a:xfrm>
            <a:off x="3489325" y="3299460"/>
            <a:ext cx="2341245" cy="2999105"/>
          </a:xfrm>
          <a:prstGeom prst="rect">
            <a:avLst/>
          </a:prstGeom>
        </p:spPr>
      </p:pic>
      <p:sp>
        <p:nvSpPr>
          <p:cNvPr id="27" name="圆角矩形标注 26"/>
          <p:cNvSpPr/>
          <p:nvPr/>
        </p:nvSpPr>
        <p:spPr>
          <a:xfrm>
            <a:off x="1086514" y="2732969"/>
            <a:ext cx="4474209" cy="545465"/>
          </a:xfrm>
          <a:prstGeom prst="wedgeRoundRectCallout">
            <a:avLst>
              <a:gd name="adj1" fmla="val -27661"/>
              <a:gd name="adj2" fmla="val 13661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This is for my </a:t>
            </a:r>
            <a:r>
              <a:rPr lang="en-US" altLang="zh-CN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8" name="圆角矩形标注 27"/>
          <p:cNvSpPr/>
          <p:nvPr/>
        </p:nvSpPr>
        <p:spPr>
          <a:xfrm>
            <a:off x="5875655" y="1704975"/>
            <a:ext cx="5198745" cy="545465"/>
          </a:xfrm>
          <a:prstGeom prst="wedgeRoundRectCallout">
            <a:avLst>
              <a:gd name="adj1" fmla="val -39589"/>
              <a:gd name="adj2" fmla="val 20844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This is for my </a:t>
            </a:r>
            <a:r>
              <a:rPr lang="en-US" altLang="zh-CN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</a:t>
            </a:r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矩形 2"/>
          <p:cNvSpPr/>
          <p:nvPr/>
        </p:nvSpPr>
        <p:spPr>
          <a:xfrm>
            <a:off x="3719759" y="2627122"/>
            <a:ext cx="1443023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brother</a:t>
            </a:r>
          </a:p>
        </p:txBody>
      </p:sp>
      <p:sp>
        <p:nvSpPr>
          <p:cNvPr id="4" name="矩形 3"/>
          <p:cNvSpPr/>
          <p:nvPr/>
        </p:nvSpPr>
        <p:spPr>
          <a:xfrm>
            <a:off x="8648700" y="1586728"/>
            <a:ext cx="2084224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baby sister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6845" y="5026025"/>
            <a:ext cx="1171575" cy="952500"/>
          </a:xfrm>
          <a:prstGeom prst="rect">
            <a:avLst/>
          </a:prstGeom>
        </p:spPr>
      </p:pic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D5515BE8-FA69-A5E7-A723-91892ADCE935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3">
            <a:extLst>
              <a:ext uri="{FF2B5EF4-FFF2-40B4-BE49-F238E27FC236}">
                <a16:creationId xmlns:a16="http://schemas.microsoft.com/office/drawing/2014/main" id="{C5558509-BFCB-55B6-6F09-CA5CFB44C5DD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3" name="矩形 15">
              <a:extLst>
                <a:ext uri="{FF2B5EF4-FFF2-40B4-BE49-F238E27FC236}">
                  <a16:creationId xmlns:a16="http://schemas.microsoft.com/office/drawing/2014/main" id="{A8A5B5E7-49BB-4109-863C-0DFDC88CDDF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矩形 22">
              <a:extLst>
                <a:ext uri="{FF2B5EF4-FFF2-40B4-BE49-F238E27FC236}">
                  <a16:creationId xmlns:a16="http://schemas.microsoft.com/office/drawing/2014/main" id="{1B9BF677-E01F-6F75-90CE-ADD786EF3FD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5" name="文本框 23">
            <a:extLst>
              <a:ext uri="{FF2B5EF4-FFF2-40B4-BE49-F238E27FC236}">
                <a16:creationId xmlns:a16="http://schemas.microsoft.com/office/drawing/2014/main" id="{901B0594-D53A-FD0B-BA8C-9DE6B0358A58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pic>
        <p:nvPicPr>
          <p:cNvPr id="16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EA3B883C-3175-A1BD-9B3D-D65939F4C4F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000" end="69000.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96254" y="2786697"/>
            <a:ext cx="487363" cy="487363"/>
          </a:xfrm>
          <a:prstGeom prst="rect">
            <a:avLst/>
          </a:prstGeom>
        </p:spPr>
      </p:pic>
      <p:pic>
        <p:nvPicPr>
          <p:cNvPr id="17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14D4B774-655F-6D04-3B82-BB228F2E2C9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3000" end="66393.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298555" y="1734025"/>
            <a:ext cx="487363" cy="487363"/>
          </a:xfrm>
          <a:prstGeom prst="rect">
            <a:avLst/>
          </a:prstGeom>
        </p:spPr>
      </p:pic>
      <p:grpSp>
        <p:nvGrpSpPr>
          <p:cNvPr id="26" name="组合 25">
            <a:extLst>
              <a:ext uri="{FF2B5EF4-FFF2-40B4-BE49-F238E27FC236}">
                <a16:creationId xmlns:a16="http://schemas.microsoft.com/office/drawing/2014/main" id="{AF38677D-DF62-7EED-6963-639ED4C254DE}"/>
              </a:ext>
            </a:extLst>
          </p:cNvPr>
          <p:cNvGrpSpPr/>
          <p:nvPr/>
        </p:nvGrpSpPr>
        <p:grpSpPr>
          <a:xfrm>
            <a:off x="8142605" y="2359660"/>
            <a:ext cx="3166745" cy="3938905"/>
            <a:chOff x="8142605" y="2359660"/>
            <a:chExt cx="3166745" cy="3938905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9"/>
            <a:srcRect b="10529"/>
            <a:stretch>
              <a:fillRect/>
            </a:stretch>
          </p:blipFill>
          <p:spPr>
            <a:xfrm>
              <a:off x="8142605" y="2359660"/>
              <a:ext cx="3166745" cy="3938905"/>
            </a:xfrm>
            <a:prstGeom prst="rect">
              <a:avLst/>
            </a:prstGeom>
          </p:spPr>
        </p:pic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683EB800-FCDF-483D-52A2-29580C8B7EA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8981440" y="4267200"/>
              <a:ext cx="1409700" cy="617220"/>
            </a:xfrm>
            <a:prstGeom prst="roundRect">
              <a:avLst/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DBF01EC5-1CAA-7718-3D07-51D378F00B1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9273539" y="4034634"/>
              <a:ext cx="80011" cy="232566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id="{059D5AEB-6A56-1E39-9B02-190B5559889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5851744">
              <a:off x="9518337" y="3929210"/>
              <a:ext cx="116734" cy="214096"/>
            </a:xfrm>
            <a:prstGeom prst="rect">
              <a:avLst/>
            </a:prstGeom>
          </p:spPr>
        </p:pic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id="{61AD9E4E-7A05-A875-B38D-D2B396C1F3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 l="2102" t="13154" r="4203" b="25967"/>
            <a:stretch/>
          </p:blipFill>
          <p:spPr>
            <a:xfrm>
              <a:off x="9353550" y="3992874"/>
              <a:ext cx="603885" cy="274326"/>
            </a:xfrm>
            <a:prstGeom prst="rect">
              <a:avLst/>
            </a:prstGeom>
          </p:spPr>
        </p:pic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id="{DCDC7ABB-6DA7-7263-C605-394B93E37DC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 rot="20424666">
              <a:off x="9939770" y="3950858"/>
              <a:ext cx="75585" cy="102421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39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0729 0.015463 L 0.369635 -0.092963 " pathEditMode="relative" rAng="0" ptsTypes="">
                                      <p:cBhvr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00" y="-54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00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7" grpId="0" bldLvl="0" animBg="1"/>
      <p:bldP spid="28" grpId="0" bldLvl="0" animBg="1"/>
      <p:bldP spid="3" grpId="0" bldLvl="0" animBg="1"/>
      <p:bldP spid="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5159399" y="4854792"/>
            <a:ext cx="2619628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for me.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8223E4CF-2905-F297-3144-D7A962247A1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3697" t="49842" r="8841" b="7788"/>
          <a:stretch/>
        </p:blipFill>
        <p:spPr>
          <a:xfrm>
            <a:off x="4927600" y="1757679"/>
            <a:ext cx="2829560" cy="2905761"/>
          </a:xfrm>
          <a:prstGeom prst="ellipse">
            <a:avLst/>
          </a:prstGeom>
        </p:spPr>
      </p:pic>
      <p:pic>
        <p:nvPicPr>
          <p:cNvPr id="11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A689D694-E621-1704-5BE2-B77716440DB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6000" end="64393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63263" y="4828598"/>
            <a:ext cx="487363" cy="487363"/>
          </a:xfrm>
          <a:prstGeom prst="rect">
            <a:avLst/>
          </a:prstGeom>
        </p:spPr>
      </p:pic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B064C93F-5966-D78A-2C2E-739AA5D5F736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9B134B93-76E1-2400-B08A-81E847A8D8B6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5" name="矩形 15">
              <a:extLst>
                <a:ext uri="{FF2B5EF4-FFF2-40B4-BE49-F238E27FC236}">
                  <a16:creationId xmlns:a16="http://schemas.microsoft.com/office/drawing/2014/main" id="{91295495-C89A-FDCE-A79A-98961E64C4E9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矩形 22">
              <a:extLst>
                <a:ext uri="{FF2B5EF4-FFF2-40B4-BE49-F238E27FC236}">
                  <a16:creationId xmlns:a16="http://schemas.microsoft.com/office/drawing/2014/main" id="{EF6562FD-F60F-165C-1897-798878676FF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7" name="文本框 23">
            <a:extLst>
              <a:ext uri="{FF2B5EF4-FFF2-40B4-BE49-F238E27FC236}">
                <a16:creationId xmlns:a16="http://schemas.microsoft.com/office/drawing/2014/main" id="{3F53629C-655E-2F45-26CE-B659C30C1032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983967" y="3359314"/>
            <a:ext cx="4525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you think of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983967" y="2282970"/>
            <a:ext cx="59583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last one to take the cake. </a:t>
            </a: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he happy? Why?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D4840302-1775-3FC8-FB25-563BF1BCBC48}"/>
              </a:ext>
            </a:extLst>
          </p:cNvPr>
          <p:cNvCxnSpPr/>
          <p:nvPr/>
        </p:nvCxnSpPr>
        <p:spPr>
          <a:xfrm flipV="1">
            <a:off x="3493723" y="1447034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:a16="http://schemas.microsoft.com/office/drawing/2014/main" id="{79572EBC-CC90-DE42-6797-B2EEADA5347C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86491731-EFE1-B7D4-41FF-42C91D58C2CF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22">
              <a:extLst>
                <a:ext uri="{FF2B5EF4-FFF2-40B4-BE49-F238E27FC236}">
                  <a16:creationId xmlns:a16="http://schemas.microsoft.com/office/drawing/2014/main" id="{91ACD389-0DB7-AB47-1730-3879F282D1E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" name="文本框 23">
            <a:extLst>
              <a:ext uri="{FF2B5EF4-FFF2-40B4-BE49-F238E27FC236}">
                <a16:creationId xmlns:a16="http://schemas.microsoft.com/office/drawing/2014/main" id="{EED09C54-3565-E80E-FFB1-40DC3A1FA4A5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think and say.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3498F4C6-7D5E-BD0B-7040-A692ED1CB97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697" t="49842" r="8841" b="7788"/>
          <a:stretch/>
        </p:blipFill>
        <p:spPr>
          <a:xfrm>
            <a:off x="1545424" y="2113279"/>
            <a:ext cx="2829560" cy="290576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422218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7702426" y="2564588"/>
            <a:ext cx="291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 they feel?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702426" y="3164768"/>
            <a:ext cx="3463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090CA9F-2BFA-F3BE-4730-CF1E73E883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0374" y="1665077"/>
            <a:ext cx="3311236" cy="4611660"/>
          </a:xfrm>
          <a:prstGeom prst="rect">
            <a:avLst/>
          </a:prstGeom>
        </p:spPr>
      </p:pic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5B84E18A-5F92-67B8-4D74-F2EBD76AF104}"/>
              </a:ext>
            </a:extLst>
          </p:cNvPr>
          <p:cNvCxnSpPr/>
          <p:nvPr/>
        </p:nvCxnSpPr>
        <p:spPr>
          <a:xfrm flipV="1">
            <a:off x="3493723" y="1447034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4391017C-73E2-7844-9B41-586B014EFC3F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5" name="矩形 15">
              <a:extLst>
                <a:ext uri="{FF2B5EF4-FFF2-40B4-BE49-F238E27FC236}">
                  <a16:creationId xmlns:a16="http://schemas.microsoft.com/office/drawing/2014/main" id="{664518CD-ABDE-35AF-C2C5-81DB63FFDE1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矩形 22">
              <a:extLst>
                <a:ext uri="{FF2B5EF4-FFF2-40B4-BE49-F238E27FC236}">
                  <a16:creationId xmlns:a16="http://schemas.microsoft.com/office/drawing/2014/main" id="{AC492584-BDB6-688F-885A-457F41789AA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7" name="文本框 23">
            <a:extLst>
              <a:ext uri="{FF2B5EF4-FFF2-40B4-BE49-F238E27FC236}">
                <a16:creationId xmlns:a16="http://schemas.microsoft.com/office/drawing/2014/main" id="{C09D9E66-8B6D-DC8F-B54D-FBAE54AD878E}"/>
              </a:ext>
            </a:extLst>
          </p:cNvPr>
          <p:cNvSpPr txBox="1"/>
          <p:nvPr/>
        </p:nvSpPr>
        <p:spPr>
          <a:xfrm>
            <a:off x="3719760" y="859161"/>
            <a:ext cx="5148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B4C94-3482-18DC-A4E0-CAC5B46D91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47D30F7-15E2-C573-89CB-112EB3EA1F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2694" y="1609197"/>
            <a:ext cx="3311236" cy="4611660"/>
          </a:xfrm>
          <a:prstGeom prst="rect">
            <a:avLst/>
          </a:prstGeom>
        </p:spPr>
      </p:pic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5BB61899-0C6D-E520-009D-75D6418AA218}"/>
              </a:ext>
            </a:extLst>
          </p:cNvPr>
          <p:cNvCxnSpPr/>
          <p:nvPr/>
        </p:nvCxnSpPr>
        <p:spPr>
          <a:xfrm flipV="1">
            <a:off x="3493723" y="1447034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748C9594-9253-BF19-7FE3-9BEDC79CF496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5" name="矩形 15">
              <a:extLst>
                <a:ext uri="{FF2B5EF4-FFF2-40B4-BE49-F238E27FC236}">
                  <a16:creationId xmlns:a16="http://schemas.microsoft.com/office/drawing/2014/main" id="{E17CFD84-9E07-B2F9-2925-0BB87A2A4C8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矩形 22">
              <a:extLst>
                <a:ext uri="{FF2B5EF4-FFF2-40B4-BE49-F238E27FC236}">
                  <a16:creationId xmlns:a16="http://schemas.microsoft.com/office/drawing/2014/main" id="{C48D6C02-CD1D-E83A-E86E-77A40D781E9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7" name="文本框 23">
            <a:extLst>
              <a:ext uri="{FF2B5EF4-FFF2-40B4-BE49-F238E27FC236}">
                <a16:creationId xmlns:a16="http://schemas.microsoft.com/office/drawing/2014/main" id="{33AD5352-22C2-9E0A-3E18-4F9ECD4B7A32}"/>
              </a:ext>
            </a:extLst>
          </p:cNvPr>
          <p:cNvSpPr txBox="1"/>
          <p:nvPr/>
        </p:nvSpPr>
        <p:spPr>
          <a:xfrm>
            <a:off x="3719760" y="859161"/>
            <a:ext cx="5330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pic>
        <p:nvPicPr>
          <p:cNvPr id="18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5596554D-E6C0-F77F-379D-E5DEECCE873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8000" end="61393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22233" y="1620425"/>
            <a:ext cx="487363" cy="487363"/>
          </a:xfrm>
          <a:prstGeom prst="rect">
            <a:avLst/>
          </a:prstGeom>
        </p:spPr>
      </p:pic>
      <p:sp>
        <p:nvSpPr>
          <p:cNvPr id="19" name="矩形 18">
            <a:extLst>
              <a:ext uri="{FF2B5EF4-FFF2-40B4-BE49-F238E27FC236}">
                <a16:creationId xmlns:a16="http://schemas.microsoft.com/office/drawing/2014/main" id="{3597C44B-436B-931C-4511-C9E76C21EFCD}"/>
              </a:ext>
            </a:extLst>
          </p:cNvPr>
          <p:cNvSpPr/>
          <p:nvPr/>
        </p:nvSpPr>
        <p:spPr>
          <a:xfrm>
            <a:off x="5537400" y="1852878"/>
            <a:ext cx="2537490" cy="4616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love my family.</a:t>
            </a:r>
          </a:p>
        </p:txBody>
      </p:sp>
    </p:spTree>
    <p:extLst>
      <p:ext uri="{BB962C8B-B14F-4D97-AF65-F5344CB8AC3E}">
        <p14:creationId xmlns:p14="http://schemas.microsoft.com/office/powerpoint/2010/main" val="333720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211FCA9F-96A7-8ADF-C269-C8E63C025D16}"/>
              </a:ext>
            </a:extLst>
          </p:cNvPr>
          <p:cNvCxnSpPr>
            <a:cxnSpLocks/>
          </p:cNvCxnSpPr>
          <p:nvPr/>
        </p:nvCxnSpPr>
        <p:spPr>
          <a:xfrm>
            <a:off x="2654814" y="1593255"/>
            <a:ext cx="741940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>
            <a:extLst>
              <a:ext uri="{FF2B5EF4-FFF2-40B4-BE49-F238E27FC236}">
                <a16:creationId xmlns:a16="http://schemas.microsoft.com/office/drawing/2014/main" id="{178A19B6-44AD-C338-F0E0-525CBE153069}"/>
              </a:ext>
            </a:extLst>
          </p:cNvPr>
          <p:cNvGrpSpPr/>
          <p:nvPr/>
        </p:nvGrpSpPr>
        <p:grpSpPr>
          <a:xfrm>
            <a:off x="2092103" y="1311211"/>
            <a:ext cx="445481" cy="469613"/>
            <a:chOff x="2121873" y="1511588"/>
            <a:chExt cx="445481" cy="469613"/>
          </a:xfrm>
        </p:grpSpPr>
        <p:sp>
          <p:nvSpPr>
            <p:cNvPr id="4" name="矩形 15">
              <a:extLst>
                <a:ext uri="{FF2B5EF4-FFF2-40B4-BE49-F238E27FC236}">
                  <a16:creationId xmlns:a16="http://schemas.microsoft.com/office/drawing/2014/main" id="{04C96399-03C4-241F-00C0-536E6D1AD07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22">
              <a:extLst>
                <a:ext uri="{FF2B5EF4-FFF2-40B4-BE49-F238E27FC236}">
                  <a16:creationId xmlns:a16="http://schemas.microsoft.com/office/drawing/2014/main" id="{2EFA1B77-F079-01DD-4994-DE262A18C9B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文本框 23">
            <a:extLst>
              <a:ext uri="{FF2B5EF4-FFF2-40B4-BE49-F238E27FC236}">
                <a16:creationId xmlns:a16="http://schemas.microsoft.com/office/drawing/2014/main" id="{6ACF83D1-2BA9-8EB3-83F3-91835FF0D9B1}"/>
              </a:ext>
            </a:extLst>
          </p:cNvPr>
          <p:cNvSpPr txBox="1"/>
          <p:nvPr/>
        </p:nvSpPr>
        <p:spPr>
          <a:xfrm>
            <a:off x="2843909" y="951076"/>
            <a:ext cx="72303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E351E92A-FAEE-4A87-029F-39C1AD8115B7}"/>
              </a:ext>
            </a:extLst>
          </p:cNvPr>
          <p:cNvSpPr/>
          <p:nvPr/>
        </p:nvSpPr>
        <p:spPr>
          <a:xfrm>
            <a:off x="3083352" y="1938061"/>
            <a:ext cx="6568446" cy="3889841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DDD2B6F9-F581-E66E-27FB-24DDEB13D5A7}"/>
              </a:ext>
            </a:extLst>
          </p:cNvPr>
          <p:cNvSpPr txBox="1"/>
          <p:nvPr/>
        </p:nvSpPr>
        <p:spPr>
          <a:xfrm>
            <a:off x="3849510" y="3626766"/>
            <a:ext cx="54533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13—18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04217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5560CF-2EBE-1575-7D21-8E8714B8E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459D512A-1A3C-6729-C98A-FE9C0900095A}"/>
              </a:ext>
            </a:extLst>
          </p:cNvPr>
          <p:cNvCxnSpPr/>
          <p:nvPr/>
        </p:nvCxnSpPr>
        <p:spPr>
          <a:xfrm flipV="1">
            <a:off x="3493723" y="1447034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:a16="http://schemas.microsoft.com/office/drawing/2014/main" id="{67BA3909-5DEE-B4C2-E8D5-C04AE0187149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32D92736-1BD3-95BB-896E-5111960D058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22">
              <a:extLst>
                <a:ext uri="{FF2B5EF4-FFF2-40B4-BE49-F238E27FC236}">
                  <a16:creationId xmlns:a16="http://schemas.microsoft.com/office/drawing/2014/main" id="{6A652024-F4EF-C084-90B4-0FF20B6F1E49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" name="文本框 23">
            <a:extLst>
              <a:ext uri="{FF2B5EF4-FFF2-40B4-BE49-F238E27FC236}">
                <a16:creationId xmlns:a16="http://schemas.microsoft.com/office/drawing/2014/main" id="{C1E81B49-E0D9-B91C-86AD-034DAFA417DB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and number.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1CF3C6E-E279-AACE-7078-E9824681DB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3475" y="1555693"/>
            <a:ext cx="3461805" cy="4715771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21A11227-4B69-384C-8D1B-5CF21C895F6B}"/>
              </a:ext>
            </a:extLst>
          </p:cNvPr>
          <p:cNvSpPr/>
          <p:nvPr/>
        </p:nvSpPr>
        <p:spPr>
          <a:xfrm>
            <a:off x="7415212" y="5281461"/>
            <a:ext cx="431165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B97887F-C28F-E9F9-A5D8-FFFC40BD2E94}"/>
              </a:ext>
            </a:extLst>
          </p:cNvPr>
          <p:cNvSpPr/>
          <p:nvPr/>
        </p:nvSpPr>
        <p:spPr>
          <a:xfrm>
            <a:off x="7448694" y="3651968"/>
            <a:ext cx="364202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BC4B3D10-63AD-65E7-261A-6662C3209476}"/>
              </a:ext>
            </a:extLst>
          </p:cNvPr>
          <p:cNvSpPr/>
          <p:nvPr/>
        </p:nvSpPr>
        <p:spPr>
          <a:xfrm>
            <a:off x="5747038" y="3654229"/>
            <a:ext cx="364202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35C17B6B-B1DF-8F5E-951D-70B5B4227D7E}"/>
              </a:ext>
            </a:extLst>
          </p:cNvPr>
          <p:cNvSpPr/>
          <p:nvPr/>
        </p:nvSpPr>
        <p:spPr>
          <a:xfrm>
            <a:off x="7448694" y="2045335"/>
            <a:ext cx="364202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86167604-7340-D616-5785-701F451A4472}"/>
              </a:ext>
            </a:extLst>
          </p:cNvPr>
          <p:cNvSpPr/>
          <p:nvPr/>
        </p:nvSpPr>
        <p:spPr>
          <a:xfrm>
            <a:off x="5754658" y="5281461"/>
            <a:ext cx="364202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39DAED7C-6F6D-5F0F-31F6-BD852DFBA104}"/>
              </a:ext>
            </a:extLst>
          </p:cNvPr>
          <p:cNvSpPr/>
          <p:nvPr/>
        </p:nvSpPr>
        <p:spPr>
          <a:xfrm>
            <a:off x="5731798" y="2052955"/>
            <a:ext cx="364202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3969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3" grpId="0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0B5561-14D4-0D45-E6B0-C0FD7D23BD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A5512BC2-ED95-2A2B-8751-6CADE310217C}"/>
              </a:ext>
            </a:extLst>
          </p:cNvPr>
          <p:cNvCxnSpPr/>
          <p:nvPr/>
        </p:nvCxnSpPr>
        <p:spPr>
          <a:xfrm flipV="1">
            <a:off x="3493723" y="1447034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:a16="http://schemas.microsoft.com/office/drawing/2014/main" id="{7E53A984-1962-8A20-6ED1-F1B9BDDEBDB4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F5D6BB42-B13D-BF1E-AB02-A05CFD8C4E45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22">
              <a:extLst>
                <a:ext uri="{FF2B5EF4-FFF2-40B4-BE49-F238E27FC236}">
                  <a16:creationId xmlns:a16="http://schemas.microsoft.com/office/drawing/2014/main" id="{76825F09-14EF-C9E1-4688-7FFA5538B13C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" name="文本框 23">
            <a:extLst>
              <a:ext uri="{FF2B5EF4-FFF2-40B4-BE49-F238E27FC236}">
                <a16:creationId xmlns:a16="http://schemas.microsoft.com/office/drawing/2014/main" id="{7F044CDF-9F78-76B1-919F-8FE3FA15C099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the story aloud.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6C3778DA-640D-AE52-7FA3-48362992A9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2917" y="1548129"/>
            <a:ext cx="1633272" cy="2260597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97B40C85-4803-4353-02CB-E6F49BEEFF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0783" y="1548129"/>
            <a:ext cx="1638349" cy="227134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14EBEC37-1FFC-B318-6979-9AAD61CD53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6837" y="1558879"/>
            <a:ext cx="1638350" cy="2271348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24CAD900-F62C-A2E7-58B9-DC39889243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3723" y="4028558"/>
            <a:ext cx="1633272" cy="2264305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62D368CE-ED1A-E272-F8AA-7BAFD69BC9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52917" y="4021516"/>
            <a:ext cx="1638350" cy="2271348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BA30BEA7-0E94-2B3D-2CB4-C87B33B8D65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17189" y="4021516"/>
            <a:ext cx="1633272" cy="2264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4000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A5EA2E-F6C4-9E04-492F-BE7BE5A46A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4532418F-C5D1-A8D2-9FB5-8729D1F27598}"/>
              </a:ext>
            </a:extLst>
          </p:cNvPr>
          <p:cNvCxnSpPr/>
          <p:nvPr/>
        </p:nvCxnSpPr>
        <p:spPr>
          <a:xfrm flipV="1">
            <a:off x="3493723" y="1447034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:a16="http://schemas.microsoft.com/office/drawing/2014/main" id="{FC10DFA9-DF38-6861-040E-62399D7AA46F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0B2A18FA-D453-A1E6-A01A-BB27EBBA3E44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22">
              <a:extLst>
                <a:ext uri="{FF2B5EF4-FFF2-40B4-BE49-F238E27FC236}">
                  <a16:creationId xmlns:a16="http://schemas.microsoft.com/office/drawing/2014/main" id="{39F10AB9-4B85-C7A7-B743-B2CB4D754666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" name="文本框 23">
            <a:extLst>
              <a:ext uri="{FF2B5EF4-FFF2-40B4-BE49-F238E27FC236}">
                <a16:creationId xmlns:a16="http://schemas.microsoft.com/office/drawing/2014/main" id="{519D3EBD-474E-954E-0788-D0C27FE5426B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Retell the story.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280DD5EF-5F44-7469-EA08-A5BAB3A277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2917" y="1548129"/>
            <a:ext cx="1633272" cy="2260597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8BC5C2C1-2DBF-7546-F125-CABA58A4B6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0783" y="1548129"/>
            <a:ext cx="1638349" cy="227134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DDD1AEFA-4D2A-022D-6895-BCE32BCA40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6837" y="1558879"/>
            <a:ext cx="1638350" cy="2271348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74388CE9-94C9-8F71-3EAC-D9120A63E9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3723" y="4028558"/>
            <a:ext cx="1633272" cy="2264305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04555619-62DB-7CB2-EF02-799F20D0EF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52917" y="4021516"/>
            <a:ext cx="1638350" cy="2271348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53A88583-944B-3A2D-9B4E-3257631E84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17189" y="4021516"/>
            <a:ext cx="1633272" cy="2264309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2DD0DFF-98F9-19BF-7C30-F93B211091C9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C7E7E7"/>
              </a:clrFrom>
              <a:clrTo>
                <a:srgbClr val="C7E7E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06617" y="4119998"/>
            <a:ext cx="1227027" cy="2067769"/>
          </a:xfrm>
          <a:prstGeom prst="rect">
            <a:avLst/>
          </a:prstGeom>
        </p:spPr>
      </p:pic>
      <p:sp>
        <p:nvSpPr>
          <p:cNvPr id="26" name="矩形 25">
            <a:extLst>
              <a:ext uri="{FF2B5EF4-FFF2-40B4-BE49-F238E27FC236}">
                <a16:creationId xmlns:a16="http://schemas.microsoft.com/office/drawing/2014/main" id="{9C3E74D0-5961-77FB-1F17-0DE92FF4FEA1}"/>
              </a:ext>
            </a:extLst>
          </p:cNvPr>
          <p:cNvSpPr/>
          <p:nvPr/>
        </p:nvSpPr>
        <p:spPr>
          <a:xfrm>
            <a:off x="352596" y="3157230"/>
            <a:ext cx="2268571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love 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3760EEA4-EE6A-65F9-F5EC-121524D6C035}"/>
              </a:ext>
            </a:extLst>
          </p:cNvPr>
          <p:cNvSpPr/>
          <p:nvPr/>
        </p:nvSpPr>
        <p:spPr>
          <a:xfrm>
            <a:off x="311758" y="2476392"/>
            <a:ext cx="2906565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for ______.</a:t>
            </a:r>
          </a:p>
        </p:txBody>
      </p:sp>
    </p:spTree>
    <p:extLst>
      <p:ext uri="{BB962C8B-B14F-4D97-AF65-F5344CB8AC3E}">
        <p14:creationId xmlns:p14="http://schemas.microsoft.com/office/powerpoint/2010/main" val="11981967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572501" y="2303031"/>
            <a:ext cx="7119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people are there in your family?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72501" y="2880638"/>
            <a:ext cx="8549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will you share your birthday cake with your family?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72501" y="3439803"/>
            <a:ext cx="5075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you say to your family?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B12C7B00-3D53-79F8-210B-6C8CDCDF27DA}"/>
              </a:ext>
            </a:extLst>
          </p:cNvPr>
          <p:cNvCxnSpPr/>
          <p:nvPr/>
        </p:nvCxnSpPr>
        <p:spPr>
          <a:xfrm flipV="1">
            <a:off x="3493723" y="1447034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id="{A0D45E78-AEB7-BF38-0DDE-2F55F150E497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11F36B03-5871-A59D-7924-F778D5B50963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22">
              <a:extLst>
                <a:ext uri="{FF2B5EF4-FFF2-40B4-BE49-F238E27FC236}">
                  <a16:creationId xmlns:a16="http://schemas.microsoft.com/office/drawing/2014/main" id="{7AFACE2D-8C49-8D0A-AEB2-D94119976954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" name="文本框 23">
            <a:extLst>
              <a:ext uri="{FF2B5EF4-FFF2-40B4-BE49-F238E27FC236}">
                <a16:creationId xmlns:a16="http://schemas.microsoft.com/office/drawing/2014/main" id="{68277BF1-3E13-8A92-0C2E-D951C27326C9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say.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23D5CDE0-83DB-B432-5998-2B96683CDC9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69083" y="1845831"/>
            <a:ext cx="2738438" cy="254317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6473593"/>
              </p:ext>
            </p:extLst>
          </p:nvPr>
        </p:nvGraphicFramePr>
        <p:xfrm>
          <a:off x="1635502" y="2394834"/>
          <a:ext cx="6417344" cy="20683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17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454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Check it.</a:t>
                      </a:r>
                      <a:endParaRPr lang="zh-CN" alt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</a:t>
                      </a:r>
                      <a:r>
                        <a:rPr lang="en-US" altLang="zh-CN" sz="2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use “This is for…” and “I love…”.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811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sz="2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act with emotions.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sz="2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share my birthday cake like </a:t>
                      </a:r>
                      <a:r>
                        <a:rPr lang="en-US" altLang="zh-CN" sz="2400" baseline="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Taotao</a:t>
                      </a:r>
                      <a:r>
                        <a:rPr lang="en-US" altLang="zh-CN" sz="2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1698608C-2407-05BA-A802-2415B6205B31}"/>
              </a:ext>
            </a:extLst>
          </p:cNvPr>
          <p:cNvCxnSpPr/>
          <p:nvPr/>
        </p:nvCxnSpPr>
        <p:spPr>
          <a:xfrm flipV="1">
            <a:off x="3493723" y="1447034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>
            <a:extLst>
              <a:ext uri="{FF2B5EF4-FFF2-40B4-BE49-F238E27FC236}">
                <a16:creationId xmlns:a16="http://schemas.microsoft.com/office/drawing/2014/main" id="{D914551A-C95D-26BA-9B5F-A1F8D7B39893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8" name="矩形 15">
              <a:extLst>
                <a:ext uri="{FF2B5EF4-FFF2-40B4-BE49-F238E27FC236}">
                  <a16:creationId xmlns:a16="http://schemas.microsoft.com/office/drawing/2014/main" id="{C5F8B4E5-57C0-52BD-E147-8487E0BD6CB1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F5C8A7B5-E734-1F62-3AE3-72E1F85E0C4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>
            <a:extLst>
              <a:ext uri="{FF2B5EF4-FFF2-40B4-BE49-F238E27FC236}">
                <a16:creationId xmlns:a16="http://schemas.microsoft.com/office/drawing/2014/main" id="{75B15FC6-5F24-5B67-08DE-D301DB7D7F84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Act it out.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AAB73D83-D4A9-F944-477A-47737B19684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80780" y="2084064"/>
            <a:ext cx="2738438" cy="254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111302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300520" y="890928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/>
          <p:nvPr/>
        </p:nvCxnSpPr>
        <p:spPr>
          <a:xfrm flipV="1">
            <a:off x="3522917" y="155887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51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52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2916282" y="2310007"/>
            <a:ext cx="6359437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运用所学语言与同学合作表演</a:t>
            </a:r>
            <a:r>
              <a:rPr lang="en-US" altLang="zh-CN" sz="2800" dirty="0" err="1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Taotao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分蛋糕的过程。</a:t>
            </a:r>
          </a:p>
        </p:txBody>
      </p:sp>
    </p:spTree>
    <p:extLst>
      <p:ext uri="{BB962C8B-B14F-4D97-AF65-F5344CB8AC3E}">
        <p14:creationId xmlns:p14="http://schemas.microsoft.com/office/powerpoint/2010/main" val="17204034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-345440" y="1870182"/>
            <a:ext cx="1254125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2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F</a:t>
            </a:r>
            <a:r>
              <a:rPr lang="en-US" altLang="zh-CN" sz="4000" b="1" i="0" dirty="0" err="1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amily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ctr"/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Period 2 Let’s read!</a:t>
            </a:r>
          </a:p>
        </p:txBody>
      </p:sp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1125</TotalTime>
  <Words>637</Words>
  <Application>Microsoft Office PowerPoint</Application>
  <PresentationFormat>宽屏</PresentationFormat>
  <Paragraphs>129</Paragraphs>
  <Slides>27</Slides>
  <Notes>25</Notes>
  <HiddenSlides>0</HiddenSlides>
  <MMClips>12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27</vt:i4>
      </vt:variant>
    </vt:vector>
  </HeadingPairs>
  <TitlesOfParts>
    <vt:vector size="39" baseType="lpstr">
      <vt:lpstr>等线</vt:lpstr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91</cp:revision>
  <dcterms:created xsi:type="dcterms:W3CDTF">2025-01-25T13:29:00Z</dcterms:created>
  <dcterms:modified xsi:type="dcterms:W3CDTF">2026-01-21T01:15:43Z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0d6a6f59c6644504b0ad199d516ae8cb_23</vt:lpwstr>
  </property>
  <property fmtid="{D5CDD505-2E9C-101B-9397-08002B2CF9AE}" pid="3" name="KSOProductBuildVer">
    <vt:lpwstr>2052-12.1.0.19302</vt:lpwstr>
  </property>
</Properties>
</file>