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0" r:id="rId5"/>
    <p:sldId id="262" r:id="rId6"/>
    <p:sldId id="263" r:id="rId7"/>
    <p:sldId id="264" r:id="rId8"/>
    <p:sldId id="265" r:id="rId9"/>
    <p:sldId id="281" r:id="rId10"/>
    <p:sldId id="267" r:id="rId11"/>
    <p:sldId id="269" r:id="rId12"/>
    <p:sldId id="270" r:id="rId13"/>
    <p:sldId id="274" r:id="rId14"/>
    <p:sldId id="279" r:id="rId15"/>
    <p:sldId id="282" r:id="rId16"/>
    <p:sldId id="280" r:id="rId17"/>
    <p:sldId id="283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ura" initials="authorId_503279063" lastIdx="4" clrIdx="0"/>
  <p:cmAuthor id="2" name="FLTRP_JCSZ" initials="FLTRP_JCS" lastIdx="14" clrIdx="1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3F2"/>
    <a:srgbClr val="E6B0DD"/>
    <a:srgbClr val="F2F2F2"/>
    <a:srgbClr val="DC8ECF"/>
    <a:srgbClr val="E369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34" autoAdjust="0"/>
    <p:restoredTop sz="94652"/>
  </p:normalViewPr>
  <p:slideViewPr>
    <p:cSldViewPr snapToGrid="0">
      <p:cViewPr varScale="1">
        <p:scale>
          <a:sx n="80" d="100"/>
          <a:sy n="80" d="100"/>
        </p:scale>
        <p:origin x="48" y="1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584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22636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93070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7032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155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297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image" Target="../media/image7.jpeg"/><Relationship Id="rId2" Type="http://schemas.openxmlformats.org/officeDocument/2006/relationships/tags" Target="../tags/tag2.xml"/><Relationship Id="rId16" Type="http://schemas.openxmlformats.org/officeDocument/2006/relationships/image" Target="../media/image6.pn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image" Target="../media/image4.png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emf"/><Relationship Id="rId5" Type="http://schemas.openxmlformats.org/officeDocument/2006/relationships/image" Target="../media/image8.jpe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g"/><Relationship Id="rId5" Type="http://schemas.microsoft.com/office/2007/relationships/hdphoto" Target="../media/hdphoto2.wdp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7.png"/><Relationship Id="rId5" Type="http://schemas.microsoft.com/office/2007/relationships/hdphoto" Target="../media/hdphoto3.wdp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5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png"/><Relationship Id="rId5" Type="http://schemas.microsoft.com/office/2007/relationships/hdphoto" Target="../media/hdphoto4.wdp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7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6.png"/><Relationship Id="rId5" Type="http://schemas.microsoft.com/office/2007/relationships/hdphoto" Target="../media/hdphoto6.wdp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051878" y="444352"/>
            <a:ext cx="6678506" cy="960970"/>
          </a:xfrm>
          <a:prstGeom prst="rect">
            <a:avLst/>
          </a:prstGeom>
          <a:noFill/>
        </p:spPr>
        <p:txBody>
          <a:bodyPr anchor="b"/>
          <a:lstStyle/>
          <a:p>
            <a:pPr marL="0" algn="l">
              <a:lnSpc>
                <a:spcPts val="3400"/>
              </a:lnSpc>
            </a:pPr>
            <a:r>
              <a:rPr lang="zh-CN" altLang="en-US" sz="3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《新交际英语》（预备级）</a:t>
            </a:r>
          </a:p>
        </p:txBody>
      </p:sp>
      <p:pic>
        <p:nvPicPr>
          <p:cNvPr id="3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4" name="文本2"/>
          <p:cNvSpPr txBox="1"/>
          <p:nvPr/>
        </p:nvSpPr>
        <p:spPr>
          <a:xfrm>
            <a:off x="1051878" y="1994707"/>
            <a:ext cx="10271125" cy="1196975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43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5 My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eek</a:t>
            </a:r>
          </a:p>
          <a:p>
            <a:pPr marL="0" algn="ctr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Period 3 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practise.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&amp;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Look and say.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&amp;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have fun.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1762654" y="3781067"/>
            <a:ext cx="11243948" cy="99404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ct val="90000"/>
              </a:lnSpc>
              <a:spcBef>
                <a:spcPts val="1000"/>
              </a:spcBef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册 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次：二年级下册           学    科：英语（外研社版）</a:t>
            </a:r>
          </a:p>
          <a:p>
            <a:pPr marL="0" algn="l">
              <a:lnSpc>
                <a:spcPct val="90000"/>
              </a:lnSpc>
              <a:spcBef>
                <a:spcPts val="1000"/>
              </a:spcBef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主讲人：邝旭            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   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 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 学    校：成都市茶店子小学校</a:t>
            </a:r>
          </a:p>
        </p:txBody>
      </p:sp>
      <p:grpSp>
        <p:nvGrpSpPr>
          <p:cNvPr id="6" name="组合1"/>
          <p:cNvGrpSpPr/>
          <p:nvPr/>
        </p:nvGrpSpPr>
        <p:grpSpPr>
          <a:xfrm>
            <a:off x="1270810" y="850751"/>
            <a:ext cx="2954826" cy="1170102"/>
            <a:chOff x="0" y="0"/>
            <a:chExt cx="2954826" cy="1170102"/>
          </a:xfrm>
        </p:grpSpPr>
        <p:sp>
          <p:nvSpPr>
            <p:cNvPr id="7" name="形状1"/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7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8" name="文本4"/>
            <p:cNvSpPr txBox="1"/>
            <p:nvPr/>
          </p:nvSpPr>
          <p:spPr>
            <a:xfrm>
              <a:off x="0" y="0"/>
              <a:ext cx="2951016" cy="117010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2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《新启航英语》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11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5" name="文本2"/>
          <p:cNvSpPr txBox="1"/>
          <p:nvPr/>
        </p:nvSpPr>
        <p:spPr>
          <a:xfrm>
            <a:off x="1389846" y="1996067"/>
            <a:ext cx="9814447" cy="3936381"/>
          </a:xfrm>
          <a:prstGeom prst="rect">
            <a:avLst/>
          </a:prstGeom>
          <a:noFill/>
        </p:spPr>
        <p:txBody>
          <a:bodyPr anchor="t"/>
          <a:lstStyle/>
          <a:p>
            <a:pPr marL="457200" indent="-4572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在具体情境中，运用本单元所学的核心句型“</a:t>
            </a:r>
            <a:r>
              <a:rPr lang="en-US" sz="2800" noProof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It’s...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”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介绍一周的七天。</a:t>
            </a:r>
            <a:endParaRPr lang="en-US" altLang="zh-CN" sz="2800" b="0" i="0" dirty="0">
              <a:solidFill>
                <a:srgbClr val="000000">
                  <a:alpha val="100000"/>
                </a:srgbClr>
              </a:solidFill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通过观察表格，理解一周七天的安排，并运用核心句型“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On..., we...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”</a:t>
            </a: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介绍每天的安排。</a:t>
            </a:r>
            <a:endParaRPr lang="en-US" altLang="zh-CN" sz="2800" dirty="0">
              <a:solidFill>
                <a:srgbClr val="000000">
                  <a:alpha val="100000"/>
                </a:srgbClr>
              </a:solidFill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设计台历，合理规划自己一周的学习和课余生活，并运用核心语言进行介绍。</a:t>
            </a:r>
          </a:p>
          <a:p>
            <a:pPr marL="0" algn="just"/>
            <a:endParaRPr lang="en-US" altLang="zh-CN" sz="2800" b="0" i="0" dirty="0">
              <a:solidFill>
                <a:srgbClr val="000000">
                  <a:alpha val="100000"/>
                </a:srgbClr>
              </a:solidFill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pPr marL="0" algn="just">
              <a:buFont typeface="Wingdings" panose="05000000000000000000"/>
              <a:buChar char=""/>
            </a:pP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STKaiti" panose="02010600040101010101" pitchFamily="2" charset="-122"/>
              <a:ea typeface="STKaiti" panose="02010600040101010101" pitchFamily="2" charset="-122"/>
            </a:endParaRPr>
          </a:p>
        </p:txBody>
      </p:sp>
      <p:sp>
        <p:nvSpPr>
          <p:cNvPr id="20" name="文本7"/>
          <p:cNvSpPr txBox="1"/>
          <p:nvPr/>
        </p:nvSpPr>
        <p:spPr>
          <a:xfrm>
            <a:off x="1389846" y="1303591"/>
            <a:ext cx="4982028" cy="489307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3200"/>
              </a:lnSpc>
            </a:pPr>
            <a:r>
              <a:rPr lang="zh-CN" altLang="en-US" sz="3000" b="1" i="0" dirty="0">
                <a:solidFill>
                  <a:srgbClr val="000000">
                    <a:alpha val="100000"/>
                  </a:srgbClr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2955540" y="1858224"/>
            <a:ext cx="6280921" cy="34410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此处教师可插入教材第</a:t>
            </a:r>
            <a:r>
              <a:rPr lang="en-US" altLang="zh-CN" dirty="0">
                <a:latin typeface="SimSun" panose="02010600030101010101" pitchFamily="2" charset="-122"/>
                <a:ea typeface="SimSun" panose="02010600030101010101" pitchFamily="2" charset="-122"/>
              </a:rPr>
              <a:t>45</a:t>
            </a:r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页韵文的视频。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8FFDFCCF-4291-D26B-A91A-DC0F093622E8}"/>
              </a:ext>
            </a:extLst>
          </p:cNvPr>
          <p:cNvCxnSpPr>
            <a:cxnSpLocks/>
          </p:cNvCxnSpPr>
          <p:nvPr/>
        </p:nvCxnSpPr>
        <p:spPr>
          <a:xfrm flipV="1">
            <a:off x="3317631" y="142900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F07AB2FB-54B3-5EED-B4ED-3F38FF9A06A4}"/>
              </a:ext>
            </a:extLst>
          </p:cNvPr>
          <p:cNvGrpSpPr/>
          <p:nvPr/>
        </p:nvGrpSpPr>
        <p:grpSpPr>
          <a:xfrm>
            <a:off x="2797644" y="1102551"/>
            <a:ext cx="445481" cy="469613"/>
            <a:chOff x="2121873" y="1511588"/>
            <a:chExt cx="445481" cy="469613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F71E53DC-9A00-CD42-16F5-B0BC6BC65A0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BC3C0AC7-091B-0DEF-4A19-004E8959A06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id="{F34FFD71-C811-421D-8250-0CC3B95369AA}"/>
              </a:ext>
            </a:extLst>
          </p:cNvPr>
          <p:cNvSpPr txBox="1"/>
          <p:nvPr/>
        </p:nvSpPr>
        <p:spPr>
          <a:xfrm>
            <a:off x="4819087" y="848347"/>
            <a:ext cx="2553826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6" name="文本1"/>
          <p:cNvSpPr txBox="1"/>
          <p:nvPr/>
        </p:nvSpPr>
        <p:spPr>
          <a:xfrm>
            <a:off x="4821754" y="848137"/>
            <a:ext cx="2548493" cy="57600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Look 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pic>
        <p:nvPicPr>
          <p:cNvPr id="7" name="图片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53093" y="1862407"/>
            <a:ext cx="3685812" cy="4199699"/>
          </a:xfrm>
          <a:prstGeom prst="rect">
            <a:avLst/>
          </a:prstGeom>
        </p:spPr>
      </p:pic>
      <p:grpSp>
        <p:nvGrpSpPr>
          <p:cNvPr id="8" name="组合2"/>
          <p:cNvGrpSpPr/>
          <p:nvPr/>
        </p:nvGrpSpPr>
        <p:grpSpPr>
          <a:xfrm>
            <a:off x="4565114" y="2431308"/>
            <a:ext cx="3061771" cy="1530948"/>
            <a:chOff x="318299" y="115924"/>
            <a:chExt cx="2468411" cy="1184272"/>
          </a:xfrm>
          <a:solidFill>
            <a:schemeClr val="bg1"/>
          </a:solidFill>
        </p:grpSpPr>
        <p:sp>
          <p:nvSpPr>
            <p:cNvPr id="9" name="形状2"/>
            <p:cNvSpPr txBox="1"/>
            <p:nvPr/>
          </p:nvSpPr>
          <p:spPr>
            <a:xfrm>
              <a:off x="318299" y="115924"/>
              <a:ext cx="2468411" cy="1184272"/>
            </a:xfrm>
            <a:prstGeom prst="wedgeEllipseCallout">
              <a:avLst/>
            </a:prstGeom>
            <a:grpFill/>
            <a:ln w="12700">
              <a:solidFill>
                <a:srgbClr val="000000">
                  <a:alpha val="52549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  <a:endParaRPr sz="2400"/>
            </a:p>
          </p:txBody>
        </p:sp>
        <p:sp>
          <p:nvSpPr>
            <p:cNvPr id="10" name="文本3"/>
            <p:cNvSpPr txBox="1"/>
            <p:nvPr/>
          </p:nvSpPr>
          <p:spPr>
            <a:xfrm>
              <a:off x="733412" y="319939"/>
              <a:ext cx="1723810" cy="690049"/>
            </a:xfrm>
            <a:prstGeom prst="rect">
              <a:avLst/>
            </a:prstGeom>
            <a:grpFill/>
          </p:spPr>
          <p:txBody>
            <a:bodyPr anchor="ctr"/>
            <a:lstStyle/>
            <a:p>
              <a:pPr marL="0" algn="just">
                <a:lnSpc>
                  <a:spcPts val="3200"/>
                </a:lnSpc>
              </a:pPr>
              <a:r>
                <a:rPr lang="zh-CN" altLang="en-US" sz="240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It’s</a:t>
              </a:r>
              <a:r>
                <a:rPr lang="en-US" altLang="zh-CN" sz="240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 _______</a:t>
              </a:r>
              <a:r>
                <a:rPr lang="zh-CN" altLang="en-US" sz="240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  <a:p>
              <a:pPr marL="0" algn="just">
                <a:lnSpc>
                  <a:spcPts val="3200"/>
                </a:lnSpc>
              </a:pPr>
              <a:r>
                <a:rPr lang="en-US" altLang="zh-CN" sz="240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___</a:t>
              </a:r>
              <a:r>
                <a:rPr lang="zh-CN" altLang="en-US" sz="240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 days to go.</a:t>
              </a: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86E38056-517C-F8C4-0E53-B5E6C1F433F6}"/>
              </a:ext>
            </a:extLst>
          </p:cNvPr>
          <p:cNvCxnSpPr>
            <a:cxnSpLocks/>
          </p:cNvCxnSpPr>
          <p:nvPr/>
        </p:nvCxnSpPr>
        <p:spPr>
          <a:xfrm flipV="1">
            <a:off x="3317631" y="141500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FC3CE3C5-CC94-6B5A-8DD5-A9BCCBDF24AD}"/>
              </a:ext>
            </a:extLst>
          </p:cNvPr>
          <p:cNvGrpSpPr/>
          <p:nvPr/>
        </p:nvGrpSpPr>
        <p:grpSpPr>
          <a:xfrm>
            <a:off x="2797644" y="1090025"/>
            <a:ext cx="445481" cy="469613"/>
            <a:chOff x="2121873" y="1511588"/>
            <a:chExt cx="445481" cy="469613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BADF1B72-DD79-2122-2AFB-99BFF47DD9E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110F3FD3-EDA5-B86C-1EE2-AEF223598C98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id="{E0815987-3186-917D-795B-6B7E14A4AE76}"/>
              </a:ext>
            </a:extLst>
          </p:cNvPr>
          <p:cNvSpPr txBox="1"/>
          <p:nvPr/>
        </p:nvSpPr>
        <p:spPr>
          <a:xfrm>
            <a:off x="5590345" y="2678544"/>
            <a:ext cx="142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Monday</a:t>
            </a:r>
            <a:endParaRPr kumimoji="1"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61D9411C-3871-87B9-2D2E-DA782945175F}"/>
              </a:ext>
            </a:extLst>
          </p:cNvPr>
          <p:cNvSpPr txBox="1"/>
          <p:nvPr/>
        </p:nvSpPr>
        <p:spPr>
          <a:xfrm>
            <a:off x="5070755" y="3118990"/>
            <a:ext cx="6211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  <a:endParaRPr kumimoji="1"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6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7" name="图片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6" b="8736"/>
          <a:stretch/>
        </p:blipFill>
        <p:spPr>
          <a:xfrm>
            <a:off x="1946619" y="1957593"/>
            <a:ext cx="3620651" cy="4197878"/>
          </a:xfrm>
          <a:prstGeom prst="rect">
            <a:avLst/>
          </a:prstGeom>
        </p:spPr>
      </p:pic>
      <p:grpSp>
        <p:nvGrpSpPr>
          <p:cNvPr id="8" name="组合2"/>
          <p:cNvGrpSpPr/>
          <p:nvPr>
            <p:custDataLst>
              <p:tags r:id="rId2"/>
            </p:custDataLst>
          </p:nvPr>
        </p:nvGrpSpPr>
        <p:grpSpPr>
          <a:xfrm>
            <a:off x="2811169" y="1689524"/>
            <a:ext cx="3243212" cy="1376680"/>
            <a:chOff x="0" y="0"/>
            <a:chExt cx="3512820" cy="1376680"/>
          </a:xfrm>
          <a:solidFill>
            <a:schemeClr val="bg1"/>
          </a:solidFill>
        </p:grpSpPr>
        <p:sp>
          <p:nvSpPr>
            <p:cNvPr id="9" name="形状2"/>
            <p:cNvSpPr txBox="1"/>
            <p:nvPr>
              <p:custDataLst>
                <p:tags r:id="rId11"/>
              </p:custDataLst>
            </p:nvPr>
          </p:nvSpPr>
          <p:spPr>
            <a:xfrm>
              <a:off x="0" y="0"/>
              <a:ext cx="3512820" cy="1376680"/>
            </a:xfrm>
            <a:prstGeom prst="wedgeEllipseCallout">
              <a:avLst/>
            </a:prstGeom>
            <a:grpFill/>
            <a:ln w="12700">
              <a:solidFill>
                <a:srgbClr val="000000">
                  <a:alpha val="52549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" name="文本7"/>
            <p:cNvSpPr txBox="1"/>
            <p:nvPr>
              <p:custDataLst>
                <p:tags r:id="rId12"/>
              </p:custDataLst>
            </p:nvPr>
          </p:nvSpPr>
          <p:spPr>
            <a:xfrm>
              <a:off x="510632" y="268068"/>
              <a:ext cx="2405604" cy="857471"/>
            </a:xfrm>
            <a:prstGeom prst="rect">
              <a:avLst/>
            </a:prstGeom>
            <a:grpFill/>
          </p:spPr>
          <p:txBody>
            <a:bodyPr anchor="ctr"/>
            <a:lstStyle/>
            <a:p>
              <a:pPr marL="0" algn="just">
                <a:lnSpc>
                  <a:spcPts val="2800"/>
                </a:lnSpc>
              </a:pP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It’s</a:t>
              </a:r>
              <a:r>
                <a:rPr lang="en-US" altLang="zh-CN" sz="240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 </a:t>
              </a: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_______.</a:t>
              </a:r>
            </a:p>
            <a:p>
              <a:pPr marL="0" algn="just">
                <a:lnSpc>
                  <a:spcPts val="2800"/>
                </a:lnSpc>
              </a:pP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____ days to go.</a:t>
              </a:r>
            </a:p>
          </p:txBody>
        </p:sp>
      </p:grpSp>
      <p:sp>
        <p:nvSpPr>
          <p:cNvPr id="11" name="文本2"/>
          <p:cNvSpPr txBox="1"/>
          <p:nvPr>
            <p:custDataLst>
              <p:tags r:id="rId3"/>
            </p:custDataLst>
          </p:nvPr>
        </p:nvSpPr>
        <p:spPr>
          <a:xfrm>
            <a:off x="3808208" y="1957591"/>
            <a:ext cx="1258442" cy="45039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2800"/>
              </a:lnSpc>
            </a:pPr>
            <a:r>
              <a:rPr lang="zh-CN" altLang="en-US" sz="24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Tuesday</a:t>
            </a:r>
          </a:p>
        </p:txBody>
      </p:sp>
      <p:sp>
        <p:nvSpPr>
          <p:cNvPr id="12" name="文本3"/>
          <p:cNvSpPr txBox="1"/>
          <p:nvPr>
            <p:custDataLst>
              <p:tags r:id="rId4"/>
            </p:custDataLst>
          </p:nvPr>
        </p:nvSpPr>
        <p:spPr>
          <a:xfrm>
            <a:off x="3289649" y="2332597"/>
            <a:ext cx="772264" cy="472640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800"/>
              </a:lnSpc>
            </a:pPr>
            <a:r>
              <a:rPr lang="zh-CN" altLang="en-US" sz="24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Five</a:t>
            </a:r>
          </a:p>
        </p:txBody>
      </p:sp>
      <p:pic>
        <p:nvPicPr>
          <p:cNvPr id="13" name="图片3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66" b="11266"/>
          <a:stretch/>
        </p:blipFill>
        <p:spPr>
          <a:xfrm>
            <a:off x="7552750" y="1803618"/>
            <a:ext cx="3884481" cy="4375916"/>
          </a:xfrm>
          <a:prstGeom prst="rect">
            <a:avLst/>
          </a:prstGeom>
        </p:spPr>
      </p:pic>
      <p:grpSp>
        <p:nvGrpSpPr>
          <p:cNvPr id="14" name="组合3"/>
          <p:cNvGrpSpPr/>
          <p:nvPr>
            <p:custDataLst>
              <p:tags r:id="rId6"/>
            </p:custDataLst>
          </p:nvPr>
        </p:nvGrpSpPr>
        <p:grpSpPr>
          <a:xfrm>
            <a:off x="6641924" y="2126723"/>
            <a:ext cx="3512820" cy="1376680"/>
            <a:chOff x="0" y="0"/>
            <a:chExt cx="3512820" cy="1376680"/>
          </a:xfrm>
          <a:solidFill>
            <a:schemeClr val="bg1"/>
          </a:solidFill>
        </p:grpSpPr>
        <p:sp>
          <p:nvSpPr>
            <p:cNvPr id="15" name="形状3"/>
            <p:cNvSpPr txBox="1"/>
            <p:nvPr>
              <p:custDataLst>
                <p:tags r:id="rId9"/>
              </p:custDataLst>
            </p:nvPr>
          </p:nvSpPr>
          <p:spPr>
            <a:xfrm>
              <a:off x="0" y="0"/>
              <a:ext cx="3512820" cy="1376680"/>
            </a:xfrm>
            <a:prstGeom prst="wedgeEllipseCallout">
              <a:avLst>
                <a:gd name="adj1" fmla="val 27691"/>
                <a:gd name="adj2" fmla="val 59137"/>
              </a:avLst>
            </a:prstGeom>
            <a:grpFill/>
            <a:ln w="12700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6" name="文本8"/>
            <p:cNvSpPr txBox="1"/>
            <p:nvPr>
              <p:custDataLst>
                <p:tags r:id="rId10"/>
              </p:custDataLst>
            </p:nvPr>
          </p:nvSpPr>
          <p:spPr>
            <a:xfrm>
              <a:off x="549779" y="239277"/>
              <a:ext cx="2413261" cy="926011"/>
            </a:xfrm>
            <a:prstGeom prst="rect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marL="0" algn="just">
                <a:lnSpc>
                  <a:spcPts val="2800"/>
                </a:lnSpc>
              </a:pP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It’s</a:t>
              </a:r>
              <a:r>
                <a:rPr lang="en-US" altLang="zh-CN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 </a:t>
              </a: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__________.</a:t>
              </a:r>
            </a:p>
            <a:p>
              <a:pPr marL="0" algn="just">
                <a:lnSpc>
                  <a:spcPts val="2800"/>
                </a:lnSpc>
              </a:pP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____</a:t>
              </a:r>
              <a:r>
                <a:rPr lang="en-US" altLang="zh-CN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 </a:t>
              </a: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days to go.</a:t>
              </a:r>
            </a:p>
          </p:txBody>
        </p:sp>
      </p:grpSp>
      <p:sp>
        <p:nvSpPr>
          <p:cNvPr id="17" name="文本4"/>
          <p:cNvSpPr txBox="1"/>
          <p:nvPr>
            <p:custDataLst>
              <p:tags r:id="rId7"/>
            </p:custDataLst>
          </p:nvPr>
        </p:nvSpPr>
        <p:spPr>
          <a:xfrm>
            <a:off x="7706522" y="2403352"/>
            <a:ext cx="1717817" cy="44964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2800"/>
              </a:lnSpc>
            </a:pPr>
            <a:r>
              <a:rPr lang="zh-CN" altLang="en-US" sz="24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Wednesday</a:t>
            </a:r>
          </a:p>
        </p:txBody>
      </p:sp>
      <p:sp>
        <p:nvSpPr>
          <p:cNvPr id="18" name="文本5"/>
          <p:cNvSpPr txBox="1"/>
          <p:nvPr>
            <p:custDataLst>
              <p:tags r:id="rId8"/>
            </p:custDataLst>
          </p:nvPr>
        </p:nvSpPr>
        <p:spPr>
          <a:xfrm>
            <a:off x="7128230" y="2792370"/>
            <a:ext cx="905981" cy="414871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800"/>
              </a:lnSpc>
            </a:pPr>
            <a:r>
              <a:rPr lang="zh-CN" altLang="en-US" sz="24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Four</a:t>
            </a:r>
          </a:p>
        </p:txBody>
      </p:sp>
      <p:sp>
        <p:nvSpPr>
          <p:cNvPr id="28" name="文本1">
            <a:extLst>
              <a:ext uri="{FF2B5EF4-FFF2-40B4-BE49-F238E27FC236}">
                <a16:creationId xmlns:a16="http://schemas.microsoft.com/office/drawing/2014/main" id="{594C59CB-2B72-E880-23FA-B278C9ED0DE7}"/>
              </a:ext>
            </a:extLst>
          </p:cNvPr>
          <p:cNvSpPr txBox="1"/>
          <p:nvPr/>
        </p:nvSpPr>
        <p:spPr>
          <a:xfrm>
            <a:off x="4821754" y="848137"/>
            <a:ext cx="2548493" cy="57600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Look 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29" name="直接连接符 11">
            <a:extLst>
              <a:ext uri="{FF2B5EF4-FFF2-40B4-BE49-F238E27FC236}">
                <a16:creationId xmlns:a16="http://schemas.microsoft.com/office/drawing/2014/main" id="{CA4B82A7-6A7F-CC8B-3EF2-CE7238D6BE0F}"/>
              </a:ext>
            </a:extLst>
          </p:cNvPr>
          <p:cNvCxnSpPr>
            <a:cxnSpLocks/>
          </p:cNvCxnSpPr>
          <p:nvPr/>
        </p:nvCxnSpPr>
        <p:spPr>
          <a:xfrm flipV="1">
            <a:off x="3317631" y="141500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49D74A39-C8B3-79C0-5390-1B6C95FD6B8C}"/>
              </a:ext>
            </a:extLst>
          </p:cNvPr>
          <p:cNvGrpSpPr/>
          <p:nvPr/>
        </p:nvGrpSpPr>
        <p:grpSpPr>
          <a:xfrm>
            <a:off x="2797644" y="1090025"/>
            <a:ext cx="445481" cy="469613"/>
            <a:chOff x="2121873" y="1511588"/>
            <a:chExt cx="445481" cy="469613"/>
          </a:xfrm>
        </p:grpSpPr>
        <p:sp>
          <p:nvSpPr>
            <p:cNvPr id="31" name="矩形 30">
              <a:extLst>
                <a:ext uri="{FF2B5EF4-FFF2-40B4-BE49-F238E27FC236}">
                  <a16:creationId xmlns:a16="http://schemas.microsoft.com/office/drawing/2014/main" id="{091E9988-9776-6B3F-A4C8-E1271A1934F3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D64B1355-E306-C18D-C6A7-8D15ECBBA34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1" grpId="1"/>
      <p:bldP spid="12" grpId="0" animBg="1"/>
      <p:bldP spid="13" grpId="0" bldLvl="0" animBg="1"/>
      <p:bldP spid="14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8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7" name="图片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43" b="9343"/>
          <a:stretch/>
        </p:blipFill>
        <p:spPr>
          <a:xfrm>
            <a:off x="819102" y="2212174"/>
            <a:ext cx="3210673" cy="3795027"/>
          </a:xfrm>
          <a:prstGeom prst="rect">
            <a:avLst/>
          </a:prstGeom>
        </p:spPr>
      </p:pic>
      <p:grpSp>
        <p:nvGrpSpPr>
          <p:cNvPr id="9" name="组合2"/>
          <p:cNvGrpSpPr/>
          <p:nvPr/>
        </p:nvGrpSpPr>
        <p:grpSpPr>
          <a:xfrm>
            <a:off x="86630" y="1415001"/>
            <a:ext cx="3210673" cy="1584453"/>
            <a:chOff x="0" y="0"/>
            <a:chExt cx="3512820" cy="1376680"/>
          </a:xfrm>
          <a:solidFill>
            <a:schemeClr val="bg1"/>
          </a:solidFill>
        </p:grpSpPr>
        <p:sp>
          <p:nvSpPr>
            <p:cNvPr id="10" name="形状2"/>
            <p:cNvSpPr txBox="1"/>
            <p:nvPr/>
          </p:nvSpPr>
          <p:spPr>
            <a:xfrm>
              <a:off x="0" y="0"/>
              <a:ext cx="3512820" cy="1376680"/>
            </a:xfrm>
            <a:prstGeom prst="wedgeEllipseCallout">
              <a:avLst>
                <a:gd name="adj1" fmla="val 25528"/>
                <a:gd name="adj2" fmla="val 69581"/>
              </a:avLst>
            </a:prstGeom>
            <a:grpFill/>
            <a:ln w="12700">
              <a:solidFill>
                <a:srgbClr val="000000">
                  <a:alpha val="52549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1" name="文本9"/>
            <p:cNvSpPr txBox="1"/>
            <p:nvPr/>
          </p:nvSpPr>
          <p:spPr>
            <a:xfrm>
              <a:off x="556649" y="296388"/>
              <a:ext cx="2542136" cy="82153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just">
                <a:lnSpc>
                  <a:spcPts val="2800"/>
                </a:lnSpc>
              </a:pP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It’s</a:t>
              </a:r>
              <a:r>
                <a:rPr lang="en-US" altLang="zh-CN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 </a:t>
              </a: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_________.</a:t>
              </a:r>
            </a:p>
            <a:p>
              <a:pPr marL="0" algn="just">
                <a:lnSpc>
                  <a:spcPts val="2800"/>
                </a:lnSpc>
              </a:pP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_____ days to go.</a:t>
              </a:r>
            </a:p>
          </p:txBody>
        </p:sp>
      </p:grpSp>
      <p:sp>
        <p:nvSpPr>
          <p:cNvPr id="12" name="文本2"/>
          <p:cNvSpPr txBox="1"/>
          <p:nvPr/>
        </p:nvSpPr>
        <p:spPr>
          <a:xfrm>
            <a:off x="1133427" y="1799885"/>
            <a:ext cx="1557684" cy="384584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2800"/>
              </a:lnSpc>
            </a:pPr>
            <a:r>
              <a:rPr lang="zh-CN" altLang="en-US" sz="24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Thursday</a:t>
            </a:r>
          </a:p>
        </p:txBody>
      </p:sp>
      <p:sp>
        <p:nvSpPr>
          <p:cNvPr id="13" name="文本3"/>
          <p:cNvSpPr txBox="1"/>
          <p:nvPr/>
        </p:nvSpPr>
        <p:spPr>
          <a:xfrm>
            <a:off x="526548" y="2218741"/>
            <a:ext cx="1081756" cy="444535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800"/>
              </a:lnSpc>
            </a:pPr>
            <a:r>
              <a:rPr lang="zh-CN" altLang="en-US" sz="24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Three</a:t>
            </a:r>
          </a:p>
        </p:txBody>
      </p:sp>
      <p:sp>
        <p:nvSpPr>
          <p:cNvPr id="6" name="文本1">
            <a:extLst>
              <a:ext uri="{FF2B5EF4-FFF2-40B4-BE49-F238E27FC236}">
                <a16:creationId xmlns:a16="http://schemas.microsoft.com/office/drawing/2014/main" id="{674B21E1-1844-2ACB-6CB2-6427A0753BA5}"/>
              </a:ext>
            </a:extLst>
          </p:cNvPr>
          <p:cNvSpPr txBox="1"/>
          <p:nvPr/>
        </p:nvSpPr>
        <p:spPr>
          <a:xfrm>
            <a:off x="4821754" y="848137"/>
            <a:ext cx="2548493" cy="57600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Look 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E664B59E-5060-95CE-4D91-FED95A7430FC}"/>
              </a:ext>
            </a:extLst>
          </p:cNvPr>
          <p:cNvCxnSpPr>
            <a:cxnSpLocks/>
          </p:cNvCxnSpPr>
          <p:nvPr/>
        </p:nvCxnSpPr>
        <p:spPr>
          <a:xfrm flipV="1">
            <a:off x="3317631" y="141500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3BE2B118-2C86-4599-F8C1-0EE80E6910B9}"/>
              </a:ext>
            </a:extLst>
          </p:cNvPr>
          <p:cNvGrpSpPr/>
          <p:nvPr/>
        </p:nvGrpSpPr>
        <p:grpSpPr>
          <a:xfrm>
            <a:off x="2797644" y="1090025"/>
            <a:ext cx="445481" cy="469613"/>
            <a:chOff x="2121873" y="1511588"/>
            <a:chExt cx="445481" cy="469613"/>
          </a:xfrm>
        </p:grpSpPr>
        <p:sp>
          <p:nvSpPr>
            <p:cNvPr id="31" name="矩形 30">
              <a:extLst>
                <a:ext uri="{FF2B5EF4-FFF2-40B4-BE49-F238E27FC236}">
                  <a16:creationId xmlns:a16="http://schemas.microsoft.com/office/drawing/2014/main" id="{F5C689F9-AC31-0AF1-228B-A0D779DEC6DD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584F1443-87B4-C4E7-8981-F4A80D6E7C1D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40" name="图片 39">
            <a:extLst>
              <a:ext uri="{FF2B5EF4-FFF2-40B4-BE49-F238E27FC236}">
                <a16:creationId xmlns:a16="http://schemas.microsoft.com/office/drawing/2014/main" id="{78472CE0-60FA-1448-C85A-E89A8E97D4D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-1895" b="47289"/>
          <a:stretch>
            <a:fillRect/>
          </a:stretch>
        </p:blipFill>
        <p:spPr>
          <a:xfrm>
            <a:off x="4190060" y="3231533"/>
            <a:ext cx="3632650" cy="2728410"/>
          </a:xfrm>
          <a:prstGeom prst="rect">
            <a:avLst/>
          </a:prstGeom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id="{4BA803E4-9425-3A40-929C-BF3D831AC0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43059" y="3207819"/>
            <a:ext cx="3983737" cy="2728411"/>
          </a:xfrm>
          <a:prstGeom prst="rect">
            <a:avLst/>
          </a:prstGeom>
        </p:spPr>
      </p:pic>
      <p:grpSp>
        <p:nvGrpSpPr>
          <p:cNvPr id="19" name="组合4"/>
          <p:cNvGrpSpPr/>
          <p:nvPr/>
        </p:nvGrpSpPr>
        <p:grpSpPr>
          <a:xfrm>
            <a:off x="8162696" y="2075650"/>
            <a:ext cx="2611574" cy="978875"/>
            <a:chOff x="-1007934" y="324119"/>
            <a:chExt cx="3210202" cy="1182908"/>
          </a:xfrm>
          <a:solidFill>
            <a:schemeClr val="bg1"/>
          </a:solidFill>
        </p:grpSpPr>
        <p:sp>
          <p:nvSpPr>
            <p:cNvPr id="20" name="形状4"/>
            <p:cNvSpPr txBox="1"/>
            <p:nvPr/>
          </p:nvSpPr>
          <p:spPr>
            <a:xfrm>
              <a:off x="-1007934" y="324119"/>
              <a:ext cx="3210202" cy="1182908"/>
            </a:xfrm>
            <a:prstGeom prst="wedgeEllipseCallout">
              <a:avLst>
                <a:gd name="adj1" fmla="val -26179"/>
                <a:gd name="adj2" fmla="val 63396"/>
              </a:avLst>
            </a:prstGeom>
            <a:grpFill/>
            <a:ln w="12700">
              <a:solidFill>
                <a:srgbClr val="000000">
                  <a:alpha val="52549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21" name="文本11"/>
            <p:cNvSpPr txBox="1"/>
            <p:nvPr/>
          </p:nvSpPr>
          <p:spPr>
            <a:xfrm>
              <a:off x="-515929" y="422018"/>
              <a:ext cx="2483939" cy="97346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just">
                <a:lnSpc>
                  <a:spcPts val="2800"/>
                </a:lnSpc>
              </a:pP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It</a:t>
              </a:r>
              <a:r>
                <a:rPr lang="en-US" altLang="zh-CN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’</a:t>
              </a: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s ________.</a:t>
              </a:r>
            </a:p>
            <a:p>
              <a:pPr marL="0" algn="just">
                <a:lnSpc>
                  <a:spcPts val="2800"/>
                </a:lnSpc>
              </a:pP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___ day to go.</a:t>
              </a:r>
            </a:p>
          </p:txBody>
        </p:sp>
      </p:grpSp>
      <p:sp>
        <p:nvSpPr>
          <p:cNvPr id="22" name="文本6"/>
          <p:cNvSpPr txBox="1"/>
          <p:nvPr/>
        </p:nvSpPr>
        <p:spPr>
          <a:xfrm>
            <a:off x="9033327" y="2131472"/>
            <a:ext cx="1395644" cy="403082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800"/>
              </a:lnSpc>
            </a:pPr>
            <a:r>
              <a:rPr lang="zh-CN" altLang="en-US" sz="24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Saturday</a:t>
            </a:r>
          </a:p>
        </p:txBody>
      </p:sp>
      <p:sp>
        <p:nvSpPr>
          <p:cNvPr id="23" name="文本7"/>
          <p:cNvSpPr txBox="1"/>
          <p:nvPr/>
        </p:nvSpPr>
        <p:spPr>
          <a:xfrm>
            <a:off x="8475618" y="2516361"/>
            <a:ext cx="797502" cy="403083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800"/>
              </a:lnSpc>
            </a:pPr>
            <a:r>
              <a:rPr lang="zh-CN" altLang="en-US" sz="24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One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525AE2CA-3E6C-5B12-7EDF-2C73051038EC}"/>
              </a:ext>
            </a:extLst>
          </p:cNvPr>
          <p:cNvSpPr/>
          <p:nvPr/>
        </p:nvSpPr>
        <p:spPr>
          <a:xfrm>
            <a:off x="9497920" y="3207819"/>
            <a:ext cx="1276350" cy="1885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3"/>
          <p:cNvGrpSpPr/>
          <p:nvPr/>
        </p:nvGrpSpPr>
        <p:grpSpPr>
          <a:xfrm>
            <a:off x="4588372" y="1739277"/>
            <a:ext cx="2937843" cy="1269741"/>
            <a:chOff x="0" y="0"/>
            <a:chExt cx="3512820" cy="1376680"/>
          </a:xfrm>
          <a:solidFill>
            <a:schemeClr val="bg1"/>
          </a:solidFill>
        </p:grpSpPr>
        <p:sp>
          <p:nvSpPr>
            <p:cNvPr id="15" name="形状3"/>
            <p:cNvSpPr txBox="1"/>
            <p:nvPr/>
          </p:nvSpPr>
          <p:spPr>
            <a:xfrm>
              <a:off x="0" y="0"/>
              <a:ext cx="3512820" cy="1376680"/>
            </a:xfrm>
            <a:prstGeom prst="wedgeEllipseCallout">
              <a:avLst>
                <a:gd name="adj1" fmla="val 13849"/>
                <a:gd name="adj2" fmla="val 75076"/>
              </a:avLst>
            </a:prstGeom>
            <a:grpFill/>
            <a:ln w="12700">
              <a:solidFill>
                <a:srgbClr val="000000">
                  <a:alpha val="52549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  <a:endParaRPr sz="2400"/>
            </a:p>
          </p:txBody>
        </p:sp>
        <p:sp>
          <p:nvSpPr>
            <p:cNvPr id="16" name="文本10"/>
            <p:cNvSpPr txBox="1"/>
            <p:nvPr/>
          </p:nvSpPr>
          <p:spPr>
            <a:xfrm>
              <a:off x="502283" y="262373"/>
              <a:ext cx="2551251" cy="826216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just">
                <a:lnSpc>
                  <a:spcPts val="2800"/>
                </a:lnSpc>
              </a:pP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It</a:t>
              </a:r>
              <a:r>
                <a:rPr lang="en-US" altLang="zh-CN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’</a:t>
              </a: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s ______.</a:t>
              </a:r>
            </a:p>
            <a:p>
              <a:pPr marL="0" algn="just">
                <a:lnSpc>
                  <a:spcPts val="2800"/>
                </a:lnSpc>
              </a:pPr>
              <a:r>
                <a:rPr lang="zh-CN" altLang="en-US" sz="24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____ days to go.</a:t>
              </a:r>
            </a:p>
          </p:txBody>
        </p:sp>
      </p:grpSp>
      <p:sp>
        <p:nvSpPr>
          <p:cNvPr id="17" name="文本4"/>
          <p:cNvSpPr txBox="1"/>
          <p:nvPr/>
        </p:nvSpPr>
        <p:spPr>
          <a:xfrm>
            <a:off x="5442809" y="1935371"/>
            <a:ext cx="1235865" cy="430832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800"/>
              </a:lnSpc>
            </a:pPr>
            <a:r>
              <a:rPr lang="zh-CN" altLang="en-US" sz="24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Friday</a:t>
            </a:r>
          </a:p>
        </p:txBody>
      </p:sp>
      <p:sp>
        <p:nvSpPr>
          <p:cNvPr id="18" name="文本5"/>
          <p:cNvSpPr txBox="1"/>
          <p:nvPr/>
        </p:nvSpPr>
        <p:spPr>
          <a:xfrm>
            <a:off x="5002078" y="2309981"/>
            <a:ext cx="748692" cy="391659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800"/>
              </a:lnSpc>
            </a:pPr>
            <a:r>
              <a:rPr lang="zh-CN" altLang="en-US" sz="24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Two</a:t>
            </a:r>
            <a:r>
              <a:rPr lang="en-US" altLang="zh-CN" sz="24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 </a:t>
            </a:r>
            <a:endParaRPr lang="zh-CN" altLang="en-US" sz="2400" b="1" i="0" dirty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  <p:bldP spid="19" grpId="0" animBg="1"/>
      <p:bldP spid="22" grpId="0" animBg="1"/>
      <p:bldP spid="23" grpId="0" animBg="1"/>
      <p:bldP spid="14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DEDAC25D-E9A4-42E3-05B6-D00019FCC6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26528" y="1529248"/>
            <a:ext cx="3271806" cy="4598498"/>
          </a:xfrm>
          <a:prstGeom prst="rect">
            <a:avLst/>
          </a:prstGeom>
        </p:spPr>
      </p:pic>
      <p:sp>
        <p:nvSpPr>
          <p:cNvPr id="20" name="椭圆形标注 19">
            <a:extLst>
              <a:ext uri="{FF2B5EF4-FFF2-40B4-BE49-F238E27FC236}">
                <a16:creationId xmlns:a16="http://schemas.microsoft.com/office/drawing/2014/main" id="{48111ED6-87DD-9F0A-BBDB-838368BAAA20}"/>
              </a:ext>
            </a:extLst>
          </p:cNvPr>
          <p:cNvSpPr/>
          <p:nvPr/>
        </p:nvSpPr>
        <p:spPr>
          <a:xfrm>
            <a:off x="437179" y="2054989"/>
            <a:ext cx="4295457" cy="2467564"/>
          </a:xfrm>
          <a:prstGeom prst="wedgeEllipseCallout">
            <a:avLst>
              <a:gd name="adj1" fmla="val 56573"/>
              <a:gd name="adj2" fmla="val -1881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2"/>
          <p:cNvSpPr txBox="1"/>
          <p:nvPr/>
        </p:nvSpPr>
        <p:spPr>
          <a:xfrm>
            <a:off x="1478402" y="2445660"/>
            <a:ext cx="1205464" cy="478577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800"/>
              </a:lnSpc>
            </a:pPr>
            <a:r>
              <a:rPr lang="zh-CN" altLang="en-US" sz="24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Sunday</a:t>
            </a:r>
          </a:p>
        </p:txBody>
      </p:sp>
      <p:sp>
        <p:nvSpPr>
          <p:cNvPr id="10" name="文本5"/>
          <p:cNvSpPr txBox="1"/>
          <p:nvPr/>
        </p:nvSpPr>
        <p:spPr>
          <a:xfrm>
            <a:off x="977554" y="2264552"/>
            <a:ext cx="3805881" cy="1871805"/>
          </a:xfrm>
          <a:prstGeom prst="rect">
            <a:avLst/>
          </a:prstGeom>
          <a:noFill/>
        </p:spPr>
        <p:txBody>
          <a:bodyPr anchor="ctr"/>
          <a:lstStyle/>
          <a:p>
            <a:pPr marL="0" algn="just">
              <a:lnSpc>
                <a:spcPct val="150000"/>
              </a:lnSpc>
            </a:pPr>
            <a:r>
              <a:rPr lang="zh-CN" altLang="en-US" sz="24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It’s _______.</a:t>
            </a:r>
          </a:p>
          <a:p>
            <a:pPr marL="0" algn="just">
              <a:lnSpc>
                <a:spcPct val="150000"/>
              </a:lnSpc>
            </a:pPr>
            <a:r>
              <a:rPr lang="zh-CN" altLang="en-US" sz="24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Time to meet my little sister.</a:t>
            </a:r>
          </a:p>
          <a:p>
            <a:pPr marL="0" algn="just">
              <a:lnSpc>
                <a:spcPct val="150000"/>
              </a:lnSpc>
            </a:pPr>
            <a:r>
              <a:rPr lang="zh-CN" altLang="en-US" sz="24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I’m so</a:t>
            </a:r>
            <a:r>
              <a:rPr lang="en-US" altLang="zh-CN" sz="24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zh-CN" altLang="en-US" sz="24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_____</a:t>
            </a:r>
            <a:r>
              <a:rPr lang="en-US" altLang="zh-CN" sz="24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!</a:t>
            </a:r>
            <a:endParaRPr lang="zh-CN" altLang="en-US" sz="2400" i="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2" name="文本3"/>
          <p:cNvSpPr txBox="1"/>
          <p:nvPr/>
        </p:nvSpPr>
        <p:spPr>
          <a:xfrm>
            <a:off x="1770139" y="3564710"/>
            <a:ext cx="1059204" cy="527575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800"/>
              </a:lnSpc>
            </a:pPr>
            <a:r>
              <a:rPr lang="zh-CN" altLang="en-US" sz="24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happy</a:t>
            </a:r>
          </a:p>
        </p:txBody>
      </p:sp>
      <p:sp>
        <p:nvSpPr>
          <p:cNvPr id="6" name="文本1">
            <a:extLst>
              <a:ext uri="{FF2B5EF4-FFF2-40B4-BE49-F238E27FC236}">
                <a16:creationId xmlns:a16="http://schemas.microsoft.com/office/drawing/2014/main" id="{0D0142FB-685D-0AF0-3FE8-CD435D1CB70C}"/>
              </a:ext>
            </a:extLst>
          </p:cNvPr>
          <p:cNvSpPr txBox="1"/>
          <p:nvPr/>
        </p:nvSpPr>
        <p:spPr>
          <a:xfrm>
            <a:off x="4821754" y="848137"/>
            <a:ext cx="2548493" cy="57600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Look 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E819CC13-3930-4ACA-D1B5-033F5EAA2836}"/>
              </a:ext>
            </a:extLst>
          </p:cNvPr>
          <p:cNvCxnSpPr>
            <a:cxnSpLocks/>
          </p:cNvCxnSpPr>
          <p:nvPr/>
        </p:nvCxnSpPr>
        <p:spPr>
          <a:xfrm flipV="1">
            <a:off x="3317631" y="141500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7D55D30D-3153-E152-3199-892672D319A2}"/>
              </a:ext>
            </a:extLst>
          </p:cNvPr>
          <p:cNvGrpSpPr/>
          <p:nvPr/>
        </p:nvGrpSpPr>
        <p:grpSpPr>
          <a:xfrm>
            <a:off x="2797644" y="1090025"/>
            <a:ext cx="445481" cy="469613"/>
            <a:chOff x="2121873" y="1511588"/>
            <a:chExt cx="445481" cy="469613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D7CE7F21-8743-E431-16A6-E919015DA207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6FF033B2-A8DA-63B4-F958-5C3962DE13A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9" name="文本2"/>
          <p:cNvSpPr txBox="1"/>
          <p:nvPr/>
        </p:nvSpPr>
        <p:spPr>
          <a:xfrm>
            <a:off x="7377884" y="2088585"/>
            <a:ext cx="2511551" cy="63038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at day is it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sp>
        <p:nvSpPr>
          <p:cNvPr id="16" name="文本2"/>
          <p:cNvSpPr txBox="1"/>
          <p:nvPr/>
        </p:nvSpPr>
        <p:spPr>
          <a:xfrm>
            <a:off x="7377884" y="3141000"/>
            <a:ext cx="3353462" cy="57600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at will </a:t>
            </a:r>
            <a:r>
              <a:rPr lang="en-US" altLang="zh-CN" sz="2800" b="0" i="0" dirty="0" err="1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Feifei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say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pic>
        <p:nvPicPr>
          <p:cNvPr id="18" name="图片 17" descr="图形用户界面, 应用程序&#10;&#10;AI 生成的内容可能不正确。">
            <a:extLst>
              <a:ext uri="{FF2B5EF4-FFF2-40B4-BE49-F238E27FC236}">
                <a16:creationId xmlns:a16="http://schemas.microsoft.com/office/drawing/2014/main" id="{5F93E746-F511-B77B-F154-2C9F799A1E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093" y="2008944"/>
            <a:ext cx="6343147" cy="2976557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497576" y="2403775"/>
            <a:ext cx="1826895" cy="48516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/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2247611" y="2403775"/>
            <a:ext cx="1826895" cy="844550"/>
          </a:xfrm>
          <a:prstGeom prst="ellips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E3A5CE4-CB85-0524-C46F-7B10685E4CE0}"/>
              </a:ext>
            </a:extLst>
          </p:cNvPr>
          <p:cNvSpPr txBox="1"/>
          <p:nvPr/>
        </p:nvSpPr>
        <p:spPr>
          <a:xfrm>
            <a:off x="5159652" y="2403775"/>
            <a:ext cx="5985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</a:p>
        </p:txBody>
      </p:sp>
      <p:sp>
        <p:nvSpPr>
          <p:cNvPr id="7" name="文本1">
            <a:extLst>
              <a:ext uri="{FF2B5EF4-FFF2-40B4-BE49-F238E27FC236}">
                <a16:creationId xmlns:a16="http://schemas.microsoft.com/office/drawing/2014/main" id="{648624B6-F0D8-4B74-0FCE-30886943AD61}"/>
              </a:ext>
            </a:extLst>
          </p:cNvPr>
          <p:cNvSpPr txBox="1"/>
          <p:nvPr/>
        </p:nvSpPr>
        <p:spPr>
          <a:xfrm>
            <a:off x="4821754" y="848137"/>
            <a:ext cx="2548493" cy="57600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Look 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17" name="直接连接符 11">
            <a:extLst>
              <a:ext uri="{FF2B5EF4-FFF2-40B4-BE49-F238E27FC236}">
                <a16:creationId xmlns:a16="http://schemas.microsoft.com/office/drawing/2014/main" id="{EDC37934-0C63-308C-A8B9-667D3CCDE89C}"/>
              </a:ext>
            </a:extLst>
          </p:cNvPr>
          <p:cNvCxnSpPr>
            <a:cxnSpLocks/>
          </p:cNvCxnSpPr>
          <p:nvPr/>
        </p:nvCxnSpPr>
        <p:spPr>
          <a:xfrm flipV="1">
            <a:off x="3317631" y="141500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32AA8340-63E7-E920-613D-B86490C73E63}"/>
              </a:ext>
            </a:extLst>
          </p:cNvPr>
          <p:cNvGrpSpPr/>
          <p:nvPr/>
        </p:nvGrpSpPr>
        <p:grpSpPr>
          <a:xfrm>
            <a:off x="2797644" y="1090025"/>
            <a:ext cx="445481" cy="469613"/>
            <a:chOff x="2121873" y="1511588"/>
            <a:chExt cx="445481" cy="469613"/>
          </a:xfrm>
        </p:grpSpPr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BDA1D753-1EB9-6CF2-D7D5-819502AEF75F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86BC4545-3A79-A433-7FFC-2BDCCB4F7BF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5" grpId="1" animBg="1"/>
      <p:bldP spid="15" grpId="2" animBg="1"/>
      <p:bldP spid="13" grpId="0" animBg="1"/>
      <p:bldP spid="6" grpId="0"/>
      <p:bldP spid="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文本1"/>
          <p:cNvSpPr txBox="1"/>
          <p:nvPr/>
        </p:nvSpPr>
        <p:spPr>
          <a:xfrm>
            <a:off x="1058430" y="3103912"/>
            <a:ext cx="2526923" cy="89725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en-US" altLang="zh-CN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It’s...</a:t>
            </a:r>
            <a:endParaRPr lang="zh-CN" altLang="en-US" sz="3200" b="0" i="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5076239F-00FE-091C-107A-33143F711FBE}"/>
              </a:ext>
            </a:extLst>
          </p:cNvPr>
          <p:cNvGrpSpPr/>
          <p:nvPr/>
        </p:nvGrpSpPr>
        <p:grpSpPr>
          <a:xfrm>
            <a:off x="9039301" y="1463440"/>
            <a:ext cx="3079916" cy="2607609"/>
            <a:chOff x="8757756" y="1334164"/>
            <a:chExt cx="3275433" cy="2494377"/>
          </a:xfrm>
        </p:grpSpPr>
        <p:pic>
          <p:nvPicPr>
            <p:cNvPr id="51" name="图片 50" descr="图形用户界面&#10;&#10;AI 生成的内容可能不正确。">
              <a:extLst>
                <a:ext uri="{FF2B5EF4-FFF2-40B4-BE49-F238E27FC236}">
                  <a16:creationId xmlns:a16="http://schemas.microsoft.com/office/drawing/2014/main" id="{E697A795-E9F1-4F61-60A0-50B986A3589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6186" b="96521" l="4251" r="94519">
                          <a14:foregroundMark x1="19575" y1="39691" x2="21700" y2="58119"/>
                          <a14:foregroundMark x1="18456" y1="49356" x2="29642" y2="48196"/>
                          <a14:foregroundMark x1="28076" y1="28093" x2="28076" y2="35180"/>
                          <a14:foregroundMark x1="23937" y1="31701" x2="16443" y2="34278"/>
                          <a14:foregroundMark x1="25391" y1="31314" x2="15101" y2="31572"/>
                          <a14:foregroundMark x1="20134" y1="30284" x2="20805" y2="29897"/>
                          <a14:foregroundMark x1="20246" y1="29897" x2="8837" y2="30155"/>
                          <a14:foregroundMark x1="6711" y1="31186" x2="9284" y2="36598"/>
                          <a14:foregroundMark x1="6152" y1="32603" x2="10179" y2="39820"/>
                          <a14:foregroundMark x1="6711" y1="35567" x2="9843" y2="46263"/>
                          <a14:foregroundMark x1="18121" y1="30541" x2="25839" y2="29768"/>
                          <a14:foregroundMark x1="29083" y1="26933" x2="29642" y2="35180"/>
                          <a14:foregroundMark x1="15436" y1="91624" x2="16331" y2="94974"/>
                          <a14:foregroundMark x1="25951" y1="95490" x2="27852" y2="95619"/>
                          <a14:foregroundMark x1="15548" y1="96521" x2="19575" y2="96521"/>
                          <a14:foregroundMark x1="4474" y1="45103" x2="4474" y2="46649"/>
                          <a14:foregroundMark x1="47427" y1="7732" x2="51230" y2="14820"/>
                          <a14:foregroundMark x1="61298" y1="6959" x2="65996" y2="13144"/>
                          <a14:foregroundMark x1="53803" y1="11211" x2="78635" y2="7990"/>
                          <a14:foregroundMark x1="75503" y1="6701" x2="80649" y2="11598"/>
                          <a14:foregroundMark x1="82886" y1="7345" x2="87360" y2="31830"/>
                          <a14:foregroundMark x1="86913" y1="33763" x2="90268" y2="62629"/>
                          <a14:foregroundMark x1="88255" y1="42268" x2="92506" y2="62758"/>
                          <a14:foregroundMark x1="91723" y1="62500" x2="92617" y2="70361"/>
                          <a14:foregroundMark x1="51454" y1="77448" x2="87919" y2="69459"/>
                          <a14:foregroundMark x1="76510" y1="73454" x2="89262" y2="71907"/>
                          <a14:foregroundMark x1="89262" y1="71907" x2="94519" y2="685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57756" y="1334164"/>
              <a:ext cx="3275433" cy="2494377"/>
            </a:xfrm>
            <a:prstGeom prst="rect">
              <a:avLst/>
            </a:prstGeom>
          </p:spPr>
        </p:pic>
        <p:sp>
          <p:nvSpPr>
            <p:cNvPr id="65" name="矩形 64">
              <a:extLst>
                <a:ext uri="{FF2B5EF4-FFF2-40B4-BE49-F238E27FC236}">
                  <a16:creationId xmlns:a16="http://schemas.microsoft.com/office/drawing/2014/main" id="{43764612-9A9D-012C-B0D3-0D66D206FE0F}"/>
                </a:ext>
              </a:extLst>
            </p:cNvPr>
            <p:cNvSpPr/>
            <p:nvPr/>
          </p:nvSpPr>
          <p:spPr>
            <a:xfrm rot="21338074">
              <a:off x="10405159" y="1808694"/>
              <a:ext cx="1111068" cy="307287"/>
            </a:xfrm>
            <a:prstGeom prst="rect">
              <a:avLst/>
            </a:prstGeom>
            <a:solidFill>
              <a:srgbClr val="E3694D"/>
            </a:solidFill>
            <a:ln>
              <a:solidFill>
                <a:srgbClr val="E3694D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4" name="矩形 73">
              <a:extLst>
                <a:ext uri="{FF2B5EF4-FFF2-40B4-BE49-F238E27FC236}">
                  <a16:creationId xmlns:a16="http://schemas.microsoft.com/office/drawing/2014/main" id="{C8C3BB62-B17A-2368-1F1D-CE1824E575D6}"/>
                </a:ext>
              </a:extLst>
            </p:cNvPr>
            <p:cNvSpPr/>
            <p:nvPr/>
          </p:nvSpPr>
          <p:spPr>
            <a:xfrm rot="21109888">
              <a:off x="10637849" y="2409641"/>
              <a:ext cx="904443" cy="584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</p:grpSp>
      <p:sp>
        <p:nvSpPr>
          <p:cNvPr id="75" name="文本框 74">
            <a:extLst>
              <a:ext uri="{FF2B5EF4-FFF2-40B4-BE49-F238E27FC236}">
                <a16:creationId xmlns:a16="http://schemas.microsoft.com/office/drawing/2014/main" id="{DDB2B83A-A2E1-23B7-9CCC-133BC498FDEF}"/>
              </a:ext>
            </a:extLst>
          </p:cNvPr>
          <p:cNvSpPr txBox="1"/>
          <p:nvPr/>
        </p:nvSpPr>
        <p:spPr>
          <a:xfrm rot="21020905">
            <a:off x="10709761" y="2384717"/>
            <a:ext cx="1192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5400" b="1" dirty="0">
                <a:latin typeface="Segoe UI Black" panose="020B0A02040204020203" pitchFamily="34" charset="0"/>
                <a:ea typeface="Segoe UI Black" panose="020B0A02040204020203" pitchFamily="34" charset="0"/>
                <a:cs typeface="Baloo 2" panose="03080502040302020200" pitchFamily="66" charset="0"/>
              </a:rPr>
              <a:t>15</a:t>
            </a:r>
            <a:endParaRPr kumimoji="1" lang="zh-CN" altLang="en-US" sz="5400" b="1" dirty="0">
              <a:latin typeface="Segoe UI Black" panose="020B0A02040204020203" pitchFamily="34" charset="0"/>
              <a:ea typeface="STHupo" panose="02010800040101010101" pitchFamily="2" charset="-122"/>
              <a:cs typeface="Baloo 2" panose="03080502040302020200" pitchFamily="66" charset="0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40AE90FB-76E5-5C53-9E3C-50265097163B}"/>
              </a:ext>
            </a:extLst>
          </p:cNvPr>
          <p:cNvSpPr txBox="1"/>
          <p:nvPr/>
        </p:nvSpPr>
        <p:spPr>
          <a:xfrm rot="21259569">
            <a:off x="10423016" y="1951181"/>
            <a:ext cx="13831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b="1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Baloo 2 ExtraBold" panose="03080502040302020200" pitchFamily="66" charset="0"/>
              </a:rPr>
              <a:t>Thursday</a:t>
            </a:r>
            <a:endParaRPr kumimoji="1" lang="zh-CN" altLang="en-US" sz="2000" b="1" dirty="0">
              <a:solidFill>
                <a:schemeClr val="bg1"/>
              </a:solidFill>
              <a:latin typeface="Segoe UI Black" panose="020B0A02040204020203" pitchFamily="34" charset="0"/>
              <a:cs typeface="Baloo 2 ExtraBold" panose="03080502040302020200" pitchFamily="66" charset="0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D88AEE96-2118-9CA9-86BA-FA84F3F7F2BC}"/>
              </a:ext>
            </a:extLst>
          </p:cNvPr>
          <p:cNvGrpSpPr/>
          <p:nvPr/>
        </p:nvGrpSpPr>
        <p:grpSpPr>
          <a:xfrm>
            <a:off x="6034734" y="1565955"/>
            <a:ext cx="3359621" cy="2607609"/>
            <a:chOff x="8757756" y="1334164"/>
            <a:chExt cx="3275433" cy="2494377"/>
          </a:xfrm>
        </p:grpSpPr>
        <p:pic>
          <p:nvPicPr>
            <p:cNvPr id="16" name="图片 15" descr="图形用户界面&#10;&#10;AI 生成的内容可能不正确。">
              <a:extLst>
                <a:ext uri="{FF2B5EF4-FFF2-40B4-BE49-F238E27FC236}">
                  <a16:creationId xmlns:a16="http://schemas.microsoft.com/office/drawing/2014/main" id="{CF644CF6-726A-0135-1245-75FD224D9F1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6186" b="96521" l="4251" r="94519">
                          <a14:foregroundMark x1="19575" y1="39691" x2="21700" y2="58119"/>
                          <a14:foregroundMark x1="18456" y1="49356" x2="29642" y2="48196"/>
                          <a14:foregroundMark x1="28076" y1="28093" x2="28076" y2="35180"/>
                          <a14:foregroundMark x1="23937" y1="31701" x2="16443" y2="34278"/>
                          <a14:foregroundMark x1="25391" y1="31314" x2="15101" y2="31572"/>
                          <a14:foregroundMark x1="20134" y1="30284" x2="20805" y2="29897"/>
                          <a14:foregroundMark x1="20246" y1="29897" x2="8837" y2="30155"/>
                          <a14:foregroundMark x1="6711" y1="31186" x2="9284" y2="36598"/>
                          <a14:foregroundMark x1="6152" y1="32603" x2="10179" y2="39820"/>
                          <a14:foregroundMark x1="6711" y1="35567" x2="9843" y2="46263"/>
                          <a14:foregroundMark x1="18121" y1="30541" x2="25839" y2="29768"/>
                          <a14:foregroundMark x1="29083" y1="26933" x2="29642" y2="35180"/>
                          <a14:foregroundMark x1="15436" y1="91624" x2="16331" y2="94974"/>
                          <a14:foregroundMark x1="25951" y1="95490" x2="27852" y2="95619"/>
                          <a14:foregroundMark x1="15548" y1="96521" x2="19575" y2="96521"/>
                          <a14:foregroundMark x1="4474" y1="45103" x2="4474" y2="46649"/>
                          <a14:foregroundMark x1="47427" y1="7732" x2="51230" y2="14820"/>
                          <a14:foregroundMark x1="61298" y1="6959" x2="65996" y2="13144"/>
                          <a14:foregroundMark x1="53803" y1="11211" x2="78635" y2="7990"/>
                          <a14:foregroundMark x1="75503" y1="6701" x2="80649" y2="11598"/>
                          <a14:foregroundMark x1="82886" y1="7345" x2="87360" y2="31830"/>
                          <a14:foregroundMark x1="86913" y1="33763" x2="90268" y2="62629"/>
                          <a14:foregroundMark x1="88255" y1="42268" x2="92506" y2="62758"/>
                          <a14:foregroundMark x1="91723" y1="62500" x2="92617" y2="70361"/>
                          <a14:foregroundMark x1="51454" y1="77448" x2="87919" y2="69459"/>
                          <a14:foregroundMark x1="76510" y1="73454" x2="89262" y2="71907"/>
                          <a14:foregroundMark x1="89262" y1="71907" x2="94519" y2="685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57756" y="1334164"/>
              <a:ext cx="3275433" cy="2494377"/>
            </a:xfrm>
            <a:prstGeom prst="rect">
              <a:avLst/>
            </a:prstGeom>
          </p:spPr>
        </p:pic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1C165C9A-D251-B9A3-3800-E39BB436309E}"/>
                </a:ext>
              </a:extLst>
            </p:cNvPr>
            <p:cNvSpPr/>
            <p:nvPr/>
          </p:nvSpPr>
          <p:spPr>
            <a:xfrm rot="21338074">
              <a:off x="10405159" y="1808694"/>
              <a:ext cx="1111068" cy="307287"/>
            </a:xfrm>
            <a:prstGeom prst="rect">
              <a:avLst/>
            </a:prstGeom>
            <a:solidFill>
              <a:srgbClr val="E3694D"/>
            </a:solidFill>
            <a:ln>
              <a:solidFill>
                <a:srgbClr val="E3694D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45A7F0B4-9D53-536C-8131-90053B064C11}"/>
                </a:ext>
              </a:extLst>
            </p:cNvPr>
            <p:cNvSpPr/>
            <p:nvPr/>
          </p:nvSpPr>
          <p:spPr>
            <a:xfrm rot="21109888">
              <a:off x="10637849" y="2409641"/>
              <a:ext cx="904443" cy="584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</p:grpSp>
      <p:sp>
        <p:nvSpPr>
          <p:cNvPr id="80" name="文本框 79">
            <a:extLst>
              <a:ext uri="{FF2B5EF4-FFF2-40B4-BE49-F238E27FC236}">
                <a16:creationId xmlns:a16="http://schemas.microsoft.com/office/drawing/2014/main" id="{42C98ACB-C165-A50D-46AF-2B35927C258B}"/>
              </a:ext>
            </a:extLst>
          </p:cNvPr>
          <p:cNvSpPr txBox="1"/>
          <p:nvPr/>
        </p:nvSpPr>
        <p:spPr>
          <a:xfrm rot="21259569">
            <a:off x="7553613" y="2043066"/>
            <a:ext cx="1897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Baloo 2 ExtraBold" panose="03080502040302020200" pitchFamily="66" charset="0"/>
              </a:rPr>
              <a:t>Wednesday</a:t>
            </a:r>
            <a:endParaRPr kumimoji="1" lang="zh-CN" altLang="en-US" b="1" dirty="0">
              <a:solidFill>
                <a:schemeClr val="bg1"/>
              </a:solidFill>
              <a:latin typeface="Segoe UI Black" panose="020B0A02040204020203" pitchFamily="34" charset="0"/>
              <a:cs typeface="Baloo 2 ExtraBold" panose="03080502040302020200" pitchFamily="66" charset="0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id="{F8A85562-594C-3389-979A-8394A870A87D}"/>
              </a:ext>
            </a:extLst>
          </p:cNvPr>
          <p:cNvSpPr txBox="1"/>
          <p:nvPr/>
        </p:nvSpPr>
        <p:spPr>
          <a:xfrm rot="20986503">
            <a:off x="7953741" y="2551286"/>
            <a:ext cx="9465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5400" b="1" dirty="0">
                <a:latin typeface="Segoe UI Black" panose="020B0A02040204020203" pitchFamily="34" charset="0"/>
                <a:ea typeface="Segoe UI Black" panose="020B0A02040204020203" pitchFamily="34" charset="0"/>
                <a:cs typeface="Baloo 2" panose="03080502040302020200" pitchFamily="66" charset="0"/>
              </a:rPr>
              <a:t>14</a:t>
            </a:r>
            <a:endParaRPr kumimoji="1" lang="zh-CN" altLang="en-US" sz="5400" b="1" dirty="0">
              <a:latin typeface="Segoe UI Black" panose="020B0A02040204020203" pitchFamily="34" charset="0"/>
              <a:ea typeface="STHupo" panose="02010800040101010101" pitchFamily="2" charset="-122"/>
              <a:cs typeface="Baloo 2" panose="03080502040302020200" pitchFamily="66" charset="0"/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1C59F501-140F-D650-C134-1D28AD3C4CF6}"/>
              </a:ext>
            </a:extLst>
          </p:cNvPr>
          <p:cNvGrpSpPr/>
          <p:nvPr/>
        </p:nvGrpSpPr>
        <p:grpSpPr>
          <a:xfrm>
            <a:off x="2952518" y="1634794"/>
            <a:ext cx="3079916" cy="2607609"/>
            <a:chOff x="8757756" y="1334164"/>
            <a:chExt cx="3275433" cy="2494377"/>
          </a:xfrm>
        </p:grpSpPr>
        <p:pic>
          <p:nvPicPr>
            <p:cNvPr id="20" name="图片 19" descr="图形用户界面&#10;&#10;AI 生成的内容可能不正确。">
              <a:extLst>
                <a:ext uri="{FF2B5EF4-FFF2-40B4-BE49-F238E27FC236}">
                  <a16:creationId xmlns:a16="http://schemas.microsoft.com/office/drawing/2014/main" id="{B448CA33-B6AF-F501-A492-C6499A530CA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E8EA9C"/>
                </a:clrFrom>
                <a:clrTo>
                  <a:srgbClr val="E8EA9C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6186" b="96521" l="4251" r="94519">
                          <a14:foregroundMark x1="19575" y1="39691" x2="21700" y2="58119"/>
                          <a14:foregroundMark x1="18456" y1="49356" x2="29642" y2="48196"/>
                          <a14:foregroundMark x1="28076" y1="28093" x2="28076" y2="35180"/>
                          <a14:foregroundMark x1="23937" y1="31701" x2="16443" y2="34278"/>
                          <a14:foregroundMark x1="25391" y1="31314" x2="15101" y2="31572"/>
                          <a14:foregroundMark x1="20134" y1="30284" x2="20805" y2="29897"/>
                          <a14:foregroundMark x1="20246" y1="29897" x2="8837" y2="30155"/>
                          <a14:foregroundMark x1="6711" y1="31186" x2="9284" y2="36598"/>
                          <a14:foregroundMark x1="6152" y1="32603" x2="10179" y2="39820"/>
                          <a14:foregroundMark x1="6711" y1="35567" x2="9843" y2="46263"/>
                          <a14:foregroundMark x1="18121" y1="30541" x2="25839" y2="29768"/>
                          <a14:foregroundMark x1="29083" y1="26933" x2="29642" y2="35180"/>
                          <a14:foregroundMark x1="15436" y1="91624" x2="16331" y2="94974"/>
                          <a14:foregroundMark x1="25951" y1="95490" x2="27852" y2="95619"/>
                          <a14:foregroundMark x1="15548" y1="96521" x2="19575" y2="96521"/>
                          <a14:foregroundMark x1="4474" y1="45103" x2="4474" y2="46649"/>
                          <a14:foregroundMark x1="47427" y1="7732" x2="51230" y2="14820"/>
                          <a14:foregroundMark x1="61298" y1="6959" x2="65996" y2="13144"/>
                          <a14:foregroundMark x1="53803" y1="11211" x2="78635" y2="7990"/>
                          <a14:foregroundMark x1="75503" y1="6701" x2="80649" y2="11598"/>
                          <a14:foregroundMark x1="82886" y1="7345" x2="87360" y2="31830"/>
                          <a14:foregroundMark x1="86913" y1="33763" x2="90268" y2="62629"/>
                          <a14:foregroundMark x1="88255" y1="42268" x2="92506" y2="62758"/>
                          <a14:foregroundMark x1="91723" y1="62500" x2="92617" y2="70361"/>
                          <a14:foregroundMark x1="51454" y1="77448" x2="87919" y2="69459"/>
                          <a14:foregroundMark x1="76510" y1="73454" x2="89262" y2="71907"/>
                          <a14:foregroundMark x1="89262" y1="71907" x2="94519" y2="685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57756" y="1334164"/>
              <a:ext cx="3275433" cy="2494377"/>
            </a:xfrm>
            <a:prstGeom prst="rect">
              <a:avLst/>
            </a:prstGeom>
          </p:spPr>
        </p:pic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4B00191C-36FE-A680-F7FC-C96EEDA47EBF}"/>
                </a:ext>
              </a:extLst>
            </p:cNvPr>
            <p:cNvSpPr/>
            <p:nvPr/>
          </p:nvSpPr>
          <p:spPr>
            <a:xfrm rot="21338074">
              <a:off x="10405159" y="1808694"/>
              <a:ext cx="1111068" cy="307287"/>
            </a:xfrm>
            <a:prstGeom prst="rect">
              <a:avLst/>
            </a:prstGeom>
            <a:solidFill>
              <a:srgbClr val="E3694D"/>
            </a:solidFill>
            <a:ln>
              <a:solidFill>
                <a:srgbClr val="E3694D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D8B39EC3-3016-B4C2-6D70-8F241EBC3004}"/>
                </a:ext>
              </a:extLst>
            </p:cNvPr>
            <p:cNvSpPr/>
            <p:nvPr/>
          </p:nvSpPr>
          <p:spPr>
            <a:xfrm rot="21109888">
              <a:off x="10637849" y="2409641"/>
              <a:ext cx="904443" cy="584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</p:grpSp>
      <p:sp>
        <p:nvSpPr>
          <p:cNvPr id="81" name="文本框 80">
            <a:extLst>
              <a:ext uri="{FF2B5EF4-FFF2-40B4-BE49-F238E27FC236}">
                <a16:creationId xmlns:a16="http://schemas.microsoft.com/office/drawing/2014/main" id="{6A1006BB-D0B4-9FE7-D03F-2AB63173E39C}"/>
              </a:ext>
            </a:extLst>
          </p:cNvPr>
          <p:cNvSpPr txBox="1"/>
          <p:nvPr/>
        </p:nvSpPr>
        <p:spPr>
          <a:xfrm rot="21259569">
            <a:off x="4354328" y="2070933"/>
            <a:ext cx="14055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200" b="1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Baloo 2 ExtraBold" panose="03080502040302020200" pitchFamily="66" charset="0"/>
              </a:rPr>
              <a:t>Tuesday</a:t>
            </a:r>
            <a:endParaRPr kumimoji="1" lang="zh-CN" altLang="en-US" sz="2200" b="1" dirty="0">
              <a:solidFill>
                <a:schemeClr val="bg1"/>
              </a:solidFill>
              <a:latin typeface="Segoe UI Black" panose="020B0A02040204020203" pitchFamily="34" charset="0"/>
              <a:cs typeface="Baloo 2 ExtraBold" panose="03080502040302020200" pitchFamily="66" charset="0"/>
            </a:endParaRP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id="{9ABFB520-336F-C0D0-6647-E0113DE46335}"/>
              </a:ext>
            </a:extLst>
          </p:cNvPr>
          <p:cNvSpPr txBox="1"/>
          <p:nvPr/>
        </p:nvSpPr>
        <p:spPr>
          <a:xfrm rot="21264287">
            <a:off x="4693802" y="2624036"/>
            <a:ext cx="13262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5400" b="1" dirty="0">
                <a:latin typeface="Segoe UI Black" panose="020B0A02040204020203" pitchFamily="34" charset="0"/>
                <a:ea typeface="Segoe UI Black" panose="020B0A02040204020203" pitchFamily="34" charset="0"/>
                <a:cs typeface="Baloo 2" panose="03080502040302020200" pitchFamily="66" charset="0"/>
              </a:rPr>
              <a:t>13</a:t>
            </a:r>
            <a:endParaRPr kumimoji="1" lang="zh-CN" altLang="en-US" sz="5400" b="1" dirty="0">
              <a:latin typeface="Segoe UI Black" panose="020B0A02040204020203" pitchFamily="34" charset="0"/>
              <a:ea typeface="STHupo" panose="02010800040101010101" pitchFamily="2" charset="-122"/>
              <a:cs typeface="Baloo 2" panose="03080502040302020200" pitchFamily="66" charset="0"/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6B7E813F-DC90-50E6-0DBA-3A850F064CBB}"/>
              </a:ext>
            </a:extLst>
          </p:cNvPr>
          <p:cNvGrpSpPr/>
          <p:nvPr/>
        </p:nvGrpSpPr>
        <p:grpSpPr>
          <a:xfrm>
            <a:off x="3084966" y="3678417"/>
            <a:ext cx="3079916" cy="2607609"/>
            <a:chOff x="8757756" y="1334164"/>
            <a:chExt cx="3275433" cy="2494377"/>
          </a:xfrm>
        </p:grpSpPr>
        <p:pic>
          <p:nvPicPr>
            <p:cNvPr id="28" name="图片 27" descr="图形用户界面&#10;&#10;AI 生成的内容可能不正确。">
              <a:extLst>
                <a:ext uri="{FF2B5EF4-FFF2-40B4-BE49-F238E27FC236}">
                  <a16:creationId xmlns:a16="http://schemas.microsoft.com/office/drawing/2014/main" id="{6E91EEED-01FC-2480-244C-006318F89FC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6186" b="96521" l="4251" r="94519">
                          <a14:foregroundMark x1="19575" y1="39691" x2="21700" y2="58119"/>
                          <a14:foregroundMark x1="18456" y1="49356" x2="29642" y2="48196"/>
                          <a14:foregroundMark x1="28076" y1="28093" x2="28076" y2="35180"/>
                          <a14:foregroundMark x1="23937" y1="31701" x2="16443" y2="34278"/>
                          <a14:foregroundMark x1="25391" y1="31314" x2="15101" y2="31572"/>
                          <a14:foregroundMark x1="20134" y1="30284" x2="20805" y2="29897"/>
                          <a14:foregroundMark x1="20246" y1="29897" x2="8837" y2="30155"/>
                          <a14:foregroundMark x1="6711" y1="31186" x2="9284" y2="36598"/>
                          <a14:foregroundMark x1="6152" y1="32603" x2="10179" y2="39820"/>
                          <a14:foregroundMark x1="6711" y1="35567" x2="9843" y2="46263"/>
                          <a14:foregroundMark x1="18121" y1="30541" x2="25839" y2="29768"/>
                          <a14:foregroundMark x1="29083" y1="26933" x2="29642" y2="35180"/>
                          <a14:foregroundMark x1="15436" y1="91624" x2="16331" y2="94974"/>
                          <a14:foregroundMark x1="25951" y1="95490" x2="27852" y2="95619"/>
                          <a14:foregroundMark x1="15548" y1="96521" x2="19575" y2="96521"/>
                          <a14:foregroundMark x1="4474" y1="45103" x2="4474" y2="46649"/>
                          <a14:foregroundMark x1="47427" y1="7732" x2="51230" y2="14820"/>
                          <a14:foregroundMark x1="61298" y1="6959" x2="65996" y2="13144"/>
                          <a14:foregroundMark x1="53803" y1="11211" x2="78635" y2="7990"/>
                          <a14:foregroundMark x1="75503" y1="6701" x2="80649" y2="11598"/>
                          <a14:foregroundMark x1="82886" y1="7345" x2="87360" y2="31830"/>
                          <a14:foregroundMark x1="86913" y1="33763" x2="90268" y2="62629"/>
                          <a14:foregroundMark x1="88255" y1="42268" x2="92506" y2="62758"/>
                          <a14:foregroundMark x1="91723" y1="62500" x2="92617" y2="70361"/>
                          <a14:foregroundMark x1="51454" y1="77448" x2="87919" y2="69459"/>
                          <a14:foregroundMark x1="76510" y1="73454" x2="89262" y2="71907"/>
                          <a14:foregroundMark x1="89262" y1="71907" x2="94519" y2="685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57756" y="1334164"/>
              <a:ext cx="3275433" cy="2494377"/>
            </a:xfrm>
            <a:prstGeom prst="rect">
              <a:avLst/>
            </a:prstGeom>
          </p:spPr>
        </p:pic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C6DDFBEC-BD90-A33B-1FA1-2EDC3646A756}"/>
                </a:ext>
              </a:extLst>
            </p:cNvPr>
            <p:cNvSpPr/>
            <p:nvPr/>
          </p:nvSpPr>
          <p:spPr>
            <a:xfrm rot="21338074">
              <a:off x="10405159" y="1808694"/>
              <a:ext cx="1111068" cy="307287"/>
            </a:xfrm>
            <a:prstGeom prst="rect">
              <a:avLst/>
            </a:prstGeom>
            <a:solidFill>
              <a:srgbClr val="E3694D"/>
            </a:solidFill>
            <a:ln>
              <a:solidFill>
                <a:srgbClr val="E3694D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7FDF113A-A9BB-E8A0-946C-38EA7A4B0DA7}"/>
                </a:ext>
              </a:extLst>
            </p:cNvPr>
            <p:cNvSpPr/>
            <p:nvPr/>
          </p:nvSpPr>
          <p:spPr>
            <a:xfrm rot="21109888">
              <a:off x="10637849" y="2409641"/>
              <a:ext cx="904443" cy="584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</p:grpSp>
      <p:sp>
        <p:nvSpPr>
          <p:cNvPr id="83" name="文本框 82">
            <a:extLst>
              <a:ext uri="{FF2B5EF4-FFF2-40B4-BE49-F238E27FC236}">
                <a16:creationId xmlns:a16="http://schemas.microsoft.com/office/drawing/2014/main" id="{AFC60F75-B3CA-FE62-AFF4-8B492B80B62D}"/>
              </a:ext>
            </a:extLst>
          </p:cNvPr>
          <p:cNvSpPr txBox="1"/>
          <p:nvPr/>
        </p:nvSpPr>
        <p:spPr>
          <a:xfrm rot="21259569">
            <a:off x="4515159" y="4059789"/>
            <a:ext cx="129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Baloo 2 ExtraBold" panose="03080502040302020200" pitchFamily="66" charset="0"/>
              </a:rPr>
              <a:t>Friday</a:t>
            </a:r>
            <a:endParaRPr kumimoji="1" lang="zh-CN" altLang="en-US" sz="2800" b="1" dirty="0">
              <a:solidFill>
                <a:schemeClr val="bg1"/>
              </a:solidFill>
              <a:latin typeface="Segoe UI Black" panose="020B0A02040204020203" pitchFamily="34" charset="0"/>
              <a:cs typeface="Baloo 2 ExtraBold" panose="03080502040302020200" pitchFamily="66" charset="0"/>
            </a:endParaRPr>
          </a:p>
        </p:txBody>
      </p:sp>
      <p:sp>
        <p:nvSpPr>
          <p:cNvPr id="78" name="文本框 77">
            <a:extLst>
              <a:ext uri="{FF2B5EF4-FFF2-40B4-BE49-F238E27FC236}">
                <a16:creationId xmlns:a16="http://schemas.microsoft.com/office/drawing/2014/main" id="{278A5378-56C9-4C57-CD9C-43B20C3B81A0}"/>
              </a:ext>
            </a:extLst>
          </p:cNvPr>
          <p:cNvSpPr txBox="1"/>
          <p:nvPr/>
        </p:nvSpPr>
        <p:spPr>
          <a:xfrm rot="21020905">
            <a:off x="4801881" y="4652468"/>
            <a:ext cx="11736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5400" b="1" dirty="0">
                <a:latin typeface="Segoe UI Black" panose="020B0A02040204020203" pitchFamily="34" charset="0"/>
                <a:ea typeface="Segoe UI Black" panose="020B0A02040204020203" pitchFamily="34" charset="0"/>
                <a:cs typeface="Baloo 2" panose="03080502040302020200" pitchFamily="66" charset="0"/>
              </a:rPr>
              <a:t>16</a:t>
            </a:r>
            <a:endParaRPr kumimoji="1" lang="zh-CN" altLang="en-US" sz="5400" b="1" dirty="0">
              <a:latin typeface="Segoe UI Black" panose="020B0A02040204020203" pitchFamily="34" charset="0"/>
              <a:ea typeface="STHupo" panose="02010800040101010101" pitchFamily="2" charset="-122"/>
              <a:cs typeface="Baloo 2" panose="03080502040302020200" pitchFamily="66" charset="0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75E8433B-59E9-5E20-866F-E021D9E1EE35}"/>
              </a:ext>
            </a:extLst>
          </p:cNvPr>
          <p:cNvGrpSpPr/>
          <p:nvPr/>
        </p:nvGrpSpPr>
        <p:grpSpPr>
          <a:xfrm>
            <a:off x="6101793" y="3647428"/>
            <a:ext cx="3279736" cy="2607609"/>
            <a:chOff x="8757756" y="1334164"/>
            <a:chExt cx="3275433" cy="2494377"/>
          </a:xfrm>
        </p:grpSpPr>
        <p:pic>
          <p:nvPicPr>
            <p:cNvPr id="36" name="图片 35" descr="图形用户界面&#10;&#10;AI 生成的内容可能不正确。">
              <a:extLst>
                <a:ext uri="{FF2B5EF4-FFF2-40B4-BE49-F238E27FC236}">
                  <a16:creationId xmlns:a16="http://schemas.microsoft.com/office/drawing/2014/main" id="{FB569E57-922C-F505-37E4-B3765825CDB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6186" b="96521" l="4251" r="94519">
                          <a14:foregroundMark x1="19575" y1="39691" x2="21700" y2="58119"/>
                          <a14:foregroundMark x1="18456" y1="49356" x2="29642" y2="48196"/>
                          <a14:foregroundMark x1="28076" y1="28093" x2="28076" y2="35180"/>
                          <a14:foregroundMark x1="23937" y1="31701" x2="16443" y2="34278"/>
                          <a14:foregroundMark x1="25391" y1="31314" x2="15101" y2="31572"/>
                          <a14:foregroundMark x1="20134" y1="30284" x2="20805" y2="29897"/>
                          <a14:foregroundMark x1="20246" y1="29897" x2="8837" y2="30155"/>
                          <a14:foregroundMark x1="6711" y1="31186" x2="9284" y2="36598"/>
                          <a14:foregroundMark x1="6152" y1="32603" x2="10179" y2="39820"/>
                          <a14:foregroundMark x1="6711" y1="35567" x2="9843" y2="46263"/>
                          <a14:foregroundMark x1="18121" y1="30541" x2="25839" y2="29768"/>
                          <a14:foregroundMark x1="29083" y1="26933" x2="29642" y2="35180"/>
                          <a14:foregroundMark x1="15436" y1="91624" x2="16331" y2="94974"/>
                          <a14:foregroundMark x1="25951" y1="95490" x2="27852" y2="95619"/>
                          <a14:foregroundMark x1="15548" y1="96521" x2="19575" y2="96521"/>
                          <a14:foregroundMark x1="4474" y1="45103" x2="4474" y2="46649"/>
                          <a14:foregroundMark x1="47427" y1="7732" x2="51230" y2="14820"/>
                          <a14:foregroundMark x1="61298" y1="6959" x2="65996" y2="13144"/>
                          <a14:foregroundMark x1="53803" y1="11211" x2="78635" y2="7990"/>
                          <a14:foregroundMark x1="75503" y1="6701" x2="80649" y2="11598"/>
                          <a14:foregroundMark x1="82886" y1="7345" x2="87360" y2="31830"/>
                          <a14:foregroundMark x1="86913" y1="33763" x2="90268" y2="62629"/>
                          <a14:foregroundMark x1="88255" y1="42268" x2="92506" y2="62758"/>
                          <a14:foregroundMark x1="91723" y1="62500" x2="92617" y2="70361"/>
                          <a14:foregroundMark x1="51454" y1="77448" x2="87919" y2="69459"/>
                          <a14:foregroundMark x1="76510" y1="73454" x2="89262" y2="71907"/>
                          <a14:foregroundMark x1="89262" y1="71907" x2="94519" y2="685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57756" y="1334164"/>
              <a:ext cx="3275433" cy="2494377"/>
            </a:xfrm>
            <a:prstGeom prst="rect">
              <a:avLst/>
            </a:prstGeom>
          </p:spPr>
        </p:pic>
        <p:sp>
          <p:nvSpPr>
            <p:cNvPr id="37" name="矩形 36">
              <a:extLst>
                <a:ext uri="{FF2B5EF4-FFF2-40B4-BE49-F238E27FC236}">
                  <a16:creationId xmlns:a16="http://schemas.microsoft.com/office/drawing/2014/main" id="{3E9FAAAF-F81B-8C15-459B-83277D722F17}"/>
                </a:ext>
              </a:extLst>
            </p:cNvPr>
            <p:cNvSpPr/>
            <p:nvPr/>
          </p:nvSpPr>
          <p:spPr>
            <a:xfrm rot="21338074">
              <a:off x="10405159" y="1808694"/>
              <a:ext cx="1111068" cy="307287"/>
            </a:xfrm>
            <a:prstGeom prst="rect">
              <a:avLst/>
            </a:prstGeom>
            <a:solidFill>
              <a:srgbClr val="E3694D"/>
            </a:solidFill>
            <a:ln>
              <a:solidFill>
                <a:srgbClr val="E3694D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8" name="矩形 37">
              <a:extLst>
                <a:ext uri="{FF2B5EF4-FFF2-40B4-BE49-F238E27FC236}">
                  <a16:creationId xmlns:a16="http://schemas.microsoft.com/office/drawing/2014/main" id="{266E8882-80C8-9915-6BC7-27647ED4F5CF}"/>
                </a:ext>
              </a:extLst>
            </p:cNvPr>
            <p:cNvSpPr/>
            <p:nvPr/>
          </p:nvSpPr>
          <p:spPr>
            <a:xfrm rot="21109888">
              <a:off x="10637849" y="2409641"/>
              <a:ext cx="904443" cy="584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</p:grpSp>
      <p:sp>
        <p:nvSpPr>
          <p:cNvPr id="82" name="文本框 81">
            <a:extLst>
              <a:ext uri="{FF2B5EF4-FFF2-40B4-BE49-F238E27FC236}">
                <a16:creationId xmlns:a16="http://schemas.microsoft.com/office/drawing/2014/main" id="{1D6A3635-1A25-07A3-541A-88009EA9F424}"/>
              </a:ext>
            </a:extLst>
          </p:cNvPr>
          <p:cNvSpPr txBox="1"/>
          <p:nvPr/>
        </p:nvSpPr>
        <p:spPr>
          <a:xfrm rot="21259569">
            <a:off x="7592104" y="4122710"/>
            <a:ext cx="15759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200" b="1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Baloo 2 ExtraBold" panose="03080502040302020200" pitchFamily="66" charset="0"/>
              </a:rPr>
              <a:t>Saturday</a:t>
            </a:r>
            <a:endParaRPr kumimoji="1" lang="zh-CN" altLang="en-US" sz="2200" b="1" dirty="0">
              <a:solidFill>
                <a:schemeClr val="bg1"/>
              </a:solidFill>
              <a:latin typeface="Segoe UI Black" panose="020B0A02040204020203" pitchFamily="34" charset="0"/>
              <a:cs typeface="Baloo 2 ExtraBold" panose="03080502040302020200" pitchFamily="66" charset="0"/>
            </a:endParaRP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id="{511AF92E-29BC-AC63-5E43-23F0121193A8}"/>
              </a:ext>
            </a:extLst>
          </p:cNvPr>
          <p:cNvSpPr txBox="1"/>
          <p:nvPr/>
        </p:nvSpPr>
        <p:spPr>
          <a:xfrm rot="21020905">
            <a:off x="7921981" y="4637827"/>
            <a:ext cx="11276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5400" b="1" dirty="0">
                <a:latin typeface="Segoe UI Black" panose="020B0A02040204020203" pitchFamily="34" charset="0"/>
                <a:ea typeface="Segoe UI Black" panose="020B0A02040204020203" pitchFamily="34" charset="0"/>
                <a:cs typeface="Baloo 2" panose="03080502040302020200" pitchFamily="66" charset="0"/>
              </a:rPr>
              <a:t>17</a:t>
            </a:r>
            <a:endParaRPr kumimoji="1" lang="zh-CN" altLang="en-US" sz="5400" b="1" dirty="0">
              <a:latin typeface="Segoe UI Black" panose="020B0A02040204020203" pitchFamily="34" charset="0"/>
              <a:ea typeface="STHupo" panose="02010800040101010101" pitchFamily="2" charset="-122"/>
              <a:cs typeface="Baloo 2" panose="03080502040302020200" pitchFamily="66" charset="0"/>
            </a:endParaRPr>
          </a:p>
        </p:txBody>
      </p: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86DF432C-B432-6BC1-CC50-F780778F548E}"/>
              </a:ext>
            </a:extLst>
          </p:cNvPr>
          <p:cNvGrpSpPr/>
          <p:nvPr/>
        </p:nvGrpSpPr>
        <p:grpSpPr>
          <a:xfrm>
            <a:off x="9080755" y="3574715"/>
            <a:ext cx="3079916" cy="2607609"/>
            <a:chOff x="8757756" y="1334164"/>
            <a:chExt cx="3275433" cy="2494377"/>
          </a:xfrm>
        </p:grpSpPr>
        <p:pic>
          <p:nvPicPr>
            <p:cNvPr id="40" name="图片 39" descr="图形用户界面&#10;&#10;AI 生成的内容可能不正确。">
              <a:extLst>
                <a:ext uri="{FF2B5EF4-FFF2-40B4-BE49-F238E27FC236}">
                  <a16:creationId xmlns:a16="http://schemas.microsoft.com/office/drawing/2014/main" id="{AA9A9864-D5A9-C716-E2AF-5A2D44EEDF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6186" b="96521" l="4251" r="94519">
                          <a14:foregroundMark x1="19575" y1="39691" x2="21700" y2="58119"/>
                          <a14:foregroundMark x1="18456" y1="49356" x2="29642" y2="48196"/>
                          <a14:foregroundMark x1="28076" y1="28093" x2="28076" y2="35180"/>
                          <a14:foregroundMark x1="23937" y1="31701" x2="16443" y2="34278"/>
                          <a14:foregroundMark x1="25391" y1="31314" x2="15101" y2="31572"/>
                          <a14:foregroundMark x1="20134" y1="30284" x2="20805" y2="29897"/>
                          <a14:foregroundMark x1="20246" y1="29897" x2="8837" y2="30155"/>
                          <a14:foregroundMark x1="6711" y1="31186" x2="9284" y2="36598"/>
                          <a14:foregroundMark x1="6152" y1="32603" x2="10179" y2="39820"/>
                          <a14:foregroundMark x1="6711" y1="35567" x2="9843" y2="46263"/>
                          <a14:foregroundMark x1="18121" y1="30541" x2="25839" y2="29768"/>
                          <a14:foregroundMark x1="29083" y1="26933" x2="29642" y2="35180"/>
                          <a14:foregroundMark x1="15436" y1="91624" x2="16331" y2="94974"/>
                          <a14:foregroundMark x1="25951" y1="95490" x2="27852" y2="95619"/>
                          <a14:foregroundMark x1="15548" y1="96521" x2="19575" y2="96521"/>
                          <a14:foregroundMark x1="4474" y1="45103" x2="4474" y2="46649"/>
                          <a14:foregroundMark x1="47427" y1="7732" x2="51230" y2="14820"/>
                          <a14:foregroundMark x1="61298" y1="6959" x2="65996" y2="13144"/>
                          <a14:foregroundMark x1="53803" y1="11211" x2="78635" y2="7990"/>
                          <a14:foregroundMark x1="75503" y1="6701" x2="80649" y2="11598"/>
                          <a14:foregroundMark x1="82886" y1="7345" x2="87360" y2="31830"/>
                          <a14:foregroundMark x1="86913" y1="33763" x2="90268" y2="62629"/>
                          <a14:foregroundMark x1="88255" y1="42268" x2="92506" y2="62758"/>
                          <a14:foregroundMark x1="91723" y1="62500" x2="92617" y2="70361"/>
                          <a14:foregroundMark x1="51454" y1="77448" x2="87919" y2="69459"/>
                          <a14:foregroundMark x1="76510" y1="73454" x2="89262" y2="71907"/>
                          <a14:foregroundMark x1="89262" y1="71907" x2="94519" y2="685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57756" y="1334164"/>
              <a:ext cx="3275433" cy="2494377"/>
            </a:xfrm>
            <a:prstGeom prst="rect">
              <a:avLst/>
            </a:prstGeom>
          </p:spPr>
        </p:pic>
        <p:sp>
          <p:nvSpPr>
            <p:cNvPr id="41" name="矩形 40">
              <a:extLst>
                <a:ext uri="{FF2B5EF4-FFF2-40B4-BE49-F238E27FC236}">
                  <a16:creationId xmlns:a16="http://schemas.microsoft.com/office/drawing/2014/main" id="{5ED5B09B-9A61-E349-1A18-DF3482C51963}"/>
                </a:ext>
              </a:extLst>
            </p:cNvPr>
            <p:cNvSpPr/>
            <p:nvPr/>
          </p:nvSpPr>
          <p:spPr>
            <a:xfrm rot="21338074">
              <a:off x="10405159" y="1808694"/>
              <a:ext cx="1111068" cy="307287"/>
            </a:xfrm>
            <a:prstGeom prst="rect">
              <a:avLst/>
            </a:prstGeom>
            <a:solidFill>
              <a:srgbClr val="E3694D"/>
            </a:solidFill>
            <a:ln>
              <a:solidFill>
                <a:srgbClr val="E3694D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id="{7801435F-5704-A591-3D2E-590BBAD74648}"/>
                </a:ext>
              </a:extLst>
            </p:cNvPr>
            <p:cNvSpPr/>
            <p:nvPr/>
          </p:nvSpPr>
          <p:spPr>
            <a:xfrm rot="21109888">
              <a:off x="10637849" y="2409641"/>
              <a:ext cx="904443" cy="584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</p:grpSp>
      <p:sp>
        <p:nvSpPr>
          <p:cNvPr id="79" name="文本框 78">
            <a:extLst>
              <a:ext uri="{FF2B5EF4-FFF2-40B4-BE49-F238E27FC236}">
                <a16:creationId xmlns:a16="http://schemas.microsoft.com/office/drawing/2014/main" id="{96DA7A2B-249F-E337-7FE5-742B0D2E6CD3}"/>
              </a:ext>
            </a:extLst>
          </p:cNvPr>
          <p:cNvSpPr txBox="1"/>
          <p:nvPr/>
        </p:nvSpPr>
        <p:spPr>
          <a:xfrm rot="21259569">
            <a:off x="10507883" y="4000571"/>
            <a:ext cx="13286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b="1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Baloo 2 ExtraBold" panose="03080502040302020200" pitchFamily="66" charset="0"/>
              </a:rPr>
              <a:t>Sunday</a:t>
            </a:r>
            <a:endParaRPr kumimoji="1" lang="zh-CN" altLang="en-US" sz="2400" b="1" dirty="0">
              <a:solidFill>
                <a:schemeClr val="bg1"/>
              </a:solidFill>
              <a:latin typeface="Segoe UI Black" panose="020B0A02040204020203" pitchFamily="34" charset="0"/>
              <a:cs typeface="Baloo 2 ExtraBold" panose="03080502040302020200" pitchFamily="66" charset="0"/>
            </a:endParaRP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id="{A250487C-D10F-802A-745C-ABE02BC73C49}"/>
              </a:ext>
            </a:extLst>
          </p:cNvPr>
          <p:cNvSpPr txBox="1"/>
          <p:nvPr/>
        </p:nvSpPr>
        <p:spPr>
          <a:xfrm rot="21020905">
            <a:off x="10768442" y="4518536"/>
            <a:ext cx="1140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5400" b="1" dirty="0">
                <a:latin typeface="Segoe UI Black" panose="020B0A02040204020203" pitchFamily="34" charset="0"/>
                <a:ea typeface="Segoe UI Black" panose="020B0A02040204020203" pitchFamily="34" charset="0"/>
                <a:cs typeface="Baloo 2" panose="03080502040302020200" pitchFamily="66" charset="0"/>
              </a:rPr>
              <a:t>18</a:t>
            </a:r>
            <a:endParaRPr kumimoji="1" lang="zh-CN" altLang="en-US" sz="5400" b="1" dirty="0">
              <a:latin typeface="Segoe UI Black" panose="020B0A02040204020203" pitchFamily="34" charset="0"/>
              <a:ea typeface="STHupo" panose="02010800040101010101" pitchFamily="2" charset="-122"/>
              <a:cs typeface="Baloo 2" panose="03080502040302020200" pitchFamily="66" charset="0"/>
            </a:endParaRPr>
          </a:p>
        </p:txBody>
      </p:sp>
      <p:sp>
        <p:nvSpPr>
          <p:cNvPr id="13" name="文本3">
            <a:extLst>
              <a:ext uri="{FF2B5EF4-FFF2-40B4-BE49-F238E27FC236}">
                <a16:creationId xmlns:a16="http://schemas.microsoft.com/office/drawing/2014/main" id="{AB516CEC-393B-578A-C655-32492FD6BC72}"/>
              </a:ext>
            </a:extLst>
          </p:cNvPr>
          <p:cNvSpPr txBox="1"/>
          <p:nvPr/>
        </p:nvSpPr>
        <p:spPr>
          <a:xfrm>
            <a:off x="4786784" y="854858"/>
            <a:ext cx="2692940" cy="57600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Look 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E17D7557-15AC-A27E-66FF-438A280C47BA}"/>
              </a:ext>
            </a:extLst>
          </p:cNvPr>
          <p:cNvCxnSpPr>
            <a:cxnSpLocks/>
          </p:cNvCxnSpPr>
          <p:nvPr/>
        </p:nvCxnSpPr>
        <p:spPr>
          <a:xfrm>
            <a:off x="3317631" y="1440424"/>
            <a:ext cx="563124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4C5E479E-8C17-6326-F93E-F6FE054089A5}"/>
              </a:ext>
            </a:extLst>
          </p:cNvPr>
          <p:cNvGrpSpPr/>
          <p:nvPr/>
        </p:nvGrpSpPr>
        <p:grpSpPr>
          <a:xfrm>
            <a:off x="2797644" y="1165181"/>
            <a:ext cx="445481" cy="469613"/>
            <a:chOff x="2121873" y="1511588"/>
            <a:chExt cx="445481" cy="469613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2A312180-A5C6-9405-5617-EDA4E9F26F3D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F754ACFB-36BA-3A0B-6891-F7D11BF0E2F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文本1"/>
          <p:cNvSpPr txBox="1"/>
          <p:nvPr/>
        </p:nvSpPr>
        <p:spPr>
          <a:xfrm>
            <a:off x="8496300" y="3413818"/>
            <a:ext cx="3695700" cy="89725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It’s</a:t>
            </a:r>
            <a:r>
              <a:rPr lang="en-US" altLang="zh-CN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...</a:t>
            </a:r>
            <a:endParaRPr lang="zh-CN" altLang="en-US" sz="3200" b="0" i="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8A7ED89A-C82D-CEF2-AD29-690874C4EEED}"/>
              </a:ext>
            </a:extLst>
          </p:cNvPr>
          <p:cNvGrpSpPr/>
          <p:nvPr/>
        </p:nvGrpSpPr>
        <p:grpSpPr>
          <a:xfrm>
            <a:off x="1604442" y="1528594"/>
            <a:ext cx="6142684" cy="4530229"/>
            <a:chOff x="1840511" y="1346888"/>
            <a:chExt cx="6142684" cy="4530229"/>
          </a:xfrm>
        </p:grpSpPr>
        <p:pic>
          <p:nvPicPr>
            <p:cNvPr id="16" name="图片 15" descr="文本&#10;&#10;AI 生成的内容可能不正确。">
              <a:extLst>
                <a:ext uri="{FF2B5EF4-FFF2-40B4-BE49-F238E27FC236}">
                  <a16:creationId xmlns:a16="http://schemas.microsoft.com/office/drawing/2014/main" id="{01A08353-5D20-7C02-8B79-09666F90C3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0511" y="1346888"/>
              <a:ext cx="6142684" cy="4530229"/>
            </a:xfrm>
            <a:prstGeom prst="rect">
              <a:avLst/>
            </a:prstGeom>
          </p:spPr>
        </p:pic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A175CAE6-EC66-23DD-EEE2-94E43F552B7A}"/>
                </a:ext>
              </a:extLst>
            </p:cNvPr>
            <p:cNvSpPr/>
            <p:nvPr/>
          </p:nvSpPr>
          <p:spPr>
            <a:xfrm>
              <a:off x="3685097" y="2895025"/>
              <a:ext cx="2203374" cy="375285"/>
            </a:xfrm>
            <a:prstGeom prst="rect">
              <a:avLst/>
            </a:prstGeom>
            <a:solidFill>
              <a:srgbClr val="F2F2F2"/>
            </a:solidFill>
            <a:ln>
              <a:solidFill>
                <a:srgbClr val="F2F2F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3" name="形状1"/>
          <p:cNvSpPr txBox="1"/>
          <p:nvPr/>
        </p:nvSpPr>
        <p:spPr>
          <a:xfrm>
            <a:off x="2236421" y="4608851"/>
            <a:ext cx="632389" cy="363416"/>
          </a:xfrm>
          <a:prstGeom prst="ellipse">
            <a:avLst/>
          </a:prstGeom>
          <a:solidFill>
            <a:srgbClr val="FFFFFF">
              <a:alpha val="0"/>
            </a:srgbClr>
          </a:solidFill>
          <a:ln w="31750">
            <a:solidFill>
              <a:srgbClr val="C00000">
                <a:alpha val="86274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3" name="形状1">
            <a:extLst>
              <a:ext uri="{FF2B5EF4-FFF2-40B4-BE49-F238E27FC236}">
                <a16:creationId xmlns:a16="http://schemas.microsoft.com/office/drawing/2014/main" id="{315AD271-B177-0580-E17F-1781FCA568F0}"/>
              </a:ext>
            </a:extLst>
          </p:cNvPr>
          <p:cNvSpPr txBox="1"/>
          <p:nvPr/>
        </p:nvSpPr>
        <p:spPr>
          <a:xfrm>
            <a:off x="3607286" y="4908748"/>
            <a:ext cx="733352" cy="420658"/>
          </a:xfrm>
          <a:prstGeom prst="ellipse">
            <a:avLst/>
          </a:prstGeom>
          <a:solidFill>
            <a:srgbClr val="FFFFFF">
              <a:alpha val="0"/>
            </a:srgbClr>
          </a:solidFill>
          <a:ln w="31750">
            <a:solidFill>
              <a:srgbClr val="C00000">
                <a:alpha val="86274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4" name="形状1">
            <a:extLst>
              <a:ext uri="{FF2B5EF4-FFF2-40B4-BE49-F238E27FC236}">
                <a16:creationId xmlns:a16="http://schemas.microsoft.com/office/drawing/2014/main" id="{57A232D1-FF19-67F9-B6A5-D0345F06A76F}"/>
              </a:ext>
            </a:extLst>
          </p:cNvPr>
          <p:cNvSpPr txBox="1"/>
          <p:nvPr/>
        </p:nvSpPr>
        <p:spPr>
          <a:xfrm>
            <a:off x="5075327" y="4547133"/>
            <a:ext cx="631516" cy="361615"/>
          </a:xfrm>
          <a:prstGeom prst="ellipse">
            <a:avLst/>
          </a:prstGeom>
          <a:solidFill>
            <a:srgbClr val="FFFFFF">
              <a:alpha val="0"/>
            </a:srgbClr>
          </a:solidFill>
          <a:ln w="31750">
            <a:solidFill>
              <a:srgbClr val="C00000">
                <a:alpha val="86274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5" name="形状1">
            <a:extLst>
              <a:ext uri="{FF2B5EF4-FFF2-40B4-BE49-F238E27FC236}">
                <a16:creationId xmlns:a16="http://schemas.microsoft.com/office/drawing/2014/main" id="{5F8053B4-747C-3281-2BC9-69F99B0AC09D}"/>
              </a:ext>
            </a:extLst>
          </p:cNvPr>
          <p:cNvSpPr txBox="1"/>
          <p:nvPr/>
        </p:nvSpPr>
        <p:spPr>
          <a:xfrm>
            <a:off x="5866949" y="3617511"/>
            <a:ext cx="411931" cy="325736"/>
          </a:xfrm>
          <a:prstGeom prst="ellipse">
            <a:avLst/>
          </a:prstGeom>
          <a:solidFill>
            <a:srgbClr val="FFFFFF">
              <a:alpha val="0"/>
            </a:srgbClr>
          </a:solidFill>
          <a:ln w="31750">
            <a:solidFill>
              <a:srgbClr val="C00000">
                <a:alpha val="86274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6" name="形状1">
            <a:extLst>
              <a:ext uri="{FF2B5EF4-FFF2-40B4-BE49-F238E27FC236}">
                <a16:creationId xmlns:a16="http://schemas.microsoft.com/office/drawing/2014/main" id="{9EAD5A8C-8767-4384-9C97-08F6FBC917B2}"/>
              </a:ext>
            </a:extLst>
          </p:cNvPr>
          <p:cNvSpPr txBox="1"/>
          <p:nvPr/>
        </p:nvSpPr>
        <p:spPr>
          <a:xfrm>
            <a:off x="6563142" y="4881126"/>
            <a:ext cx="594044" cy="435149"/>
          </a:xfrm>
          <a:prstGeom prst="ellipse">
            <a:avLst/>
          </a:prstGeom>
          <a:solidFill>
            <a:srgbClr val="FFFFFF">
              <a:alpha val="0"/>
            </a:srgbClr>
          </a:solidFill>
          <a:ln w="31750">
            <a:solidFill>
              <a:srgbClr val="C00000">
                <a:alpha val="86274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7" name="形状1">
            <a:extLst>
              <a:ext uri="{FF2B5EF4-FFF2-40B4-BE49-F238E27FC236}">
                <a16:creationId xmlns:a16="http://schemas.microsoft.com/office/drawing/2014/main" id="{D35BB6E6-D5C2-4882-ABD9-7389415EC773}"/>
              </a:ext>
            </a:extLst>
          </p:cNvPr>
          <p:cNvSpPr txBox="1"/>
          <p:nvPr/>
        </p:nvSpPr>
        <p:spPr>
          <a:xfrm>
            <a:off x="2979351" y="3854388"/>
            <a:ext cx="627934" cy="431443"/>
          </a:xfrm>
          <a:prstGeom prst="ellipse">
            <a:avLst/>
          </a:prstGeom>
          <a:solidFill>
            <a:srgbClr val="FFFFFF">
              <a:alpha val="0"/>
            </a:srgbClr>
          </a:solidFill>
          <a:ln w="31750">
            <a:solidFill>
              <a:srgbClr val="C00000">
                <a:alpha val="86274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8" name="形状1">
            <a:extLst>
              <a:ext uri="{FF2B5EF4-FFF2-40B4-BE49-F238E27FC236}">
                <a16:creationId xmlns:a16="http://schemas.microsoft.com/office/drawing/2014/main" id="{EAE59FEF-3367-49A3-7A06-0CC66998C778}"/>
              </a:ext>
            </a:extLst>
          </p:cNvPr>
          <p:cNvSpPr txBox="1"/>
          <p:nvPr/>
        </p:nvSpPr>
        <p:spPr>
          <a:xfrm>
            <a:off x="4343534" y="4178957"/>
            <a:ext cx="672964" cy="420658"/>
          </a:xfrm>
          <a:prstGeom prst="ellipse">
            <a:avLst/>
          </a:prstGeom>
          <a:solidFill>
            <a:srgbClr val="FFFFFF">
              <a:alpha val="0"/>
            </a:srgbClr>
          </a:solidFill>
          <a:ln w="31750">
            <a:solidFill>
              <a:srgbClr val="C00000">
                <a:alpha val="86274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6456986E-85D9-C2A2-4400-D76710E48344}"/>
              </a:ext>
            </a:extLst>
          </p:cNvPr>
          <p:cNvSpPr/>
          <p:nvPr/>
        </p:nvSpPr>
        <p:spPr>
          <a:xfrm rot="3100530">
            <a:off x="1672053" y="4813135"/>
            <a:ext cx="668550" cy="611883"/>
          </a:xfrm>
          <a:prstGeom prst="ellipse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id="{FFC5817A-493E-32F7-6B06-6708AB35D1EF}"/>
              </a:ext>
            </a:extLst>
          </p:cNvPr>
          <p:cNvSpPr/>
          <p:nvPr/>
        </p:nvSpPr>
        <p:spPr>
          <a:xfrm>
            <a:off x="2933059" y="4309359"/>
            <a:ext cx="668550" cy="611883"/>
          </a:xfrm>
          <a:prstGeom prst="ellipse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id="{634D6536-0A89-1A24-E7D5-1DD2E25C8D5E}"/>
              </a:ext>
            </a:extLst>
          </p:cNvPr>
          <p:cNvSpPr/>
          <p:nvPr/>
        </p:nvSpPr>
        <p:spPr>
          <a:xfrm rot="21424657">
            <a:off x="3656925" y="5369237"/>
            <a:ext cx="668550" cy="611883"/>
          </a:xfrm>
          <a:prstGeom prst="ellipse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id="{EF26C20C-8397-08DD-498F-06B0B5B1F2A0}"/>
              </a:ext>
            </a:extLst>
          </p:cNvPr>
          <p:cNvSpPr/>
          <p:nvPr/>
        </p:nvSpPr>
        <p:spPr>
          <a:xfrm rot="10386533">
            <a:off x="4279351" y="3563882"/>
            <a:ext cx="668550" cy="611883"/>
          </a:xfrm>
          <a:prstGeom prst="ellipse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id="{3C74C3F4-FCB0-DED3-6E74-383E79BB3260}"/>
              </a:ext>
            </a:extLst>
          </p:cNvPr>
          <p:cNvSpPr/>
          <p:nvPr/>
        </p:nvSpPr>
        <p:spPr>
          <a:xfrm>
            <a:off x="5304653" y="4929050"/>
            <a:ext cx="668550" cy="611883"/>
          </a:xfrm>
          <a:prstGeom prst="ellipse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id="{583A5619-6327-87D0-AAD9-70354DAAF731}"/>
              </a:ext>
            </a:extLst>
          </p:cNvPr>
          <p:cNvSpPr/>
          <p:nvPr/>
        </p:nvSpPr>
        <p:spPr>
          <a:xfrm rot="20888181">
            <a:off x="5889803" y="3934447"/>
            <a:ext cx="668550" cy="611883"/>
          </a:xfrm>
          <a:prstGeom prst="ellipse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183B02B8-EC1A-8B44-87E0-33356A48A49C}"/>
              </a:ext>
            </a:extLst>
          </p:cNvPr>
          <p:cNvSpPr/>
          <p:nvPr/>
        </p:nvSpPr>
        <p:spPr>
          <a:xfrm rot="20293144">
            <a:off x="6721515" y="5301591"/>
            <a:ext cx="668550" cy="611883"/>
          </a:xfrm>
          <a:prstGeom prst="ellipse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20" name="文本3">
            <a:extLst>
              <a:ext uri="{FF2B5EF4-FFF2-40B4-BE49-F238E27FC236}">
                <a16:creationId xmlns:a16="http://schemas.microsoft.com/office/drawing/2014/main" id="{A7DC3263-79B1-5F3E-8420-7929101ABBC9}"/>
              </a:ext>
            </a:extLst>
          </p:cNvPr>
          <p:cNvSpPr txBox="1"/>
          <p:nvPr/>
        </p:nvSpPr>
        <p:spPr>
          <a:xfrm>
            <a:off x="4786784" y="842332"/>
            <a:ext cx="2692940" cy="57600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Let’s 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p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ractise.</a:t>
            </a:r>
          </a:p>
        </p:txBody>
      </p:sp>
      <p:cxnSp>
        <p:nvCxnSpPr>
          <p:cNvPr id="35" name="直接连接符 11">
            <a:extLst>
              <a:ext uri="{FF2B5EF4-FFF2-40B4-BE49-F238E27FC236}">
                <a16:creationId xmlns:a16="http://schemas.microsoft.com/office/drawing/2014/main" id="{1EB264F5-DD7F-31FB-F2AE-5C4AAA18B82D}"/>
              </a:ext>
            </a:extLst>
          </p:cNvPr>
          <p:cNvCxnSpPr>
            <a:cxnSpLocks/>
          </p:cNvCxnSpPr>
          <p:nvPr/>
        </p:nvCxnSpPr>
        <p:spPr>
          <a:xfrm>
            <a:off x="3305105" y="1427898"/>
            <a:ext cx="563124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FE8519DE-926A-57AB-BB54-D55663EF46A8}"/>
              </a:ext>
            </a:extLst>
          </p:cNvPr>
          <p:cNvGrpSpPr/>
          <p:nvPr/>
        </p:nvGrpSpPr>
        <p:grpSpPr>
          <a:xfrm>
            <a:off x="2797644" y="1165181"/>
            <a:ext cx="445481" cy="469613"/>
            <a:chOff x="2121873" y="1511588"/>
            <a:chExt cx="445481" cy="469613"/>
          </a:xfrm>
        </p:grpSpPr>
        <p:sp>
          <p:nvSpPr>
            <p:cNvPr id="37" name="矩形 36">
              <a:extLst>
                <a:ext uri="{FF2B5EF4-FFF2-40B4-BE49-F238E27FC236}">
                  <a16:creationId xmlns:a16="http://schemas.microsoft.com/office/drawing/2014/main" id="{7D590B9C-8B55-CE72-128C-DC17701FB484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8" name="矩形 37">
              <a:extLst>
                <a:ext uri="{FF2B5EF4-FFF2-40B4-BE49-F238E27FC236}">
                  <a16:creationId xmlns:a16="http://schemas.microsoft.com/office/drawing/2014/main" id="{045F1E23-4050-35F4-9EF8-F793313E7FAC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1" grpId="0" animBg="1"/>
      <p:bldP spid="21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7" name="图片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6" b="97500" l="1227" r="98712">
                        <a14:foregroundMark x1="2454" y1="5694" x2="6503" y2="38264"/>
                        <a14:foregroundMark x1="6503" y1="38264" x2="11288" y2="49583"/>
                        <a14:foregroundMark x1="15644" y1="3681" x2="21227" y2="83264"/>
                        <a14:foregroundMark x1="10920" y1="58542" x2="96380" y2="58819"/>
                        <a14:foregroundMark x1="96380" y1="58819" x2="96564" y2="58958"/>
                        <a14:foregroundMark x1="14356" y1="19375" x2="59448" y2="24167"/>
                        <a14:foregroundMark x1="59448" y1="24167" x2="78896" y2="43472"/>
                        <a14:foregroundMark x1="78896" y1="43472" x2="73558" y2="63264"/>
                        <a14:foregroundMark x1="73558" y1="63264" x2="46810" y2="73958"/>
                        <a14:foregroundMark x1="46810" y1="73958" x2="27546" y2="63194"/>
                        <a14:foregroundMark x1="27546" y1="63194" x2="42209" y2="30764"/>
                        <a14:foregroundMark x1="42209" y1="30764" x2="74110" y2="19583"/>
                        <a14:foregroundMark x1="74110" y1="19583" x2="79939" y2="48403"/>
                        <a14:foregroundMark x1="79939" y1="48403" x2="53252" y2="73125"/>
                        <a14:foregroundMark x1="53252" y1="73125" x2="42393" y2="67083"/>
                        <a14:foregroundMark x1="42393" y1="67083" x2="58773" y2="57847"/>
                        <a14:foregroundMark x1="58773" y1="57847" x2="37362" y2="74931"/>
                        <a14:foregroundMark x1="37362" y1="74931" x2="33681" y2="50069"/>
                        <a14:foregroundMark x1="33681" y1="50069" x2="55460" y2="34028"/>
                        <a14:foregroundMark x1="55460" y1="34028" x2="61227" y2="40625"/>
                        <a14:foregroundMark x1="62699" y1="43889" x2="50429" y2="60972"/>
                        <a14:foregroundMark x1="50429" y1="60972" x2="52147" y2="42500"/>
                        <a14:foregroundMark x1="52147" y1="42500" x2="47485" y2="53889"/>
                        <a14:foregroundMark x1="47485" y1="53889" x2="64110" y2="52917"/>
                        <a14:foregroundMark x1="64110" y1="52917" x2="55890" y2="61319"/>
                        <a14:foregroundMark x1="55890" y1="61319" x2="46626" y2="57361"/>
                        <a14:foregroundMark x1="46626" y1="57361" x2="45890" y2="54861"/>
                        <a14:foregroundMark x1="28589" y1="65694" x2="26687" y2="42222"/>
                        <a14:foregroundMark x1="26687" y1="42222" x2="37975" y2="36597"/>
                        <a14:foregroundMark x1="37975" y1="36597" x2="43988" y2="67847"/>
                        <a14:foregroundMark x1="43988" y1="67847" x2="25153" y2="92569"/>
                        <a14:foregroundMark x1="25153" y1="92569" x2="4785" y2="78194"/>
                        <a14:foregroundMark x1="4785" y1="78194" x2="10245" y2="44583"/>
                        <a14:foregroundMark x1="10245" y1="44583" x2="16871" y2="36111"/>
                        <a14:foregroundMark x1="69387" y1="79167" x2="80368" y2="84097"/>
                        <a14:foregroundMark x1="80368" y1="84097" x2="77423" y2="97917"/>
                        <a14:foregroundMark x1="77423" y1="97917" x2="67178" y2="97292"/>
                        <a14:foregroundMark x1="67178" y1="97292" x2="66994" y2="79236"/>
                        <a14:foregroundMark x1="66994" y1="79236" x2="74785" y2="81597"/>
                        <a14:foregroundMark x1="83436" y1="51806" x2="87546" y2="73819"/>
                        <a14:foregroundMark x1="87546" y1="73819" x2="80920" y2="54514"/>
                        <a14:foregroundMark x1="80920" y1="54514" x2="86074" y2="32153"/>
                        <a14:foregroundMark x1="86074" y1="32153" x2="92638" y2="49167"/>
                        <a14:foregroundMark x1="92638" y1="49167" x2="90368" y2="64236"/>
                        <a14:foregroundMark x1="90368" y1="64236" x2="83804" y2="52847"/>
                        <a14:foregroundMark x1="1902" y1="21042" x2="1718" y2="97569"/>
                        <a14:foregroundMark x1="1227" y1="94306" x2="98773" y2="94514"/>
                        <a14:foregroundMark x1="32454" y1="1944" x2="30061" y2="12639"/>
                        <a14:foregroundMark x1="50920" y1="1597" x2="48221" y2="12431"/>
                        <a14:foregroundMark x1="48221" y1="12431" x2="45706" y2="15069"/>
                        <a14:foregroundMark x1="65521" y1="2986" x2="64908" y2="15139"/>
                        <a14:foregroundMark x1="64908" y1="15139" x2="64724" y2="15625"/>
                        <a14:foregroundMark x1="63374" y1="1875" x2="67975" y2="2222"/>
                        <a14:foregroundMark x1="77926" y1="2240" x2="81043" y2="1319"/>
                        <a14:foregroundMark x1="73988" y1="3403" x2="77886" y2="2252"/>
                        <a14:foregroundMark x1="80429" y1="1319" x2="82025" y2="486"/>
                        <a14:foregroundMark x1="96442" y1="31875" x2="92393" y2="80208"/>
                        <a14:foregroundMark x1="92393" y1="80208" x2="83067" y2="85000"/>
                        <a14:foregroundMark x1="83067" y1="85000" x2="73374" y2="80486"/>
                        <a14:foregroundMark x1="73374" y1="80486" x2="69325" y2="66875"/>
                        <a14:foregroundMark x1="69325" y1="66875" x2="79877" y2="37222"/>
                        <a14:foregroundMark x1="79877" y1="37222" x2="74724" y2="36806"/>
                        <a14:foregroundMark x1="73681" y1="31806" x2="73681" y2="59028"/>
                        <a14:foregroundMark x1="73681" y1="59028" x2="69387" y2="71250"/>
                        <a14:foregroundMark x1="69387" y1="71250" x2="80123" y2="74514"/>
                        <a14:foregroundMark x1="74601" y1="76111" x2="76380" y2="76250"/>
                        <a14:backgroundMark x1="7914" y1="1458" x2="7914" y2="4097"/>
                        <a14:backgroundMark x1="6748" y1="556" x2="8650" y2="625"/>
                        <a14:backgroundMark x1="7301" y1="7639" x2="7423" y2="8194"/>
                        <a14:backgroundMark x1="22638" y1="556" x2="30675" y2="0"/>
                        <a14:backgroundMark x1="25767" y1="4861" x2="25890" y2="6667"/>
                        <a14:backgroundMark x1="30982" y1="1042" x2="34294" y2="278"/>
                        <a14:backgroundMark x1="46442" y1="1250" x2="41227" y2="10833"/>
                        <a14:backgroundMark x1="41227" y1="10833" x2="41227" y2="10972"/>
                        <a14:backgroundMark x1="56871" y1="1597" x2="58528" y2="7847"/>
                        <a14:backgroundMark x1="73681" y1="972" x2="75460" y2="972"/>
                        <a14:backgroundMark x1="75767" y1="1111" x2="78466" y2="1250"/>
                        <a14:backgroundMark x1="78589" y1="1111" x2="79509" y2="972"/>
                        <a14:backgroundMark x1="74417" y1="6667" x2="75337" y2="6806"/>
                        <a14:backgroundMark x1="78405" y1="5069" x2="78405" y2="5069"/>
                        <a14:backgroundMark x1="82699" y1="833" x2="82699" y2="833"/>
                        <a14:backgroundMark x1="87117" y1="1250" x2="88896" y2="1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65992" y="1698596"/>
            <a:ext cx="4829970" cy="4266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图片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8" r="11418"/>
          <a:stretch/>
        </p:blipFill>
        <p:spPr>
          <a:xfrm>
            <a:off x="7154708" y="1906518"/>
            <a:ext cx="1818384" cy="1574157"/>
          </a:xfrm>
          <a:prstGeom prst="rect">
            <a:avLst/>
          </a:prstGeom>
          <a:ln w="38100">
            <a:solidFill>
              <a:srgbClr val="538135">
                <a:alpha val="82745"/>
              </a:srgbClr>
            </a:solidFill>
            <a:prstDash val="solid"/>
          </a:ln>
        </p:spPr>
      </p:pic>
      <p:grpSp>
        <p:nvGrpSpPr>
          <p:cNvPr id="18" name="组合2"/>
          <p:cNvGrpSpPr/>
          <p:nvPr/>
        </p:nvGrpSpPr>
        <p:grpSpPr>
          <a:xfrm>
            <a:off x="9311743" y="2353341"/>
            <a:ext cx="2165986" cy="680511"/>
            <a:chOff x="0" y="0"/>
            <a:chExt cx="2647769" cy="680511"/>
          </a:xfrm>
        </p:grpSpPr>
        <p:sp>
          <p:nvSpPr>
            <p:cNvPr id="19" name="形状4"/>
            <p:cNvSpPr txBox="1"/>
            <p:nvPr/>
          </p:nvSpPr>
          <p:spPr>
            <a:xfrm>
              <a:off x="0" y="98851"/>
              <a:ext cx="2623185" cy="581660"/>
            </a:xfrm>
            <a:prstGeom prst="roundRect">
              <a:avLst/>
            </a:prstGeom>
            <a:solidFill>
              <a:srgbClr val="FFFFFF">
                <a:alpha val="0"/>
              </a:srgbClr>
            </a:solidFill>
            <a:ln w="28575">
              <a:solidFill>
                <a:srgbClr val="538135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20" name="文本3"/>
            <p:cNvSpPr txBox="1"/>
            <p:nvPr/>
          </p:nvSpPr>
          <p:spPr>
            <a:xfrm>
              <a:off x="24584" y="0"/>
              <a:ext cx="2623185" cy="68030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3800"/>
                </a:lnSpc>
              </a:pPr>
              <a:r>
                <a:rPr lang="zh-CN" altLang="en-US" sz="2800" b="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go to the zoo</a:t>
              </a:r>
            </a:p>
          </p:txBody>
        </p:sp>
      </p:grpSp>
      <p:pic>
        <p:nvPicPr>
          <p:cNvPr id="21" name="图片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" r="29"/>
          <a:stretch/>
        </p:blipFill>
        <p:spPr>
          <a:xfrm>
            <a:off x="7154709" y="3921717"/>
            <a:ext cx="1818384" cy="1629668"/>
          </a:xfrm>
          <a:prstGeom prst="rect">
            <a:avLst/>
          </a:prstGeom>
          <a:ln w="38100">
            <a:solidFill>
              <a:srgbClr val="538135">
                <a:alpha val="82745"/>
              </a:srgbClr>
            </a:solidFill>
            <a:prstDash val="solid"/>
          </a:ln>
        </p:spPr>
      </p:pic>
      <p:grpSp>
        <p:nvGrpSpPr>
          <p:cNvPr id="22" name="组合2"/>
          <p:cNvGrpSpPr/>
          <p:nvPr/>
        </p:nvGrpSpPr>
        <p:grpSpPr>
          <a:xfrm>
            <a:off x="9321798" y="4393756"/>
            <a:ext cx="2145876" cy="685591"/>
            <a:chOff x="0" y="0"/>
            <a:chExt cx="2648265" cy="685591"/>
          </a:xfrm>
        </p:grpSpPr>
        <p:sp>
          <p:nvSpPr>
            <p:cNvPr id="23" name="形状4"/>
            <p:cNvSpPr txBox="1"/>
            <p:nvPr/>
          </p:nvSpPr>
          <p:spPr>
            <a:xfrm>
              <a:off x="0" y="93771"/>
              <a:ext cx="2623185" cy="591820"/>
            </a:xfrm>
            <a:prstGeom prst="roundRect">
              <a:avLst/>
            </a:prstGeom>
            <a:solidFill>
              <a:srgbClr val="FFFFFF">
                <a:alpha val="0"/>
              </a:srgbClr>
            </a:solidFill>
            <a:ln w="28575">
              <a:solidFill>
                <a:srgbClr val="538135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24" name="文本3"/>
            <p:cNvSpPr txBox="1"/>
            <p:nvPr/>
          </p:nvSpPr>
          <p:spPr>
            <a:xfrm>
              <a:off x="25080" y="0"/>
              <a:ext cx="2623185" cy="68030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3800"/>
                </a:lnSpc>
              </a:pPr>
              <a:r>
                <a:rPr lang="zh-CN" altLang="en-US" sz="2800" b="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have a picnic</a:t>
              </a:r>
            </a:p>
          </p:txBody>
        </p:sp>
      </p:grpSp>
      <p:sp>
        <p:nvSpPr>
          <p:cNvPr id="8" name="文本3">
            <a:extLst>
              <a:ext uri="{FF2B5EF4-FFF2-40B4-BE49-F238E27FC236}">
                <a16:creationId xmlns:a16="http://schemas.microsoft.com/office/drawing/2014/main" id="{33DCE55B-E272-0569-4442-DF435CFF5EA1}"/>
              </a:ext>
            </a:extLst>
          </p:cNvPr>
          <p:cNvSpPr txBox="1"/>
          <p:nvPr/>
        </p:nvSpPr>
        <p:spPr>
          <a:xfrm>
            <a:off x="4786784" y="842332"/>
            <a:ext cx="2692940" cy="57600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967A39C0-D5E8-B4C4-0EDD-E8F2190A94BC}"/>
              </a:ext>
            </a:extLst>
          </p:cNvPr>
          <p:cNvCxnSpPr>
            <a:cxnSpLocks/>
          </p:cNvCxnSpPr>
          <p:nvPr/>
        </p:nvCxnSpPr>
        <p:spPr>
          <a:xfrm>
            <a:off x="3317631" y="1415372"/>
            <a:ext cx="563124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>
            <a:extLst>
              <a:ext uri="{FF2B5EF4-FFF2-40B4-BE49-F238E27FC236}">
                <a16:creationId xmlns:a16="http://schemas.microsoft.com/office/drawing/2014/main" id="{F2527E82-4160-B90F-8591-D89F5D8CAA9F}"/>
              </a:ext>
            </a:extLst>
          </p:cNvPr>
          <p:cNvGrpSpPr/>
          <p:nvPr/>
        </p:nvGrpSpPr>
        <p:grpSpPr>
          <a:xfrm>
            <a:off x="2797644" y="1115077"/>
            <a:ext cx="445481" cy="469613"/>
            <a:chOff x="2121873" y="1511588"/>
            <a:chExt cx="445481" cy="46961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20B02A0-40C1-18E5-F0B0-DF28CBC4E13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846BE90-5170-71EC-058C-D53350FFA3E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  <p:bldP spid="18" grpId="0" bldLvl="0" animBg="1"/>
      <p:bldP spid="21" grpId="0" bldLvl="0" animBg="1"/>
      <p:bldP spid="2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9" name="图片2">
            <a:extLst>
              <a:ext uri="{FF2B5EF4-FFF2-40B4-BE49-F238E27FC236}">
                <a16:creationId xmlns:a16="http://schemas.microsoft.com/office/drawing/2014/main" id="{134501EC-E666-9A78-F280-BC0EA031A9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6" b="97500" l="1227" r="98712">
                        <a14:foregroundMark x1="2454" y1="5694" x2="6503" y2="38264"/>
                        <a14:foregroundMark x1="6503" y1="38264" x2="11288" y2="49583"/>
                        <a14:foregroundMark x1="15644" y1="3681" x2="21227" y2="83264"/>
                        <a14:foregroundMark x1="10920" y1="58542" x2="96380" y2="58819"/>
                        <a14:foregroundMark x1="96380" y1="58819" x2="96564" y2="58958"/>
                        <a14:foregroundMark x1="14356" y1="19375" x2="59448" y2="24167"/>
                        <a14:foregroundMark x1="59448" y1="24167" x2="78896" y2="43472"/>
                        <a14:foregroundMark x1="78896" y1="43472" x2="73558" y2="63264"/>
                        <a14:foregroundMark x1="73558" y1="63264" x2="46810" y2="73958"/>
                        <a14:foregroundMark x1="46810" y1="73958" x2="27546" y2="63194"/>
                        <a14:foregroundMark x1="27546" y1="63194" x2="42209" y2="30764"/>
                        <a14:foregroundMark x1="42209" y1="30764" x2="74110" y2="19583"/>
                        <a14:foregroundMark x1="74110" y1="19583" x2="79939" y2="48403"/>
                        <a14:foregroundMark x1="79939" y1="48403" x2="53252" y2="73125"/>
                        <a14:foregroundMark x1="53252" y1="73125" x2="42393" y2="67083"/>
                        <a14:foregroundMark x1="42393" y1="67083" x2="58773" y2="57847"/>
                        <a14:foregroundMark x1="58773" y1="57847" x2="37362" y2="74931"/>
                        <a14:foregroundMark x1="37362" y1="74931" x2="33681" y2="50069"/>
                        <a14:foregroundMark x1="33681" y1="50069" x2="55460" y2="34028"/>
                        <a14:foregroundMark x1="55460" y1="34028" x2="61227" y2="40625"/>
                        <a14:foregroundMark x1="62699" y1="43889" x2="50429" y2="60972"/>
                        <a14:foregroundMark x1="50429" y1="60972" x2="52147" y2="42500"/>
                        <a14:foregroundMark x1="52147" y1="42500" x2="47485" y2="53889"/>
                        <a14:foregroundMark x1="47485" y1="53889" x2="64110" y2="52917"/>
                        <a14:foregroundMark x1="64110" y1="52917" x2="55890" y2="61319"/>
                        <a14:foregroundMark x1="55890" y1="61319" x2="46626" y2="57361"/>
                        <a14:foregroundMark x1="46626" y1="57361" x2="45890" y2="54861"/>
                        <a14:foregroundMark x1="28589" y1="65694" x2="26687" y2="42222"/>
                        <a14:foregroundMark x1="26687" y1="42222" x2="37975" y2="36597"/>
                        <a14:foregroundMark x1="37975" y1="36597" x2="43988" y2="67847"/>
                        <a14:foregroundMark x1="43988" y1="67847" x2="25153" y2="92569"/>
                        <a14:foregroundMark x1="25153" y1="92569" x2="4785" y2="78194"/>
                        <a14:foregroundMark x1="4785" y1="78194" x2="10245" y2="44583"/>
                        <a14:foregroundMark x1="10245" y1="44583" x2="16871" y2="36111"/>
                        <a14:foregroundMark x1="69387" y1="79167" x2="80368" y2="84097"/>
                        <a14:foregroundMark x1="80368" y1="84097" x2="77423" y2="97917"/>
                        <a14:foregroundMark x1="77423" y1="97917" x2="67178" y2="97292"/>
                        <a14:foregroundMark x1="67178" y1="97292" x2="66994" y2="79236"/>
                        <a14:foregroundMark x1="66994" y1="79236" x2="74785" y2="81597"/>
                        <a14:foregroundMark x1="83436" y1="51806" x2="87546" y2="73819"/>
                        <a14:foregroundMark x1="87546" y1="73819" x2="80920" y2="54514"/>
                        <a14:foregroundMark x1="80920" y1="54514" x2="86074" y2="32153"/>
                        <a14:foregroundMark x1="86074" y1="32153" x2="92638" y2="49167"/>
                        <a14:foregroundMark x1="92638" y1="49167" x2="90368" y2="64236"/>
                        <a14:foregroundMark x1="90368" y1="64236" x2="83804" y2="52847"/>
                        <a14:foregroundMark x1="1902" y1="21042" x2="1718" y2="97569"/>
                        <a14:foregroundMark x1="1227" y1="94306" x2="98773" y2="94514"/>
                        <a14:foregroundMark x1="32454" y1="1944" x2="30061" y2="12639"/>
                        <a14:foregroundMark x1="50920" y1="1597" x2="48221" y2="12431"/>
                        <a14:foregroundMark x1="48221" y1="12431" x2="45706" y2="15069"/>
                        <a14:foregroundMark x1="65521" y1="2986" x2="64908" y2="15139"/>
                        <a14:foregroundMark x1="64908" y1="15139" x2="64724" y2="15625"/>
                        <a14:foregroundMark x1="63374" y1="1875" x2="67975" y2="2222"/>
                        <a14:foregroundMark x1="77926" y1="2240" x2="81043" y2="1319"/>
                        <a14:foregroundMark x1="73988" y1="3403" x2="77886" y2="2252"/>
                        <a14:foregroundMark x1="80429" y1="1319" x2="82025" y2="486"/>
                        <a14:foregroundMark x1="96442" y1="31875" x2="92393" y2="80208"/>
                        <a14:foregroundMark x1="92393" y1="80208" x2="83067" y2="85000"/>
                        <a14:foregroundMark x1="83067" y1="85000" x2="73374" y2="80486"/>
                        <a14:foregroundMark x1="73374" y1="80486" x2="69325" y2="66875"/>
                        <a14:foregroundMark x1="69325" y1="66875" x2="79877" y2="37222"/>
                        <a14:foregroundMark x1="79877" y1="37222" x2="74724" y2="36806"/>
                        <a14:foregroundMark x1="73681" y1="31806" x2="73681" y2="59028"/>
                        <a14:foregroundMark x1="73681" y1="59028" x2="69387" y2="71250"/>
                        <a14:foregroundMark x1="69387" y1="71250" x2="80123" y2="74514"/>
                        <a14:foregroundMark x1="74601" y1="76111" x2="76380" y2="76250"/>
                        <a14:backgroundMark x1="7914" y1="1458" x2="7914" y2="4097"/>
                        <a14:backgroundMark x1="6748" y1="556" x2="8650" y2="625"/>
                        <a14:backgroundMark x1="7301" y1="7639" x2="7423" y2="8194"/>
                        <a14:backgroundMark x1="22638" y1="556" x2="30675" y2="0"/>
                        <a14:backgroundMark x1="25767" y1="4861" x2="25890" y2="6667"/>
                        <a14:backgroundMark x1="30982" y1="1042" x2="34294" y2="278"/>
                        <a14:backgroundMark x1="46442" y1="1250" x2="41227" y2="10833"/>
                        <a14:backgroundMark x1="41227" y1="10833" x2="41227" y2="10972"/>
                        <a14:backgroundMark x1="56871" y1="1597" x2="58528" y2="7847"/>
                        <a14:backgroundMark x1="73681" y1="972" x2="75460" y2="972"/>
                        <a14:backgroundMark x1="75767" y1="1111" x2="78466" y2="1250"/>
                        <a14:backgroundMark x1="78589" y1="1111" x2="79509" y2="972"/>
                        <a14:backgroundMark x1="74417" y1="6667" x2="75337" y2="6806"/>
                        <a14:backgroundMark x1="78405" y1="5069" x2="78405" y2="5069"/>
                        <a14:backgroundMark x1="82699" y1="833" x2="82699" y2="833"/>
                        <a14:backgroundMark x1="87117" y1="1250" x2="88896" y2="1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8886" y="1750036"/>
            <a:ext cx="4391081" cy="3879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矩形 5"/>
          <p:cNvSpPr/>
          <p:nvPr/>
        </p:nvSpPr>
        <p:spPr>
          <a:xfrm>
            <a:off x="934873" y="2377958"/>
            <a:ext cx="3811269" cy="519494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3">
            <a:extLst>
              <a:ext uri="{FF2B5EF4-FFF2-40B4-BE49-F238E27FC236}">
                <a16:creationId xmlns:a16="http://schemas.microsoft.com/office/drawing/2014/main" id="{EE8E6B42-D814-D4F5-806B-56295CBD0DBE}"/>
              </a:ext>
            </a:extLst>
          </p:cNvPr>
          <p:cNvSpPr txBox="1"/>
          <p:nvPr/>
        </p:nvSpPr>
        <p:spPr>
          <a:xfrm>
            <a:off x="4786784" y="854858"/>
            <a:ext cx="2692940" cy="57600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718723A5-02F8-D0F6-15E8-89D57D60A2D5}"/>
              </a:ext>
            </a:extLst>
          </p:cNvPr>
          <p:cNvCxnSpPr>
            <a:cxnSpLocks/>
          </p:cNvCxnSpPr>
          <p:nvPr/>
        </p:nvCxnSpPr>
        <p:spPr>
          <a:xfrm>
            <a:off x="3317631" y="1427898"/>
            <a:ext cx="563124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9882CCE4-8604-5360-1294-86C79D184F4F}"/>
              </a:ext>
            </a:extLst>
          </p:cNvPr>
          <p:cNvGrpSpPr/>
          <p:nvPr/>
        </p:nvGrpSpPr>
        <p:grpSpPr>
          <a:xfrm>
            <a:off x="2797644" y="1127603"/>
            <a:ext cx="445481" cy="469613"/>
            <a:chOff x="2121873" y="1511588"/>
            <a:chExt cx="445481" cy="469613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AE9CC819-C6A4-2B8C-F453-0E887C99BA64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97047A0D-C46F-AE68-8BF2-B665EDAE3A39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6" name="图片 15" descr="图形用户界面, 应用程序&#10;&#10;AI 生成的内容可能不正确。">
            <a:extLst>
              <a:ext uri="{FF2B5EF4-FFF2-40B4-BE49-F238E27FC236}">
                <a16:creationId xmlns:a16="http://schemas.microsoft.com/office/drawing/2014/main" id="{EF075AD3-B040-D625-0906-4CEC22DDC5C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242" b="89846" l="646" r="92949">
                        <a14:foregroundMark x1="9311" y1="18895" x2="10495" y2="33419"/>
                        <a14:foregroundMark x1="10495" y1="33419" x2="11302" y2="33933"/>
                        <a14:foregroundMark x1="17330" y1="64781" x2="15554" y2="71337"/>
                        <a14:foregroundMark x1="14101" y1="59769" x2="17546" y2="66581"/>
                        <a14:foregroundMark x1="16792" y1="62468" x2="16900" y2="62596"/>
                        <a14:foregroundMark x1="17761" y1="60026" x2="11679" y2="51028"/>
                        <a14:foregroundMark x1="8525" y1="53330" x2="6197" y2="55029"/>
                        <a14:foregroundMark x1="11679" y1="51028" x2="10569" y2="51838"/>
                        <a14:foregroundMark x1="20990" y1="58612" x2="20344" y2="66452"/>
                        <a14:foregroundMark x1="20883" y1="63496" x2="22032" y2="62875"/>
                        <a14:foregroundMark x1="20291" y1="57584" x2="22770" y2="60106"/>
                        <a14:foregroundMark x1="18999" y1="75578" x2="23735" y2="67866"/>
                        <a14:foregroundMark x1="3055" y1="62902" x2="1747" y2="59504"/>
                        <a14:foregroundMark x1="5759" y1="69923" x2="3628" y2="64389"/>
                        <a14:foregroundMark x1="58504" y1="20694" x2="46878" y2="22108"/>
                        <a14:foregroundMark x1="46878" y1="22108" x2="59419" y2="5656"/>
                        <a14:foregroundMark x1="59419" y1="5656" x2="66954" y2="5784"/>
                        <a14:foregroundMark x1="66954" y1="5784" x2="67976" y2="18895"/>
                        <a14:foregroundMark x1="19322" y1="40360" x2="7750" y2="29820"/>
                        <a14:foregroundMark x1="7750" y1="29820" x2="11033" y2="15553"/>
                        <a14:foregroundMark x1="11033" y1="15553" x2="23412" y2="18895"/>
                        <a14:foregroundMark x1="23412" y1="18895" x2="25834" y2="24679"/>
                        <a14:foregroundMark x1="60549" y1="36889" x2="47255" y2="30463"/>
                        <a14:foregroundMark x1="47255" y1="30463" x2="41873" y2="22879"/>
                        <a14:foregroundMark x1="41873" y1="22879" x2="45748" y2="11054"/>
                        <a14:foregroundMark x1="45748" y1="11054" x2="61895" y2="6298"/>
                        <a14:foregroundMark x1="47470" y1="9383" x2="60226" y2="4370"/>
                        <a14:foregroundMark x1="60226" y1="4370" x2="62164" y2="5270"/>
                        <a14:foregroundMark x1="44833" y1="10797" x2="43003" y2="24807"/>
                        <a14:foregroundMark x1="43003" y1="24807" x2="52045" y2="32905"/>
                        <a14:foregroundMark x1="43918" y1="12982" x2="41335" y2="21722"/>
                        <a14:foregroundMark x1="41335" y1="23650" x2="46663" y2="31491"/>
                        <a14:foregroundMark x1="46663" y1="31491" x2="46825" y2="31620"/>
                        <a14:foregroundMark x1="47040" y1="32648" x2="55651" y2="35347"/>
                        <a14:foregroundMark x1="60441" y1="37147" x2="66093" y2="43059"/>
                        <a14:foregroundMark x1="66093" y1="43059" x2="67815" y2="37018"/>
                        <a14:foregroundMark x1="67869" y1="38175" x2="69322" y2="42931"/>
                        <a14:foregroundMark x1="65770" y1="43445" x2="69914" y2="44087"/>
                        <a14:foregroundMark x1="61948" y1="4242" x2="75188" y2="7069"/>
                        <a14:foregroundMark x1="75027" y1="7069" x2="83208" y2="15681"/>
                        <a14:foregroundMark x1="82777" y1="15167" x2="82616" y2="24679"/>
                        <a14:foregroundMark x1="82992" y1="16195" x2="82347" y2="26350"/>
                        <a14:foregroundMark x1="82939" y1="15296" x2="83046" y2="25578"/>
                        <a14:foregroundMark x1="83477" y1="17995" x2="83208" y2="24293"/>
                        <a14:foregroundMark x1="68407" y1="36247" x2="80732" y2="28792"/>
                        <a14:foregroundMark x1="80732" y1="28792" x2="82078" y2="26093"/>
                        <a14:foregroundMark x1="73681" y1="34704" x2="78202" y2="31620"/>
                        <a14:foregroundMark x1="81324" y1="36118" x2="80301" y2="50900"/>
                        <a14:foregroundMark x1="80301" y1="50900" x2="79117" y2="56427"/>
                        <a14:foregroundMark x1="81701" y1="37275" x2="82293" y2="34062"/>
                        <a14:foregroundMark x1="81001" y1="33805" x2="81055" y2="32776"/>
                        <a14:foregroundMark x1="81539" y1="33933" x2="82616" y2="33548"/>
                        <a14:foregroundMark x1="80248" y1="38689" x2="80248" y2="39460"/>
                        <a14:foregroundMark x1="78256" y1="56941" x2="80355" y2="46144"/>
                        <a14:foregroundMark x1="78202" y1="46144" x2="76426" y2="51157"/>
                        <a14:foregroundMark x1="81593" y1="48586" x2="83907" y2="55913"/>
                        <a14:foregroundMark x1="76803" y1="63625" x2="81378" y2="63239"/>
                        <a14:foregroundMark x1="73036" y1="66195" x2="73897" y2="71979"/>
                        <a14:foregroundMark x1="72820" y1="71979" x2="76534" y2="73136"/>
                        <a14:foregroundMark x1="77987" y1="73008" x2="80355" y2="73393"/>
                        <a14:foregroundMark x1="80355" y1="73522" x2="80248" y2="84576"/>
                        <a14:foregroundMark x1="92949" y1="61054" x2="92949" y2="61054"/>
                        <a14:foregroundMark x1="9311" y1="46144" x2="9311" y2="46144"/>
                        <a14:foregroundMark x1="22336" y1="62725" x2="22766" y2="62596"/>
                        <a14:foregroundMark x1="23143" y1="62853" x2="23143" y2="62853"/>
                        <a14:foregroundMark x1="23036" y1="62853" x2="23036" y2="62853"/>
                        <a14:foregroundMark x1="23197" y1="62853" x2="23197" y2="62853"/>
                        <a14:foregroundMark x1="23197" y1="62853" x2="23197" y2="62853"/>
                        <a14:backgroundMark x1="8827" y1="50900" x2="9419" y2="52442"/>
                        <a14:backgroundMark x1="9150" y1="53085" x2="10280" y2="52956"/>
                        <a14:backgroundMark x1="10710" y1="52828" x2="10710" y2="52828"/>
                        <a14:backgroundMark x1="10388" y1="52314" x2="10388" y2="52314"/>
                        <a14:backgroundMark x1="10441" y1="52057" x2="10441" y2="52057"/>
                        <a14:backgroundMark x1="10657" y1="52442" x2="10657" y2="52442"/>
                        <a14:backgroundMark x1="10549" y1="52442" x2="10549" y2="52442"/>
                        <a14:backgroundMark x1="10334" y1="51928" x2="10334" y2="51928"/>
                        <a14:backgroundMark x1="10603" y1="52185" x2="10603" y2="52185"/>
                        <a14:backgroundMark x1="11033" y1="52699" x2="11033" y2="52699"/>
                        <a14:backgroundMark x1="10764" y1="52442" x2="10764" y2="52442"/>
                        <a14:backgroundMark x1="10441" y1="52057" x2="10441" y2="52057"/>
                        <a14:backgroundMark x1="5651" y1="55527" x2="5651" y2="55527"/>
                        <a14:backgroundMark x1="5651" y1="55527" x2="5974" y2="55527"/>
                        <a14:backgroundMark x1="6189" y1="55013" x2="5436" y2="56427"/>
                        <a14:backgroundMark x1="6351" y1="55270" x2="6351" y2="55270"/>
                        <a14:backgroundMark x1="6189" y1="55141" x2="6189" y2="55141"/>
                        <a14:backgroundMark x1="6189" y1="55270" x2="6189" y2="55270"/>
                        <a14:backgroundMark x1="6082" y1="54499" x2="6082" y2="54499"/>
                        <a14:backgroundMark x1="269" y1="60797" x2="2045" y2="57969"/>
                        <a14:backgroundMark x1="1453" y1="58997" x2="1453" y2="58997"/>
                        <a14:backgroundMark x1="1615" y1="59512" x2="1615" y2="59512"/>
                        <a14:backgroundMark x1="1830" y1="59897" x2="1830" y2="59897"/>
                        <a14:backgroundMark x1="1615" y1="59897" x2="1615" y2="59897"/>
                        <a14:backgroundMark x1="1615" y1="59383" x2="1615" y2="59383"/>
                        <a14:backgroundMark x1="1615" y1="59640" x2="1615" y2="59640"/>
                        <a14:backgroundMark x1="1722" y1="59640" x2="1722" y2="59640"/>
                        <a14:backgroundMark x1="1399" y1="58869" x2="1830" y2="59512"/>
                        <a14:backgroundMark x1="2799" y1="63496" x2="2799" y2="63496"/>
                        <a14:backgroundMark x1="2853" y1="63239" x2="3391" y2="64781"/>
                        <a14:backgroundMark x1="6351" y1="55270" x2="6351" y2="55270"/>
                        <a14:backgroundMark x1="6297" y1="54627" x2="6297" y2="54627"/>
                        <a14:backgroundMark x1="6297" y1="54627" x2="6297" y2="54627"/>
                        <a14:backgroundMark x1="6351" y1="55013" x2="6351" y2="55013"/>
                        <a14:backgroundMark x1="6351" y1="55656" x2="6351" y2="55656"/>
                        <a14:backgroundMark x1="6351" y1="54756" x2="6351" y2="54756"/>
                        <a14:backgroundMark x1="6459" y1="55398" x2="6459" y2="55398"/>
                        <a14:backgroundMark x1="10603" y1="52057" x2="10603" y2="52057"/>
                        <a14:backgroundMark x1="10118" y1="52185" x2="10118" y2="52185"/>
                        <a14:backgroundMark x1="10603" y1="52442" x2="10603" y2="52442"/>
                        <a14:backgroundMark x1="10710" y1="52314" x2="10710" y2="52314"/>
                        <a14:backgroundMark x1="23251" y1="61054" x2="23412" y2="61697"/>
                        <a14:backgroundMark x1="23358" y1="61697" x2="23358" y2="61697"/>
                        <a14:backgroundMark x1="23358" y1="61825" x2="23358" y2="61825"/>
                        <a14:backgroundMark x1="23358" y1="62339" x2="23358" y2="62339"/>
                        <a14:backgroundMark x1="22659" y1="60540" x2="23143" y2="60668"/>
                        <a14:backgroundMark x1="22551" y1="60411" x2="22551" y2="60411"/>
                        <a14:backgroundMark x1="22013" y1="65296" x2="22013" y2="65296"/>
                        <a14:backgroundMark x1="22013" y1="65296" x2="22013" y2="65296"/>
                        <a14:backgroundMark x1="81755" y1="90617" x2="81755" y2="90617"/>
                        <a14:backgroundMark x1="8719" y1="43702" x2="8719" y2="43702"/>
                        <a14:backgroundMark x1="6620" y1="51671" x2="6620" y2="51671"/>
                        <a14:backgroundMark x1="6566" y1="62596" x2="6566" y2="625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457" y="2208642"/>
            <a:ext cx="7077190" cy="296343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4" name="文本1"/>
          <p:cNvSpPr txBox="1"/>
          <p:nvPr/>
        </p:nvSpPr>
        <p:spPr>
          <a:xfrm>
            <a:off x="3500895" y="829386"/>
            <a:ext cx="5172710" cy="57600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Work in pairs. Look 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      </a:t>
            </a:r>
            <a:endParaRPr lang="zh-CN" altLang="en-US" sz="3200" b="1" i="0" dirty="0">
              <a:latin typeface="Times New Roman" panose="02020603050405020304"/>
              <a:ea typeface="Times New Roman" panose="02020603050405020304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75FC0AD1-649C-27ED-92BC-872C074F68A4}"/>
              </a:ext>
            </a:extLst>
          </p:cNvPr>
          <p:cNvGrpSpPr/>
          <p:nvPr/>
        </p:nvGrpSpPr>
        <p:grpSpPr>
          <a:xfrm>
            <a:off x="3748268" y="4547194"/>
            <a:ext cx="4734442" cy="1632487"/>
            <a:chOff x="3250335" y="4378960"/>
            <a:chExt cx="4818125" cy="163361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3" name="文本框 12"/>
            <p:cNvSpPr txBox="1"/>
            <p:nvPr/>
          </p:nvSpPr>
          <p:spPr>
            <a:xfrm>
              <a:off x="3250335" y="4378960"/>
              <a:ext cx="4818125" cy="1629411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txBody>
            <a:bodyPr wrap="square" rtlCol="0">
              <a:no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  I can speak loudly.  </a:t>
              </a:r>
            </a:p>
            <a:p>
              <a:pPr algn="just">
                <a:lnSpc>
                  <a:spcPct val="150000"/>
                </a:lnSpc>
              </a:pP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  I can speak fluently and correctly.  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endParaRPr>
            </a:p>
            <a:p>
              <a:pPr algn="just">
                <a:lnSpc>
                  <a:spcPct val="150000"/>
                </a:lnSpc>
              </a:pP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     I can 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work with my partner well.     </a:t>
              </a:r>
            </a:p>
            <a:p>
              <a:pPr algn="just">
                <a:lnSpc>
                  <a:spcPct val="150000"/>
                </a:lnSpc>
              </a:pPr>
              <a:r>
                <a:rPr lang="en-US" altLang="zh-CN" sz="2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  <p:sp>
          <p:nvSpPr>
            <p:cNvPr id="15" name="五角星 14">
              <a:extLst>
                <a:ext uri="{FF2B5EF4-FFF2-40B4-BE49-F238E27FC236}">
                  <a16:creationId xmlns:a16="http://schemas.microsoft.com/office/drawing/2014/main" id="{2D060242-B510-982D-221D-1019A57CCFBE}"/>
                </a:ext>
              </a:extLst>
            </p:cNvPr>
            <p:cNvSpPr/>
            <p:nvPr/>
          </p:nvSpPr>
          <p:spPr>
            <a:xfrm>
              <a:off x="3265563" y="4514137"/>
              <a:ext cx="397510" cy="407352"/>
            </a:xfrm>
            <a:prstGeom prst="star5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五角星 15">
              <a:extLst>
                <a:ext uri="{FF2B5EF4-FFF2-40B4-BE49-F238E27FC236}">
                  <a16:creationId xmlns:a16="http://schemas.microsoft.com/office/drawing/2014/main" id="{78387F25-B35E-66B9-7526-341A176B790D}"/>
                </a:ext>
              </a:extLst>
            </p:cNvPr>
            <p:cNvSpPr/>
            <p:nvPr/>
          </p:nvSpPr>
          <p:spPr>
            <a:xfrm>
              <a:off x="3250335" y="5038885"/>
              <a:ext cx="427991" cy="407352"/>
            </a:xfrm>
            <a:prstGeom prst="star5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五角星 16">
              <a:extLst>
                <a:ext uri="{FF2B5EF4-FFF2-40B4-BE49-F238E27FC236}">
                  <a16:creationId xmlns:a16="http://schemas.microsoft.com/office/drawing/2014/main" id="{E106E452-A95F-5C18-03CC-95FB69BA2424}"/>
                </a:ext>
              </a:extLst>
            </p:cNvPr>
            <p:cNvSpPr/>
            <p:nvPr/>
          </p:nvSpPr>
          <p:spPr>
            <a:xfrm>
              <a:off x="3265571" y="5605226"/>
              <a:ext cx="397510" cy="407352"/>
            </a:xfrm>
            <a:prstGeom prst="star5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pic>
        <p:nvPicPr>
          <p:cNvPr id="18" name="图片 17" descr="图形用户界面, 应用程序&#10;&#10;AI 生成的内容可能不正确。">
            <a:extLst>
              <a:ext uri="{FF2B5EF4-FFF2-40B4-BE49-F238E27FC236}">
                <a16:creationId xmlns:a16="http://schemas.microsoft.com/office/drawing/2014/main" id="{C32EDADD-4D87-EDD1-FB09-D639194A23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242" b="89846" l="646" r="92949">
                        <a14:foregroundMark x1="9311" y1="18895" x2="10495" y2="33419"/>
                        <a14:foregroundMark x1="10495" y1="33419" x2="11302" y2="33933"/>
                        <a14:foregroundMark x1="17330" y1="64781" x2="15554" y2="71337"/>
                        <a14:foregroundMark x1="14101" y1="59769" x2="17546" y2="66581"/>
                        <a14:foregroundMark x1="16792" y1="62468" x2="16900" y2="62596"/>
                        <a14:foregroundMark x1="17761" y1="60026" x2="11679" y2="51028"/>
                        <a14:foregroundMark x1="8525" y1="53330" x2="6197" y2="55029"/>
                        <a14:foregroundMark x1="11679" y1="51028" x2="10569" y2="51838"/>
                        <a14:foregroundMark x1="20990" y1="58612" x2="20344" y2="66452"/>
                        <a14:foregroundMark x1="20883" y1="63496" x2="22032" y2="62875"/>
                        <a14:foregroundMark x1="20291" y1="57584" x2="22770" y2="60106"/>
                        <a14:foregroundMark x1="18999" y1="75578" x2="23735" y2="67866"/>
                        <a14:foregroundMark x1="3055" y1="62902" x2="1747" y2="59504"/>
                        <a14:foregroundMark x1="5759" y1="69923" x2="3628" y2="64389"/>
                        <a14:foregroundMark x1="58504" y1="20694" x2="46878" y2="22108"/>
                        <a14:foregroundMark x1="46878" y1="22108" x2="59419" y2="5656"/>
                        <a14:foregroundMark x1="59419" y1="5656" x2="66954" y2="5784"/>
                        <a14:foregroundMark x1="66954" y1="5784" x2="67976" y2="18895"/>
                        <a14:foregroundMark x1="19322" y1="40360" x2="7750" y2="29820"/>
                        <a14:foregroundMark x1="7750" y1="29820" x2="11033" y2="15553"/>
                        <a14:foregroundMark x1="11033" y1="15553" x2="23412" y2="18895"/>
                        <a14:foregroundMark x1="23412" y1="18895" x2="25834" y2="24679"/>
                        <a14:foregroundMark x1="60549" y1="36889" x2="47255" y2="30463"/>
                        <a14:foregroundMark x1="47255" y1="30463" x2="41873" y2="22879"/>
                        <a14:foregroundMark x1="41873" y1="22879" x2="45748" y2="11054"/>
                        <a14:foregroundMark x1="45748" y1="11054" x2="61895" y2="6298"/>
                        <a14:foregroundMark x1="47470" y1="9383" x2="60226" y2="4370"/>
                        <a14:foregroundMark x1="60226" y1="4370" x2="62164" y2="5270"/>
                        <a14:foregroundMark x1="44833" y1="10797" x2="43003" y2="24807"/>
                        <a14:foregroundMark x1="43003" y1="24807" x2="52045" y2="32905"/>
                        <a14:foregroundMark x1="43918" y1="12982" x2="41335" y2="21722"/>
                        <a14:foregroundMark x1="41335" y1="23650" x2="46663" y2="31491"/>
                        <a14:foregroundMark x1="46663" y1="31491" x2="46825" y2="31620"/>
                        <a14:foregroundMark x1="47040" y1="32648" x2="55651" y2="35347"/>
                        <a14:foregroundMark x1="60441" y1="37147" x2="66093" y2="43059"/>
                        <a14:foregroundMark x1="66093" y1="43059" x2="67815" y2="37018"/>
                        <a14:foregroundMark x1="67869" y1="38175" x2="69322" y2="42931"/>
                        <a14:foregroundMark x1="65770" y1="43445" x2="69914" y2="44087"/>
                        <a14:foregroundMark x1="61948" y1="4242" x2="75188" y2="7069"/>
                        <a14:foregroundMark x1="75027" y1="7069" x2="83208" y2="15681"/>
                        <a14:foregroundMark x1="82777" y1="15167" x2="82616" y2="24679"/>
                        <a14:foregroundMark x1="82992" y1="16195" x2="82347" y2="26350"/>
                        <a14:foregroundMark x1="82939" y1="15296" x2="83046" y2="25578"/>
                        <a14:foregroundMark x1="83477" y1="17995" x2="83208" y2="24293"/>
                        <a14:foregroundMark x1="68407" y1="36247" x2="80732" y2="28792"/>
                        <a14:foregroundMark x1="80732" y1="28792" x2="82078" y2="26093"/>
                        <a14:foregroundMark x1="73681" y1="34704" x2="78202" y2="31620"/>
                        <a14:foregroundMark x1="81324" y1="36118" x2="80301" y2="50900"/>
                        <a14:foregroundMark x1="80301" y1="50900" x2="79117" y2="56427"/>
                        <a14:foregroundMark x1="81701" y1="37275" x2="82293" y2="34062"/>
                        <a14:foregroundMark x1="81001" y1="33805" x2="81055" y2="32776"/>
                        <a14:foregroundMark x1="81539" y1="33933" x2="82616" y2="33548"/>
                        <a14:foregroundMark x1="80248" y1="38689" x2="80248" y2="39460"/>
                        <a14:foregroundMark x1="78256" y1="56941" x2="80355" y2="46144"/>
                        <a14:foregroundMark x1="78202" y1="46144" x2="76426" y2="51157"/>
                        <a14:foregroundMark x1="81593" y1="48586" x2="83907" y2="55913"/>
                        <a14:foregroundMark x1="76803" y1="63625" x2="81378" y2="63239"/>
                        <a14:foregroundMark x1="73036" y1="66195" x2="73897" y2="71979"/>
                        <a14:foregroundMark x1="72820" y1="71979" x2="76534" y2="73136"/>
                        <a14:foregroundMark x1="77987" y1="73008" x2="80355" y2="73393"/>
                        <a14:foregroundMark x1="80355" y1="73522" x2="80248" y2="84576"/>
                        <a14:foregroundMark x1="92949" y1="61054" x2="92949" y2="61054"/>
                        <a14:foregroundMark x1="9311" y1="46144" x2="9311" y2="46144"/>
                        <a14:foregroundMark x1="22336" y1="62725" x2="22766" y2="62596"/>
                        <a14:foregroundMark x1="23143" y1="62853" x2="23143" y2="62853"/>
                        <a14:foregroundMark x1="23036" y1="62853" x2="23036" y2="62853"/>
                        <a14:foregroundMark x1="23197" y1="62853" x2="23197" y2="62853"/>
                        <a14:foregroundMark x1="23197" y1="62853" x2="23197" y2="62853"/>
                        <a14:foregroundMark x1="7535" y1="63239" x2="6728" y2="63625"/>
                        <a14:foregroundMark x1="5328" y1="64010" x2="5113" y2="63239"/>
                        <a14:backgroundMark x1="8827" y1="50900" x2="9419" y2="52442"/>
                        <a14:backgroundMark x1="9150" y1="53085" x2="10280" y2="52956"/>
                        <a14:backgroundMark x1="10710" y1="52828" x2="10710" y2="52828"/>
                        <a14:backgroundMark x1="10388" y1="52314" x2="10388" y2="52314"/>
                        <a14:backgroundMark x1="10441" y1="52057" x2="10441" y2="52057"/>
                        <a14:backgroundMark x1="10657" y1="52442" x2="10657" y2="52442"/>
                        <a14:backgroundMark x1="10549" y1="52442" x2="10549" y2="52442"/>
                        <a14:backgroundMark x1="10334" y1="51928" x2="10334" y2="51928"/>
                        <a14:backgroundMark x1="10603" y1="52185" x2="10603" y2="52185"/>
                        <a14:backgroundMark x1="11033" y1="52699" x2="11033" y2="52699"/>
                        <a14:backgroundMark x1="10764" y1="52442" x2="10764" y2="52442"/>
                        <a14:backgroundMark x1="10441" y1="52057" x2="10441" y2="52057"/>
                        <a14:backgroundMark x1="5651" y1="55527" x2="5651" y2="55527"/>
                        <a14:backgroundMark x1="5651" y1="55527" x2="5974" y2="55527"/>
                        <a14:backgroundMark x1="6189" y1="55013" x2="5436" y2="56427"/>
                        <a14:backgroundMark x1="6351" y1="55270" x2="6351" y2="55270"/>
                        <a14:backgroundMark x1="6189" y1="55141" x2="6189" y2="55141"/>
                        <a14:backgroundMark x1="6189" y1="55270" x2="6189" y2="55270"/>
                        <a14:backgroundMark x1="6082" y1="54499" x2="6082" y2="54499"/>
                        <a14:backgroundMark x1="269" y1="60797" x2="2045" y2="57969"/>
                        <a14:backgroundMark x1="1453" y1="58997" x2="1453" y2="58997"/>
                        <a14:backgroundMark x1="1615" y1="59512" x2="1615" y2="59512"/>
                        <a14:backgroundMark x1="1830" y1="59897" x2="1830" y2="59897"/>
                        <a14:backgroundMark x1="1615" y1="59897" x2="1615" y2="59897"/>
                        <a14:backgroundMark x1="1615" y1="59383" x2="1615" y2="59383"/>
                        <a14:backgroundMark x1="1615" y1="59640" x2="1615" y2="59640"/>
                        <a14:backgroundMark x1="1722" y1="59640" x2="1722" y2="59640"/>
                        <a14:backgroundMark x1="1399" y1="58869" x2="1830" y2="59512"/>
                        <a14:backgroundMark x1="2799" y1="63496" x2="2799" y2="63496"/>
                        <a14:backgroundMark x1="2853" y1="63239" x2="3391" y2="64781"/>
                        <a14:backgroundMark x1="6351" y1="55270" x2="6351" y2="55270"/>
                        <a14:backgroundMark x1="6297" y1="54627" x2="6297" y2="54627"/>
                        <a14:backgroundMark x1="6297" y1="54627" x2="6297" y2="54627"/>
                        <a14:backgroundMark x1="6351" y1="55013" x2="6351" y2="55013"/>
                        <a14:backgroundMark x1="6351" y1="55656" x2="6351" y2="55656"/>
                        <a14:backgroundMark x1="6351" y1="54756" x2="6351" y2="54756"/>
                        <a14:backgroundMark x1="6459" y1="55398" x2="6459" y2="55398"/>
                        <a14:backgroundMark x1="10603" y1="52057" x2="10603" y2="52057"/>
                        <a14:backgroundMark x1="10118" y1="52185" x2="10118" y2="52185"/>
                        <a14:backgroundMark x1="10603" y1="52442" x2="10603" y2="52442"/>
                        <a14:backgroundMark x1="10710" y1="52314" x2="10710" y2="52314"/>
                        <a14:backgroundMark x1="23251" y1="61054" x2="23412" y2="61697"/>
                        <a14:backgroundMark x1="23358" y1="61697" x2="23358" y2="61697"/>
                        <a14:backgroundMark x1="23358" y1="61825" x2="23358" y2="61825"/>
                        <a14:backgroundMark x1="23358" y1="62339" x2="23358" y2="62339"/>
                        <a14:backgroundMark x1="22659" y1="60540" x2="23143" y2="60668"/>
                        <a14:backgroundMark x1="22551" y1="60411" x2="22551" y2="60411"/>
                        <a14:backgroundMark x1="22013" y1="65296" x2="22013" y2="65296"/>
                        <a14:backgroundMark x1="22013" y1="65296" x2="22013" y2="65296"/>
                        <a14:backgroundMark x1="81755" y1="90617" x2="81755" y2="90617"/>
                        <a14:backgroundMark x1="8558" y1="43830" x2="8558" y2="43830"/>
                        <a14:backgroundMark x1="6566" y1="51028" x2="6566" y2="51028"/>
                        <a14:backgroundMark x1="6243" y1="62211" x2="6243" y2="622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431" y="1583764"/>
            <a:ext cx="7077190" cy="2963430"/>
          </a:xfrm>
          <a:prstGeom prst="rect">
            <a:avLst/>
          </a:prstGeom>
        </p:spPr>
      </p:pic>
      <p:pic>
        <p:nvPicPr>
          <p:cNvPr id="19" name="图片2">
            <a:extLst>
              <a:ext uri="{FF2B5EF4-FFF2-40B4-BE49-F238E27FC236}">
                <a16:creationId xmlns:a16="http://schemas.microsoft.com/office/drawing/2014/main" id="{BEB5472B-8015-B87C-3DCC-FAAD423FB0E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86" b="97500" l="1227" r="98712">
                        <a14:foregroundMark x1="2454" y1="5694" x2="6503" y2="38264"/>
                        <a14:foregroundMark x1="6503" y1="38264" x2="11288" y2="49583"/>
                        <a14:foregroundMark x1="15644" y1="3681" x2="21227" y2="83264"/>
                        <a14:foregroundMark x1="10920" y1="58542" x2="96380" y2="58819"/>
                        <a14:foregroundMark x1="96380" y1="58819" x2="96564" y2="58958"/>
                        <a14:foregroundMark x1="14356" y1="19375" x2="59448" y2="24167"/>
                        <a14:foregroundMark x1="59448" y1="24167" x2="78896" y2="43472"/>
                        <a14:foregroundMark x1="78896" y1="43472" x2="73558" y2="63264"/>
                        <a14:foregroundMark x1="73558" y1="63264" x2="46810" y2="73958"/>
                        <a14:foregroundMark x1="46810" y1="73958" x2="27546" y2="63194"/>
                        <a14:foregroundMark x1="27546" y1="63194" x2="42209" y2="30764"/>
                        <a14:foregroundMark x1="42209" y1="30764" x2="74110" y2="19583"/>
                        <a14:foregroundMark x1="74110" y1="19583" x2="79939" y2="48403"/>
                        <a14:foregroundMark x1="79939" y1="48403" x2="53252" y2="73125"/>
                        <a14:foregroundMark x1="53252" y1="73125" x2="42393" y2="67083"/>
                        <a14:foregroundMark x1="42393" y1="67083" x2="58773" y2="57847"/>
                        <a14:foregroundMark x1="58773" y1="57847" x2="37362" y2="74931"/>
                        <a14:foregroundMark x1="37362" y1="74931" x2="33681" y2="50069"/>
                        <a14:foregroundMark x1="33681" y1="50069" x2="55460" y2="34028"/>
                        <a14:foregroundMark x1="55460" y1="34028" x2="61227" y2="40625"/>
                        <a14:foregroundMark x1="62699" y1="43889" x2="50429" y2="60972"/>
                        <a14:foregroundMark x1="50429" y1="60972" x2="52147" y2="42500"/>
                        <a14:foregroundMark x1="52147" y1="42500" x2="47485" y2="53889"/>
                        <a14:foregroundMark x1="47485" y1="53889" x2="64110" y2="52917"/>
                        <a14:foregroundMark x1="64110" y1="52917" x2="55890" y2="61319"/>
                        <a14:foregroundMark x1="55890" y1="61319" x2="46626" y2="57361"/>
                        <a14:foregroundMark x1="46626" y1="57361" x2="45890" y2="54861"/>
                        <a14:foregroundMark x1="28589" y1="65694" x2="26687" y2="42222"/>
                        <a14:foregroundMark x1="26687" y1="42222" x2="37975" y2="36597"/>
                        <a14:foregroundMark x1="37975" y1="36597" x2="43988" y2="67847"/>
                        <a14:foregroundMark x1="43988" y1="67847" x2="25153" y2="92569"/>
                        <a14:foregroundMark x1="25153" y1="92569" x2="4785" y2="78194"/>
                        <a14:foregroundMark x1="4785" y1="78194" x2="10245" y2="44583"/>
                        <a14:foregroundMark x1="10245" y1="44583" x2="16871" y2="36111"/>
                        <a14:foregroundMark x1="69387" y1="79167" x2="80368" y2="84097"/>
                        <a14:foregroundMark x1="80368" y1="84097" x2="77423" y2="97917"/>
                        <a14:foregroundMark x1="77423" y1="97917" x2="67178" y2="97292"/>
                        <a14:foregroundMark x1="67178" y1="97292" x2="66994" y2="79236"/>
                        <a14:foregroundMark x1="66994" y1="79236" x2="74785" y2="81597"/>
                        <a14:foregroundMark x1="83436" y1="51806" x2="87546" y2="73819"/>
                        <a14:foregroundMark x1="87546" y1="73819" x2="80920" y2="54514"/>
                        <a14:foregroundMark x1="80920" y1="54514" x2="86074" y2="32153"/>
                        <a14:foregroundMark x1="86074" y1="32153" x2="92638" y2="49167"/>
                        <a14:foregroundMark x1="92638" y1="49167" x2="90368" y2="64236"/>
                        <a14:foregroundMark x1="90368" y1="64236" x2="83804" y2="52847"/>
                        <a14:foregroundMark x1="1902" y1="21042" x2="1718" y2="97569"/>
                        <a14:foregroundMark x1="1227" y1="94306" x2="98773" y2="94514"/>
                        <a14:foregroundMark x1="32454" y1="1944" x2="30061" y2="12639"/>
                        <a14:foregroundMark x1="50920" y1="1597" x2="48221" y2="12431"/>
                        <a14:foregroundMark x1="48221" y1="12431" x2="45706" y2="15069"/>
                        <a14:foregroundMark x1="65521" y1="2986" x2="64908" y2="15139"/>
                        <a14:foregroundMark x1="64908" y1="15139" x2="64724" y2="15625"/>
                        <a14:foregroundMark x1="63374" y1="1875" x2="67975" y2="2222"/>
                        <a14:foregroundMark x1="77926" y1="2240" x2="81043" y2="1319"/>
                        <a14:foregroundMark x1="73988" y1="3403" x2="77886" y2="2252"/>
                        <a14:foregroundMark x1="80429" y1="1319" x2="82025" y2="486"/>
                        <a14:foregroundMark x1="96442" y1="31875" x2="92393" y2="80208"/>
                        <a14:foregroundMark x1="92393" y1="80208" x2="83067" y2="85000"/>
                        <a14:foregroundMark x1="83067" y1="85000" x2="73374" y2="80486"/>
                        <a14:foregroundMark x1="73374" y1="80486" x2="69325" y2="66875"/>
                        <a14:foregroundMark x1="69325" y1="66875" x2="79877" y2="37222"/>
                        <a14:foregroundMark x1="79877" y1="37222" x2="74724" y2="36806"/>
                        <a14:foregroundMark x1="73681" y1="31806" x2="73681" y2="59028"/>
                        <a14:foregroundMark x1="73681" y1="59028" x2="69387" y2="71250"/>
                        <a14:foregroundMark x1="69387" y1="71250" x2="80123" y2="74514"/>
                        <a14:foregroundMark x1="74601" y1="76111" x2="76380" y2="76250"/>
                        <a14:backgroundMark x1="7914" y1="1458" x2="7914" y2="4097"/>
                        <a14:backgroundMark x1="6748" y1="556" x2="8650" y2="625"/>
                        <a14:backgroundMark x1="7301" y1="7639" x2="7423" y2="8194"/>
                        <a14:backgroundMark x1="22638" y1="556" x2="30675" y2="0"/>
                        <a14:backgroundMark x1="25767" y1="4861" x2="25890" y2="6667"/>
                        <a14:backgroundMark x1="30982" y1="1042" x2="34294" y2="278"/>
                        <a14:backgroundMark x1="46442" y1="1250" x2="41227" y2="10833"/>
                        <a14:backgroundMark x1="41227" y1="10833" x2="41227" y2="10972"/>
                        <a14:backgroundMark x1="56871" y1="1597" x2="58528" y2="7847"/>
                        <a14:backgroundMark x1="73681" y1="972" x2="75460" y2="972"/>
                        <a14:backgroundMark x1="75767" y1="1111" x2="78466" y2="1250"/>
                        <a14:backgroundMark x1="78589" y1="1111" x2="79509" y2="972"/>
                        <a14:backgroundMark x1="74417" y1="6667" x2="75337" y2="6806"/>
                        <a14:backgroundMark x1="78405" y1="5069" x2="78405" y2="5069"/>
                        <a14:backgroundMark x1="82699" y1="833" x2="82699" y2="833"/>
                        <a14:backgroundMark x1="87117" y1="1250" x2="88896" y2="1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64296" y="1647747"/>
            <a:ext cx="3136474" cy="27708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4" name="直接连接符 11">
            <a:extLst>
              <a:ext uri="{FF2B5EF4-FFF2-40B4-BE49-F238E27FC236}">
                <a16:creationId xmlns:a16="http://schemas.microsoft.com/office/drawing/2014/main" id="{27D6B919-0FAE-052B-F394-85DC4F61138A}"/>
              </a:ext>
            </a:extLst>
          </p:cNvPr>
          <p:cNvCxnSpPr>
            <a:cxnSpLocks/>
          </p:cNvCxnSpPr>
          <p:nvPr/>
        </p:nvCxnSpPr>
        <p:spPr>
          <a:xfrm>
            <a:off x="3271627" y="1415372"/>
            <a:ext cx="563124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7FC6E1F4-06A0-079D-D530-22B082111669}"/>
              </a:ext>
            </a:extLst>
          </p:cNvPr>
          <p:cNvGrpSpPr/>
          <p:nvPr/>
        </p:nvGrpSpPr>
        <p:grpSpPr>
          <a:xfrm>
            <a:off x="2786493" y="1081624"/>
            <a:ext cx="445481" cy="469613"/>
            <a:chOff x="2121873" y="1511588"/>
            <a:chExt cx="445481" cy="469613"/>
          </a:xfrm>
        </p:grpSpPr>
        <p:sp>
          <p:nvSpPr>
            <p:cNvPr id="26" name="矩形 25">
              <a:extLst>
                <a:ext uri="{FF2B5EF4-FFF2-40B4-BE49-F238E27FC236}">
                  <a16:creationId xmlns:a16="http://schemas.microsoft.com/office/drawing/2014/main" id="{FA87798D-9F38-5AFA-2159-C3AD6800D3E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D029CC72-6FBE-779A-22B6-3EDB81A47353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组合2"/>
          <p:cNvGrpSpPr/>
          <p:nvPr/>
        </p:nvGrpSpPr>
        <p:grpSpPr>
          <a:xfrm>
            <a:off x="5964891" y="2149092"/>
            <a:ext cx="1586902" cy="445179"/>
            <a:chOff x="1532255" y="635994"/>
            <a:chExt cx="1819792" cy="508911"/>
          </a:xfrm>
        </p:grpSpPr>
        <p:sp>
          <p:nvSpPr>
            <p:cNvPr id="9" name="形状2"/>
            <p:cNvSpPr txBox="1"/>
            <p:nvPr/>
          </p:nvSpPr>
          <p:spPr>
            <a:xfrm>
              <a:off x="1536065" y="692150"/>
              <a:ext cx="1494155" cy="452755"/>
            </a:xfrm>
            <a:prstGeom prst="rect">
              <a:avLst/>
            </a:prstGeom>
            <a:solidFill>
              <a:srgbClr val="FFFFFF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 sz="2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文本4"/>
            <p:cNvSpPr txBox="1"/>
            <p:nvPr/>
          </p:nvSpPr>
          <p:spPr>
            <a:xfrm>
              <a:off x="1532255" y="635994"/>
              <a:ext cx="1819792" cy="466007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100"/>
                </a:lnSpc>
              </a:pPr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Arial" panose="020B0604020202020204" pitchFamily="34" charset="0"/>
                  <a:ea typeface="Calibri" panose="020F0502020204030204"/>
                  <a:cs typeface="Arial" panose="020B0604020202020204" pitchFamily="34" charset="0"/>
                </a:rPr>
                <a:t>________.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8463934" y="1972238"/>
            <a:ext cx="2012819" cy="3053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B97016D-34D9-41BB-E813-668266CA2F71}"/>
              </a:ext>
            </a:extLst>
          </p:cNvPr>
          <p:cNvSpPr txBox="1"/>
          <p:nvPr/>
        </p:nvSpPr>
        <p:spPr>
          <a:xfrm>
            <a:off x="8398334" y="1894074"/>
            <a:ext cx="2976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___________.</a:t>
            </a:r>
            <a:endParaRPr lang="zh-CN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6" name="文本1"/>
          <p:cNvSpPr txBox="1"/>
          <p:nvPr/>
        </p:nvSpPr>
        <p:spPr>
          <a:xfrm>
            <a:off x="4578454" y="842694"/>
            <a:ext cx="3017592" cy="57600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Think and draw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5889680F-6A8E-0C48-5007-B37A2150DF04}"/>
              </a:ext>
            </a:extLst>
          </p:cNvPr>
          <p:cNvCxnSpPr>
            <a:cxnSpLocks/>
          </p:cNvCxnSpPr>
          <p:nvPr/>
        </p:nvCxnSpPr>
        <p:spPr>
          <a:xfrm>
            <a:off x="3316800" y="1415372"/>
            <a:ext cx="560417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>
            <a:extLst>
              <a:ext uri="{FF2B5EF4-FFF2-40B4-BE49-F238E27FC236}">
                <a16:creationId xmlns:a16="http://schemas.microsoft.com/office/drawing/2014/main" id="{D8AB71F7-80A5-DB5F-DEFC-28D726FAF02E}"/>
              </a:ext>
            </a:extLst>
          </p:cNvPr>
          <p:cNvGrpSpPr/>
          <p:nvPr/>
        </p:nvGrpSpPr>
        <p:grpSpPr>
          <a:xfrm>
            <a:off x="2786493" y="1081624"/>
            <a:ext cx="445481" cy="469613"/>
            <a:chOff x="2121873" y="1511588"/>
            <a:chExt cx="445481" cy="46961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3C59FF21-D78B-FA81-26AB-FD7B8D1C4C67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6FB60434-4451-92A5-02F0-6BEF2DAFBFD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6" name="文本框 35">
            <a:extLst>
              <a:ext uri="{FF2B5EF4-FFF2-40B4-BE49-F238E27FC236}">
                <a16:creationId xmlns:a16="http://schemas.microsoft.com/office/drawing/2014/main" id="{FA91427C-178B-BDF4-600D-C301CA62B37C}"/>
              </a:ext>
            </a:extLst>
          </p:cNvPr>
          <p:cNvSpPr txBox="1"/>
          <p:nvPr/>
        </p:nvSpPr>
        <p:spPr>
          <a:xfrm>
            <a:off x="353248" y="2509470"/>
            <a:ext cx="9900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Wawati SC" pitchFamily="82" charset="-122"/>
                <a:cs typeface="Times New Roman" panose="02020603050405020304" pitchFamily="18" charset="0"/>
              </a:rPr>
              <a:t>Monday</a:t>
            </a:r>
            <a:endParaRPr kumimoji="1" lang="zh-CN" altLang="en-US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Wawati SC" pitchFamily="82" charset="-122"/>
              <a:cs typeface="Times New Roman" panose="02020603050405020304" pitchFamily="18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69A19B65-224C-F9CA-B0D8-469B91158F53}"/>
              </a:ext>
            </a:extLst>
          </p:cNvPr>
          <p:cNvSpPr txBox="1"/>
          <p:nvPr/>
        </p:nvSpPr>
        <p:spPr>
          <a:xfrm>
            <a:off x="1085903" y="2510189"/>
            <a:ext cx="10025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Wawati SC" pitchFamily="82" charset="-122"/>
                <a:cs typeface="Times New Roman" panose="02020603050405020304" pitchFamily="18" charset="0"/>
              </a:rPr>
              <a:t>Tuesday</a:t>
            </a:r>
            <a:endParaRPr kumimoji="1" lang="zh-CN" altLang="en-US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Wawati SC" pitchFamily="82" charset="-122"/>
              <a:cs typeface="Times New Roman" panose="02020603050405020304" pitchFamily="18" charset="0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B09AB384-3F93-28F1-FDA7-0F8D8AB91D95}"/>
              </a:ext>
            </a:extLst>
          </p:cNvPr>
          <p:cNvSpPr txBox="1"/>
          <p:nvPr/>
        </p:nvSpPr>
        <p:spPr>
          <a:xfrm>
            <a:off x="1753813" y="2509470"/>
            <a:ext cx="13550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Wawati SC" pitchFamily="82" charset="-122"/>
                <a:cs typeface="Times New Roman" panose="02020603050405020304" pitchFamily="18" charset="0"/>
              </a:rPr>
              <a:t>Wednesday</a:t>
            </a:r>
            <a:endParaRPr kumimoji="1" lang="zh-CN" altLang="en-US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Wawati SC" pitchFamily="82" charset="-122"/>
              <a:cs typeface="Times New Roman" panose="02020603050405020304" pitchFamily="18" charset="0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68003DBD-D390-2F61-66BD-BEFED3053E44}"/>
              </a:ext>
            </a:extLst>
          </p:cNvPr>
          <p:cNvSpPr txBox="1"/>
          <p:nvPr/>
        </p:nvSpPr>
        <p:spPr>
          <a:xfrm>
            <a:off x="2730777" y="2513154"/>
            <a:ext cx="11125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Wawati SC" pitchFamily="82" charset="-122"/>
                <a:cs typeface="Times New Roman" panose="02020603050405020304" pitchFamily="18" charset="0"/>
              </a:rPr>
              <a:t>Thursday</a:t>
            </a:r>
            <a:endParaRPr kumimoji="1" lang="zh-CN" altLang="en-US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Wawati SC" pitchFamily="82" charset="-122"/>
              <a:cs typeface="Times New Roman" panose="02020603050405020304" pitchFamily="18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0A812C07-2070-8BFA-0B3E-C273F424CABB}"/>
              </a:ext>
            </a:extLst>
          </p:cNvPr>
          <p:cNvSpPr txBox="1"/>
          <p:nvPr/>
        </p:nvSpPr>
        <p:spPr>
          <a:xfrm>
            <a:off x="3686366" y="2524376"/>
            <a:ext cx="8423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Wawati SC" pitchFamily="82" charset="-122"/>
                <a:cs typeface="Times New Roman" panose="02020603050405020304" pitchFamily="18" charset="0"/>
              </a:rPr>
              <a:t>Friday</a:t>
            </a:r>
            <a:endParaRPr kumimoji="1" lang="zh-CN" altLang="en-US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Wawati SC" pitchFamily="82" charset="-122"/>
              <a:cs typeface="Times New Roman" panose="02020603050405020304" pitchFamily="18" charset="0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44BC94FC-4440-AB1A-C0BB-0E8D387AC71B}"/>
              </a:ext>
            </a:extLst>
          </p:cNvPr>
          <p:cNvSpPr txBox="1"/>
          <p:nvPr/>
        </p:nvSpPr>
        <p:spPr>
          <a:xfrm>
            <a:off x="5164765" y="2530187"/>
            <a:ext cx="1156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400" b="1" dirty="0">
                <a:solidFill>
                  <a:schemeClr val="accent2"/>
                </a:solidFill>
                <a:latin typeface="Times New Roman" panose="02020603050405020304" pitchFamily="18" charset="0"/>
                <a:ea typeface="Wawati SC" pitchFamily="82" charset="-122"/>
                <a:cs typeface="Times New Roman" panose="02020603050405020304" pitchFamily="18" charset="0"/>
              </a:rPr>
              <a:t>Sunday</a:t>
            </a:r>
            <a:endParaRPr kumimoji="1" lang="zh-CN" altLang="en-US" sz="1400" b="1" dirty="0">
              <a:solidFill>
                <a:schemeClr val="accent2"/>
              </a:solidFill>
              <a:latin typeface="Times New Roman" panose="02020603050405020304" pitchFamily="18" charset="0"/>
              <a:ea typeface="Wawati SC" pitchFamily="82" charset="-122"/>
              <a:cs typeface="Times New Roman" panose="02020603050405020304" pitchFamily="18" charset="0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0210E715-CDEB-D67B-79CA-4CC0D6296088}"/>
              </a:ext>
            </a:extLst>
          </p:cNvPr>
          <p:cNvSpPr txBox="1"/>
          <p:nvPr/>
        </p:nvSpPr>
        <p:spPr>
          <a:xfrm>
            <a:off x="4288176" y="2522556"/>
            <a:ext cx="12181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400" b="1" dirty="0">
                <a:solidFill>
                  <a:schemeClr val="accent2"/>
                </a:solidFill>
                <a:latin typeface="Times New Roman" panose="02020603050405020304" pitchFamily="18" charset="0"/>
                <a:ea typeface="Wawati SC" pitchFamily="82" charset="-122"/>
                <a:cs typeface="Times New Roman" panose="02020603050405020304" pitchFamily="18" charset="0"/>
              </a:rPr>
              <a:t>Saturday</a:t>
            </a:r>
            <a:endParaRPr kumimoji="1" lang="zh-CN" altLang="en-US" sz="1400" b="1" dirty="0">
              <a:solidFill>
                <a:schemeClr val="accent2"/>
              </a:solidFill>
              <a:latin typeface="Times New Roman" panose="02020603050405020304" pitchFamily="18" charset="0"/>
              <a:ea typeface="Wawati SC" pitchFamily="82" charset="-122"/>
              <a:cs typeface="Times New Roman" panose="02020603050405020304" pitchFamily="18" charset="0"/>
            </a:endParaRPr>
          </a:p>
        </p:txBody>
      </p:sp>
      <p:grpSp>
        <p:nvGrpSpPr>
          <p:cNvPr id="54" name="组合 53">
            <a:extLst>
              <a:ext uri="{FF2B5EF4-FFF2-40B4-BE49-F238E27FC236}">
                <a16:creationId xmlns:a16="http://schemas.microsoft.com/office/drawing/2014/main" id="{B1A93D46-7B2E-B512-006D-6A9A93E2A421}"/>
              </a:ext>
            </a:extLst>
          </p:cNvPr>
          <p:cNvGrpSpPr/>
          <p:nvPr/>
        </p:nvGrpSpPr>
        <p:grpSpPr>
          <a:xfrm>
            <a:off x="504859" y="2344504"/>
            <a:ext cx="5591141" cy="3583119"/>
            <a:chOff x="2885360" y="2290195"/>
            <a:chExt cx="8725003" cy="3347537"/>
          </a:xfrm>
        </p:grpSpPr>
        <p:sp>
          <p:nvSpPr>
            <p:cNvPr id="14" name="圆角矩形 13">
              <a:extLst>
                <a:ext uri="{FF2B5EF4-FFF2-40B4-BE49-F238E27FC236}">
                  <a16:creationId xmlns:a16="http://schemas.microsoft.com/office/drawing/2014/main" id="{870EE8A8-8AE1-FF1C-B970-F9C1A048115D}"/>
                </a:ext>
              </a:extLst>
            </p:cNvPr>
            <p:cNvSpPr/>
            <p:nvPr/>
          </p:nvSpPr>
          <p:spPr>
            <a:xfrm>
              <a:off x="2885360" y="2290195"/>
              <a:ext cx="8725003" cy="3333278"/>
            </a:xfrm>
            <a:prstGeom prst="roundRect">
              <a:avLst>
                <a:gd name="adj" fmla="val 7622"/>
              </a:avLst>
            </a:prstGeom>
            <a:noFill/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16" name="直线连接符 15">
              <a:extLst>
                <a:ext uri="{FF2B5EF4-FFF2-40B4-BE49-F238E27FC236}">
                  <a16:creationId xmlns:a16="http://schemas.microsoft.com/office/drawing/2014/main" id="{DE368EEA-F166-5098-84B6-1D59BF25EEDE}"/>
                </a:ext>
              </a:extLst>
            </p:cNvPr>
            <p:cNvCxnSpPr>
              <a:cxnSpLocks/>
            </p:cNvCxnSpPr>
            <p:nvPr/>
          </p:nvCxnSpPr>
          <p:spPr>
            <a:xfrm>
              <a:off x="2885360" y="2726315"/>
              <a:ext cx="8725003" cy="0"/>
            </a:xfrm>
            <a:prstGeom prst="line">
              <a:avLst/>
            </a:prstGeom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直线连接符 20">
              <a:extLst>
                <a:ext uri="{FF2B5EF4-FFF2-40B4-BE49-F238E27FC236}">
                  <a16:creationId xmlns:a16="http://schemas.microsoft.com/office/drawing/2014/main" id="{8C583074-27C5-9597-FD0B-3DBC4D04FA75}"/>
                </a:ext>
              </a:extLst>
            </p:cNvPr>
            <p:cNvCxnSpPr>
              <a:cxnSpLocks/>
            </p:cNvCxnSpPr>
            <p:nvPr/>
          </p:nvCxnSpPr>
          <p:spPr>
            <a:xfrm>
              <a:off x="3958920" y="2731856"/>
              <a:ext cx="0" cy="2898502"/>
            </a:xfrm>
            <a:prstGeom prst="line">
              <a:avLst/>
            </a:prstGeom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线连接符 21">
              <a:extLst>
                <a:ext uri="{FF2B5EF4-FFF2-40B4-BE49-F238E27FC236}">
                  <a16:creationId xmlns:a16="http://schemas.microsoft.com/office/drawing/2014/main" id="{0249473D-CBAF-D34A-E369-AB7C7F021D6C}"/>
                </a:ext>
              </a:extLst>
            </p:cNvPr>
            <p:cNvCxnSpPr>
              <a:cxnSpLocks/>
            </p:cNvCxnSpPr>
            <p:nvPr/>
          </p:nvCxnSpPr>
          <p:spPr>
            <a:xfrm>
              <a:off x="5256442" y="2718941"/>
              <a:ext cx="0" cy="2918791"/>
            </a:xfrm>
            <a:prstGeom prst="line">
              <a:avLst/>
            </a:prstGeom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线连接符 22">
              <a:extLst>
                <a:ext uri="{FF2B5EF4-FFF2-40B4-BE49-F238E27FC236}">
                  <a16:creationId xmlns:a16="http://schemas.microsoft.com/office/drawing/2014/main" id="{E729731F-BC1A-3366-2ABD-2675A3F312EC}"/>
                </a:ext>
              </a:extLst>
            </p:cNvPr>
            <p:cNvCxnSpPr>
              <a:cxnSpLocks/>
            </p:cNvCxnSpPr>
            <p:nvPr/>
          </p:nvCxnSpPr>
          <p:spPr>
            <a:xfrm>
              <a:off x="6553964" y="2732528"/>
              <a:ext cx="0" cy="2897158"/>
            </a:xfrm>
            <a:prstGeom prst="line">
              <a:avLst/>
            </a:prstGeom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线连接符 23">
              <a:extLst>
                <a:ext uri="{FF2B5EF4-FFF2-40B4-BE49-F238E27FC236}">
                  <a16:creationId xmlns:a16="http://schemas.microsoft.com/office/drawing/2014/main" id="{768251E2-868E-A199-02B5-70D379219571}"/>
                </a:ext>
              </a:extLst>
            </p:cNvPr>
            <p:cNvCxnSpPr>
              <a:cxnSpLocks/>
            </p:cNvCxnSpPr>
            <p:nvPr/>
          </p:nvCxnSpPr>
          <p:spPr>
            <a:xfrm>
              <a:off x="7754195" y="2731856"/>
              <a:ext cx="0" cy="2898503"/>
            </a:xfrm>
            <a:prstGeom prst="line">
              <a:avLst/>
            </a:prstGeom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线连接符 24">
              <a:extLst>
                <a:ext uri="{FF2B5EF4-FFF2-40B4-BE49-F238E27FC236}">
                  <a16:creationId xmlns:a16="http://schemas.microsoft.com/office/drawing/2014/main" id="{2022009C-C378-69B6-2F71-181E2555B9FB}"/>
                </a:ext>
              </a:extLst>
            </p:cNvPr>
            <p:cNvCxnSpPr>
              <a:cxnSpLocks/>
            </p:cNvCxnSpPr>
            <p:nvPr/>
          </p:nvCxnSpPr>
          <p:spPr>
            <a:xfrm>
              <a:off x="9149008" y="2731856"/>
              <a:ext cx="0" cy="2898502"/>
            </a:xfrm>
            <a:prstGeom prst="line">
              <a:avLst/>
            </a:prstGeom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线连接符 51">
              <a:extLst>
                <a:ext uri="{FF2B5EF4-FFF2-40B4-BE49-F238E27FC236}">
                  <a16:creationId xmlns:a16="http://schemas.microsoft.com/office/drawing/2014/main" id="{9648476B-299D-DC1F-2B9E-6E8202024730}"/>
                </a:ext>
              </a:extLst>
            </p:cNvPr>
            <p:cNvCxnSpPr>
              <a:cxnSpLocks/>
            </p:cNvCxnSpPr>
            <p:nvPr/>
          </p:nvCxnSpPr>
          <p:spPr>
            <a:xfrm>
              <a:off x="10446529" y="2731856"/>
              <a:ext cx="0" cy="2898502"/>
            </a:xfrm>
            <a:prstGeom prst="line">
              <a:avLst/>
            </a:prstGeom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云形 61">
            <a:extLst>
              <a:ext uri="{FF2B5EF4-FFF2-40B4-BE49-F238E27FC236}">
                <a16:creationId xmlns:a16="http://schemas.microsoft.com/office/drawing/2014/main" id="{E24FAFA2-81D0-C9A1-FFC9-5384B224A31D}"/>
              </a:ext>
            </a:extLst>
          </p:cNvPr>
          <p:cNvSpPr/>
          <p:nvPr/>
        </p:nvSpPr>
        <p:spPr>
          <a:xfrm>
            <a:off x="1859118" y="3690376"/>
            <a:ext cx="363820" cy="25446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 dirty="0"/>
          </a:p>
        </p:txBody>
      </p:sp>
      <p:sp>
        <p:nvSpPr>
          <p:cNvPr id="65" name="笑脸 64">
            <a:extLst>
              <a:ext uri="{FF2B5EF4-FFF2-40B4-BE49-F238E27FC236}">
                <a16:creationId xmlns:a16="http://schemas.microsoft.com/office/drawing/2014/main" id="{F72B6097-9568-C096-738E-6C0D2418D827}"/>
              </a:ext>
            </a:extLst>
          </p:cNvPr>
          <p:cNvSpPr/>
          <p:nvPr/>
        </p:nvSpPr>
        <p:spPr>
          <a:xfrm>
            <a:off x="5201535" y="4745245"/>
            <a:ext cx="319645" cy="306174"/>
          </a:xfrm>
          <a:prstGeom prst="smileyFac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6" name="云形 65">
            <a:extLst>
              <a:ext uri="{FF2B5EF4-FFF2-40B4-BE49-F238E27FC236}">
                <a16:creationId xmlns:a16="http://schemas.microsoft.com/office/drawing/2014/main" id="{7CBE39AE-8D93-14BB-7594-1F14910D7190}"/>
              </a:ext>
            </a:extLst>
          </p:cNvPr>
          <p:cNvSpPr/>
          <p:nvPr/>
        </p:nvSpPr>
        <p:spPr>
          <a:xfrm>
            <a:off x="3436642" y="4682199"/>
            <a:ext cx="360970" cy="233801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 dirty="0"/>
          </a:p>
        </p:txBody>
      </p:sp>
      <p:sp>
        <p:nvSpPr>
          <p:cNvPr id="67" name="心形 66">
            <a:extLst>
              <a:ext uri="{FF2B5EF4-FFF2-40B4-BE49-F238E27FC236}">
                <a16:creationId xmlns:a16="http://schemas.microsoft.com/office/drawing/2014/main" id="{EBA1C1FC-D306-4FC8-846C-E1E630D631C9}"/>
              </a:ext>
            </a:extLst>
          </p:cNvPr>
          <p:cNvSpPr/>
          <p:nvPr/>
        </p:nvSpPr>
        <p:spPr>
          <a:xfrm>
            <a:off x="4372066" y="3687820"/>
            <a:ext cx="281731" cy="264933"/>
          </a:xfrm>
          <a:prstGeom prst="heart">
            <a:avLst/>
          </a:prstGeom>
          <a:solidFill>
            <a:srgbClr val="E6B0D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8" name="笑脸 67">
            <a:extLst>
              <a:ext uri="{FF2B5EF4-FFF2-40B4-BE49-F238E27FC236}">
                <a16:creationId xmlns:a16="http://schemas.microsoft.com/office/drawing/2014/main" id="{DFF1CBA5-7ED0-9C1E-A49F-EA42D9F29488}"/>
              </a:ext>
            </a:extLst>
          </p:cNvPr>
          <p:cNvSpPr/>
          <p:nvPr/>
        </p:nvSpPr>
        <p:spPr>
          <a:xfrm>
            <a:off x="1034561" y="4661781"/>
            <a:ext cx="305962" cy="306174"/>
          </a:xfrm>
          <a:prstGeom prst="smileyFac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9" name="心形 68">
            <a:extLst>
              <a:ext uri="{FF2B5EF4-FFF2-40B4-BE49-F238E27FC236}">
                <a16:creationId xmlns:a16="http://schemas.microsoft.com/office/drawing/2014/main" id="{1BEA35C9-148F-F886-3DE6-B3411D219BF5}"/>
              </a:ext>
            </a:extLst>
          </p:cNvPr>
          <p:cNvSpPr/>
          <p:nvPr/>
        </p:nvSpPr>
        <p:spPr>
          <a:xfrm>
            <a:off x="2716720" y="5105854"/>
            <a:ext cx="279462" cy="268684"/>
          </a:xfrm>
          <a:prstGeom prst="heart">
            <a:avLst/>
          </a:prstGeom>
          <a:solidFill>
            <a:srgbClr val="E6B0D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616F2A9E-CBC7-C000-2805-02CD107667E3}"/>
              </a:ext>
            </a:extLst>
          </p:cNvPr>
          <p:cNvSpPr txBox="1"/>
          <p:nvPr/>
        </p:nvSpPr>
        <p:spPr>
          <a:xfrm>
            <a:off x="602162" y="2863925"/>
            <a:ext cx="388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000" dirty="0">
                <a:solidFill>
                  <a:schemeClr val="accent1">
                    <a:lumMod val="50000"/>
                  </a:schemeClr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1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0528C075-6B09-6252-D923-0619936C2670}"/>
              </a:ext>
            </a:extLst>
          </p:cNvPr>
          <p:cNvSpPr txBox="1"/>
          <p:nvPr/>
        </p:nvSpPr>
        <p:spPr>
          <a:xfrm>
            <a:off x="1433267" y="2863925"/>
            <a:ext cx="388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000" dirty="0">
                <a:solidFill>
                  <a:schemeClr val="accent1">
                    <a:lumMod val="50000"/>
                  </a:schemeClr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2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F3E72690-204A-B988-AB2C-3D5E282CAC2E}"/>
              </a:ext>
            </a:extLst>
          </p:cNvPr>
          <p:cNvSpPr txBox="1"/>
          <p:nvPr/>
        </p:nvSpPr>
        <p:spPr>
          <a:xfrm>
            <a:off x="2264372" y="2863925"/>
            <a:ext cx="388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solidFill>
                  <a:schemeClr val="accent1">
                    <a:lumMod val="50000"/>
                  </a:schemeClr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3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714B6960-496C-3BCE-1754-8A1264587A75}"/>
              </a:ext>
            </a:extLst>
          </p:cNvPr>
          <p:cNvSpPr txBox="1"/>
          <p:nvPr/>
        </p:nvSpPr>
        <p:spPr>
          <a:xfrm>
            <a:off x="3095477" y="2863925"/>
            <a:ext cx="388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solidFill>
                  <a:schemeClr val="accent1">
                    <a:lumMod val="50000"/>
                  </a:schemeClr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4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D23F58C6-52D6-0096-D97D-D19C13E86D00}"/>
              </a:ext>
            </a:extLst>
          </p:cNvPr>
          <p:cNvSpPr txBox="1"/>
          <p:nvPr/>
        </p:nvSpPr>
        <p:spPr>
          <a:xfrm>
            <a:off x="3926582" y="2863925"/>
            <a:ext cx="388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solidFill>
                  <a:schemeClr val="accent1">
                    <a:lumMod val="50000"/>
                  </a:schemeClr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5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A40D204E-2819-89C7-D950-E48EE7D70694}"/>
              </a:ext>
            </a:extLst>
          </p:cNvPr>
          <p:cNvSpPr txBox="1"/>
          <p:nvPr/>
        </p:nvSpPr>
        <p:spPr>
          <a:xfrm>
            <a:off x="4757687" y="2863925"/>
            <a:ext cx="388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solidFill>
                  <a:schemeClr val="accent2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6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D6D652E4-9667-FBAD-9EA8-07A25B7B8C15}"/>
              </a:ext>
            </a:extLst>
          </p:cNvPr>
          <p:cNvSpPr txBox="1"/>
          <p:nvPr/>
        </p:nvSpPr>
        <p:spPr>
          <a:xfrm>
            <a:off x="5588790" y="2863925"/>
            <a:ext cx="388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solidFill>
                  <a:schemeClr val="accent2"/>
                </a:solidFill>
                <a:latin typeface="Baloo Bhaijaan" panose="03080902040302020200" pitchFamily="66" charset="-78"/>
                <a:cs typeface="Baloo Bhaijaan" panose="03080902040302020200" pitchFamily="66" charset="-78"/>
              </a:rPr>
              <a:t>7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B15450E3-6E6C-7358-A9C4-5E621AB9DA87}"/>
              </a:ext>
            </a:extLst>
          </p:cNvPr>
          <p:cNvSpPr txBox="1"/>
          <p:nvPr/>
        </p:nvSpPr>
        <p:spPr>
          <a:xfrm>
            <a:off x="1753813" y="1826837"/>
            <a:ext cx="2951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calendar</a:t>
            </a:r>
            <a:endParaRPr kumimoji="1"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25E2CEB6-3C4C-F12E-B29B-347D99E72C24}"/>
              </a:ext>
            </a:extLst>
          </p:cNvPr>
          <p:cNvSpPr txBox="1"/>
          <p:nvPr/>
        </p:nvSpPr>
        <p:spPr>
          <a:xfrm>
            <a:off x="6326544" y="2127329"/>
            <a:ext cx="52632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 on the calendar?</a:t>
            </a:r>
          </a:p>
          <a:p>
            <a:pPr algn="just"/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classes do you have from Monday to Friday?</a:t>
            </a:r>
          </a:p>
          <a:p>
            <a:pPr algn="just"/>
            <a:endParaRPr kumimoji="1"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you want to do on Saturday and Sunday?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you want to go outside and play / draw at home / ...?</a:t>
            </a:r>
            <a:endParaRPr kumimoji="1"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FE5B051E-E8FB-945E-1BEB-F03C2BCA6041}"/>
              </a:ext>
            </a:extLst>
          </p:cNvPr>
          <p:cNvSpPr txBox="1"/>
          <p:nvPr/>
        </p:nvSpPr>
        <p:spPr>
          <a:xfrm>
            <a:off x="585537" y="4192303"/>
            <a:ext cx="597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</a:t>
            </a:r>
            <a:endParaRPr kumimoji="1"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42D6CA3-0729-81FE-FAFF-32DCCD697690}"/>
              </a:ext>
            </a:extLst>
          </p:cNvPr>
          <p:cNvSpPr txBox="1"/>
          <p:nvPr/>
        </p:nvSpPr>
        <p:spPr>
          <a:xfrm>
            <a:off x="1195691" y="4192303"/>
            <a:ext cx="10025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Maths</a:t>
            </a:r>
            <a:endParaRPr kumimoji="1"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01EAE002-15DD-14D5-0EBA-1FAB5FBA2A3F}"/>
              </a:ext>
            </a:extLst>
          </p:cNvPr>
          <p:cNvSpPr txBox="1"/>
          <p:nvPr/>
        </p:nvSpPr>
        <p:spPr>
          <a:xfrm>
            <a:off x="1963899" y="4192303"/>
            <a:ext cx="10025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English</a:t>
            </a:r>
            <a:endParaRPr kumimoji="1"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909D57E0-DAB8-71F7-33CC-A3530E524DDC}"/>
              </a:ext>
            </a:extLst>
          </p:cNvPr>
          <p:cNvSpPr txBox="1"/>
          <p:nvPr/>
        </p:nvSpPr>
        <p:spPr>
          <a:xfrm>
            <a:off x="3582378" y="4192303"/>
            <a:ext cx="10025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Chinese</a:t>
            </a:r>
            <a:endParaRPr kumimoji="1"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A617D1E2-6887-A419-19F5-D2C1FA661CD5}"/>
              </a:ext>
            </a:extLst>
          </p:cNvPr>
          <p:cNvSpPr txBox="1"/>
          <p:nvPr/>
        </p:nvSpPr>
        <p:spPr>
          <a:xfrm>
            <a:off x="2985104" y="4192303"/>
            <a:ext cx="10025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EEDF27BA-BDE7-09B7-A3F3-3E9A3B441EA0}"/>
              </a:ext>
            </a:extLst>
          </p:cNvPr>
          <p:cNvSpPr txBox="1"/>
          <p:nvPr/>
        </p:nvSpPr>
        <p:spPr>
          <a:xfrm>
            <a:off x="5440201" y="4192303"/>
            <a:ext cx="10025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Zoo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18478842-F849-51C6-1667-51DA8E691937}"/>
              </a:ext>
            </a:extLst>
          </p:cNvPr>
          <p:cNvSpPr txBox="1"/>
          <p:nvPr/>
        </p:nvSpPr>
        <p:spPr>
          <a:xfrm>
            <a:off x="4548540" y="4192303"/>
            <a:ext cx="10025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Picnic</a:t>
            </a:r>
          </a:p>
        </p:txBody>
      </p:sp>
      <p:sp>
        <p:nvSpPr>
          <p:cNvPr id="45" name="菱形 44">
            <a:extLst>
              <a:ext uri="{FF2B5EF4-FFF2-40B4-BE49-F238E27FC236}">
                <a16:creationId xmlns:a16="http://schemas.microsoft.com/office/drawing/2014/main" id="{27F08E97-BA34-89B4-BF84-CB7E1F036C7E}"/>
              </a:ext>
            </a:extLst>
          </p:cNvPr>
          <p:cNvSpPr/>
          <p:nvPr/>
        </p:nvSpPr>
        <p:spPr>
          <a:xfrm>
            <a:off x="345343" y="3334729"/>
            <a:ext cx="332850" cy="329931"/>
          </a:xfrm>
          <a:prstGeom prst="diamond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7" name="菱形 46">
            <a:extLst>
              <a:ext uri="{FF2B5EF4-FFF2-40B4-BE49-F238E27FC236}">
                <a16:creationId xmlns:a16="http://schemas.microsoft.com/office/drawing/2014/main" id="{91C5E7C0-0729-01C5-654D-512C3F21B702}"/>
              </a:ext>
            </a:extLst>
          </p:cNvPr>
          <p:cNvSpPr/>
          <p:nvPr/>
        </p:nvSpPr>
        <p:spPr>
          <a:xfrm>
            <a:off x="5929289" y="5329009"/>
            <a:ext cx="332850" cy="329931"/>
          </a:xfrm>
          <a:prstGeom prst="diamond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6" name="文本1"/>
          <p:cNvSpPr txBox="1"/>
          <p:nvPr/>
        </p:nvSpPr>
        <p:spPr>
          <a:xfrm>
            <a:off x="4530141" y="843858"/>
            <a:ext cx="3114218" cy="57600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Show your work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10" name="文本3"/>
          <p:cNvSpPr txBox="1"/>
          <p:nvPr/>
        </p:nvSpPr>
        <p:spPr>
          <a:xfrm>
            <a:off x="2569730" y="1701870"/>
            <a:ext cx="7052541" cy="2418488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anchor="ctr"/>
          <a:lstStyle/>
          <a:p>
            <a:pPr marL="0" algn="just">
              <a:lnSpc>
                <a:spcPct val="150000"/>
              </a:lnSpc>
            </a:pPr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Hi, I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’</a:t>
            </a:r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m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...</a:t>
            </a:r>
          </a:p>
          <a:p>
            <a:pPr marL="0" algn="just">
              <a:lnSpc>
                <a:spcPct val="150000"/>
              </a:lnSpc>
            </a:pP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This is my week.</a:t>
            </a:r>
            <a:endParaRPr lang="zh-CN" altLang="en-US" sz="2400" b="0" i="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  <a:p>
            <a:pPr marL="0" algn="just">
              <a:lnSpc>
                <a:spcPct val="150000"/>
              </a:lnSpc>
            </a:pPr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On </a:t>
            </a:r>
            <a:r>
              <a:rPr lang="en-US" altLang="zh-CN" sz="24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Monday</a:t>
            </a:r>
            <a:r>
              <a:rPr lang="zh-CN" altLang="en-US" sz="24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24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/ Tuesday / Wednesday / ...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, </a:t>
            </a:r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I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have... / go to...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B048EF2F-1361-28CD-90B9-3E0C094299A8}"/>
              </a:ext>
            </a:extLst>
          </p:cNvPr>
          <p:cNvCxnSpPr>
            <a:cxnSpLocks/>
          </p:cNvCxnSpPr>
          <p:nvPr/>
        </p:nvCxnSpPr>
        <p:spPr>
          <a:xfrm>
            <a:off x="3271627" y="1419756"/>
            <a:ext cx="563124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>
            <a:extLst>
              <a:ext uri="{FF2B5EF4-FFF2-40B4-BE49-F238E27FC236}">
                <a16:creationId xmlns:a16="http://schemas.microsoft.com/office/drawing/2014/main" id="{D477CB24-E224-8A16-0D42-D7F0377499D8}"/>
              </a:ext>
            </a:extLst>
          </p:cNvPr>
          <p:cNvGrpSpPr/>
          <p:nvPr/>
        </p:nvGrpSpPr>
        <p:grpSpPr>
          <a:xfrm>
            <a:off x="2786493" y="1086008"/>
            <a:ext cx="445481" cy="469613"/>
            <a:chOff x="2121873" y="1511588"/>
            <a:chExt cx="445481" cy="46961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385F2C70-57B7-3E36-35CD-4D691D1556A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3394D26-8D03-D54E-8E3D-C692A917DECD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AC55679D-096D-C515-6F0C-E4288A9EBF05}"/>
              </a:ext>
            </a:extLst>
          </p:cNvPr>
          <p:cNvGrpSpPr/>
          <p:nvPr/>
        </p:nvGrpSpPr>
        <p:grpSpPr>
          <a:xfrm>
            <a:off x="3708454" y="4223977"/>
            <a:ext cx="4775093" cy="1751877"/>
            <a:chOff x="2443937" y="4386649"/>
            <a:chExt cx="4699952" cy="1692981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389B37BB-DB48-8BF0-FBB5-5C97A4119E2F}"/>
                </a:ext>
              </a:extLst>
            </p:cNvPr>
            <p:cNvSpPr txBox="1"/>
            <p:nvPr/>
          </p:nvSpPr>
          <p:spPr>
            <a:xfrm>
              <a:off x="2443937" y="4386649"/>
              <a:ext cx="4699952" cy="1692981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    I can speak loudly.  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    I can speak fluently and correctly.  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       I can 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plan my week well.     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  <p:sp>
          <p:nvSpPr>
            <p:cNvPr id="7" name="五角星 6">
              <a:extLst>
                <a:ext uri="{FF2B5EF4-FFF2-40B4-BE49-F238E27FC236}">
                  <a16:creationId xmlns:a16="http://schemas.microsoft.com/office/drawing/2014/main" id="{72F35E3F-041A-0F9C-3548-65E0A3F0A80B}"/>
                </a:ext>
              </a:extLst>
            </p:cNvPr>
            <p:cNvSpPr/>
            <p:nvPr/>
          </p:nvSpPr>
          <p:spPr>
            <a:xfrm>
              <a:off x="2497565" y="4525404"/>
              <a:ext cx="403229" cy="407773"/>
            </a:xfrm>
            <a:prstGeom prst="star5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五角星 12">
              <a:extLst>
                <a:ext uri="{FF2B5EF4-FFF2-40B4-BE49-F238E27FC236}">
                  <a16:creationId xmlns:a16="http://schemas.microsoft.com/office/drawing/2014/main" id="{97BD7D0D-8334-F5BF-EAC3-272DADC27F6A}"/>
                </a:ext>
              </a:extLst>
            </p:cNvPr>
            <p:cNvSpPr/>
            <p:nvPr/>
          </p:nvSpPr>
          <p:spPr>
            <a:xfrm>
              <a:off x="2497565" y="5061262"/>
              <a:ext cx="403229" cy="407773"/>
            </a:xfrm>
            <a:prstGeom prst="star5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" name="五角星 18">
              <a:extLst>
                <a:ext uri="{FF2B5EF4-FFF2-40B4-BE49-F238E27FC236}">
                  <a16:creationId xmlns:a16="http://schemas.microsoft.com/office/drawing/2014/main" id="{475C1583-9C5A-193C-82EE-5A86A1E25EE6}"/>
                </a:ext>
              </a:extLst>
            </p:cNvPr>
            <p:cNvSpPr/>
            <p:nvPr/>
          </p:nvSpPr>
          <p:spPr>
            <a:xfrm>
              <a:off x="2497565" y="5597120"/>
              <a:ext cx="403229" cy="407773"/>
            </a:xfrm>
            <a:prstGeom prst="star5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5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B5643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0" name="文本1"/>
          <p:cNvSpPr txBox="1"/>
          <p:nvPr/>
        </p:nvSpPr>
        <p:spPr>
          <a:xfrm>
            <a:off x="4959298" y="837414"/>
            <a:ext cx="2255905" cy="575691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3800"/>
              </a:lnSpc>
            </a:pPr>
            <a:r>
              <a:rPr lang="zh-CN" altLang="en-US" sz="32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Homework</a:t>
            </a:r>
          </a:p>
        </p:txBody>
      </p:sp>
      <p:sp>
        <p:nvSpPr>
          <p:cNvPr id="11" name="文本2"/>
          <p:cNvSpPr txBox="1"/>
          <p:nvPr/>
        </p:nvSpPr>
        <p:spPr>
          <a:xfrm>
            <a:off x="1420605" y="1697724"/>
            <a:ext cx="9350791" cy="1328166"/>
          </a:xfrm>
          <a:prstGeom prst="rect">
            <a:avLst/>
          </a:prstGeom>
          <a:noFill/>
        </p:spPr>
        <p:txBody>
          <a:bodyPr anchor="t"/>
          <a:lstStyle/>
          <a:p>
            <a:pPr marL="457200" indent="-4572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结合自身实际情况，参考下面的表格，运用核心句型向同学或朋友介绍自己的一周。</a:t>
            </a:r>
            <a:endParaRPr lang="zh-CN" altLang="en-US" sz="2800" dirty="0"/>
          </a:p>
          <a:p>
            <a:pPr marL="0" algn="l"/>
            <a:endParaRPr lang="zh-CN" altLang="en-US" dirty="0"/>
          </a:p>
          <a:p>
            <a:pPr marL="0" algn="l"/>
            <a:endParaRPr lang="zh-CN" altLang="en-US" dirty="0"/>
          </a:p>
          <a:p>
            <a:pPr marL="0" algn="l"/>
            <a:endParaRPr lang="zh-CN" altLang="en-US" dirty="0"/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F534D32F-8BAC-BFF9-4A72-7A8CEA830A20}"/>
              </a:ext>
            </a:extLst>
          </p:cNvPr>
          <p:cNvCxnSpPr>
            <a:cxnSpLocks/>
          </p:cNvCxnSpPr>
          <p:nvPr/>
        </p:nvCxnSpPr>
        <p:spPr>
          <a:xfrm>
            <a:off x="3271627" y="1423514"/>
            <a:ext cx="563124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7329508E-B7F8-2FFB-ADEA-F2EAB7CC0715}"/>
              </a:ext>
            </a:extLst>
          </p:cNvPr>
          <p:cNvGrpSpPr/>
          <p:nvPr/>
        </p:nvGrpSpPr>
        <p:grpSpPr>
          <a:xfrm>
            <a:off x="2786493" y="1089766"/>
            <a:ext cx="445481" cy="469613"/>
            <a:chOff x="2121873" y="1511588"/>
            <a:chExt cx="445481" cy="469613"/>
          </a:xfrm>
        </p:grpSpPr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545366F1-6202-CEBF-405B-92D9F62E2CF3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B27D0B0F-604E-D134-188A-33E5E68C291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id="{6E1B6D78-A3C9-70E3-23B1-80CEFF4DFE34}"/>
              </a:ext>
            </a:extLst>
          </p:cNvPr>
          <p:cNvSpPr/>
          <p:nvPr/>
        </p:nvSpPr>
        <p:spPr>
          <a:xfrm>
            <a:off x="1997161" y="3182751"/>
            <a:ext cx="8197679" cy="297859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905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927B3015-DF22-5CCC-351E-17557624C8F1}"/>
              </a:ext>
            </a:extLst>
          </p:cNvPr>
          <p:cNvSpPr/>
          <p:nvPr/>
        </p:nvSpPr>
        <p:spPr>
          <a:xfrm>
            <a:off x="6590454" y="3542453"/>
            <a:ext cx="1158240" cy="270934"/>
          </a:xfrm>
          <a:prstGeom prst="rect">
            <a:avLst/>
          </a:prstGeom>
          <a:solidFill>
            <a:srgbClr val="F3F3F2"/>
          </a:solidFill>
          <a:ln>
            <a:solidFill>
              <a:srgbClr val="F3F3F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7D5051A-4BB6-0369-6AFB-C4854BA1F43E}"/>
              </a:ext>
            </a:extLst>
          </p:cNvPr>
          <p:cNvSpPr txBox="1"/>
          <p:nvPr/>
        </p:nvSpPr>
        <p:spPr>
          <a:xfrm>
            <a:off x="6753013" y="3535680"/>
            <a:ext cx="1158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week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A4BDCB-11F8-3C4A-95F5-2BA0A2845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>
            <a:extLst>
              <a:ext uri="{FF2B5EF4-FFF2-40B4-BE49-F238E27FC236}">
                <a16:creationId xmlns:a16="http://schemas.microsoft.com/office/drawing/2014/main" id="{F24EAF06-3716-F2C8-7EB9-787A397ACABB}"/>
              </a:ext>
            </a:extLst>
          </p:cNvPr>
          <p:cNvSpPr txBox="1"/>
          <p:nvPr/>
        </p:nvSpPr>
        <p:spPr>
          <a:xfrm>
            <a:off x="1093549" y="578480"/>
            <a:ext cx="6872817" cy="960970"/>
          </a:xfrm>
          <a:prstGeom prst="rect">
            <a:avLst/>
          </a:prstGeom>
          <a:noFill/>
        </p:spPr>
        <p:txBody>
          <a:bodyPr anchor="b"/>
          <a:lstStyle/>
          <a:p>
            <a:pPr marL="0" algn="l">
              <a:lnSpc>
                <a:spcPts val="3400"/>
              </a:lnSpc>
            </a:pPr>
            <a:r>
              <a:rPr lang="zh-CN" altLang="en-US" sz="3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《新交际英语》（预备级）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F9B8CDD3-91F0-8DE6-0271-314CE6F3CB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4" name="文本2">
            <a:extLst>
              <a:ext uri="{FF2B5EF4-FFF2-40B4-BE49-F238E27FC236}">
                <a16:creationId xmlns:a16="http://schemas.microsoft.com/office/drawing/2014/main" id="{A7479035-754C-E3D1-5BE4-0DA1A1E6BA27}"/>
              </a:ext>
            </a:extLst>
          </p:cNvPr>
          <p:cNvSpPr txBox="1"/>
          <p:nvPr/>
        </p:nvSpPr>
        <p:spPr>
          <a:xfrm>
            <a:off x="960438" y="2270279"/>
            <a:ext cx="10271125" cy="1196975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43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5 My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eek</a:t>
            </a:r>
          </a:p>
          <a:p>
            <a:pPr marL="0" algn="ctr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Period 3 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practise</a:t>
            </a:r>
            <a:r>
              <a:rPr lang="en-US" altLang="zh-CN" sz="2800" b="1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.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&amp;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Look and say</a:t>
            </a:r>
            <a:r>
              <a:rPr lang="en-US" altLang="zh-CN" sz="2800" b="1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.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&amp;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have fun.</a:t>
            </a:r>
          </a:p>
        </p:txBody>
      </p:sp>
      <p:grpSp>
        <p:nvGrpSpPr>
          <p:cNvPr id="6" name="组合1">
            <a:extLst>
              <a:ext uri="{FF2B5EF4-FFF2-40B4-BE49-F238E27FC236}">
                <a16:creationId xmlns:a16="http://schemas.microsoft.com/office/drawing/2014/main" id="{6DEE6C9F-575B-E34E-744C-BC3B762C7F8E}"/>
              </a:ext>
            </a:extLst>
          </p:cNvPr>
          <p:cNvGrpSpPr/>
          <p:nvPr/>
        </p:nvGrpSpPr>
        <p:grpSpPr>
          <a:xfrm>
            <a:off x="1270810" y="954399"/>
            <a:ext cx="2954826" cy="1170102"/>
            <a:chOff x="0" y="0"/>
            <a:chExt cx="2954826" cy="1170102"/>
          </a:xfrm>
        </p:grpSpPr>
        <p:sp>
          <p:nvSpPr>
            <p:cNvPr id="7" name="形状1">
              <a:extLst>
                <a:ext uri="{FF2B5EF4-FFF2-40B4-BE49-F238E27FC236}">
                  <a16:creationId xmlns:a16="http://schemas.microsoft.com/office/drawing/2014/main" id="{84A0F6A7-EFA6-DCAA-B9E8-F53BAE2CBE82}"/>
                </a:ext>
              </a:extLst>
            </p:cNvPr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7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8" name="文本4">
              <a:extLst>
                <a:ext uri="{FF2B5EF4-FFF2-40B4-BE49-F238E27FC236}">
                  <a16:creationId xmlns:a16="http://schemas.microsoft.com/office/drawing/2014/main" id="{BFEBB793-6BF5-FEF9-BFD2-2BB15920C293}"/>
                </a:ext>
              </a:extLst>
            </p:cNvPr>
            <p:cNvSpPr txBox="1"/>
            <p:nvPr/>
          </p:nvSpPr>
          <p:spPr>
            <a:xfrm>
              <a:off x="0" y="0"/>
              <a:ext cx="2951016" cy="117010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2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《新启航英语》</a:t>
              </a:r>
            </a:p>
          </p:txBody>
        </p:sp>
      </p:grpSp>
      <p:sp>
        <p:nvSpPr>
          <p:cNvPr id="9" name="副标题 2">
            <a:extLst>
              <a:ext uri="{FF2B5EF4-FFF2-40B4-BE49-F238E27FC236}">
                <a16:creationId xmlns:a16="http://schemas.microsoft.com/office/drawing/2014/main" id="{A2ACDCF0-708F-3DF6-E9C4-4AE79E526373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5313202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8.35,&quot;left&quot;:90.8,&quot;top&quot;:67.2,&quot;width&quot;:785.65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8.35,&quot;left&quot;:90.8,&quot;top&quot;:67.2,&quot;width&quot;:785.65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8.35,&quot;left&quot;:90.8,&quot;top&quot;:67.2,&quot;width&quot;:785.65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8.35,&quot;left&quot;:90.8,&quot;top&quot;:67.2,&quot;width&quot;:785.65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8.35,&quot;left&quot;:90.8,&quot;top&quot;:67.2,&quot;width&quot;:785.65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8.35,&quot;left&quot;:90.8,&quot;top&quot;:67.2,&quot;width&quot;:785.65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8.35,&quot;left&quot;:90.8,&quot;top&quot;:67.2,&quot;width&quot;:785.65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8.35,&quot;left&quot;:90.8,&quot;top&quot;:67.2,&quot;width&quot;:785.65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8.35,&quot;left&quot;:90.8,&quot;top&quot;:67.2,&quot;width&quot;:785.65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8.35,&quot;left&quot;:90.8,&quot;top&quot;:67.2,&quot;width&quot;:785.65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8.35,&quot;left&quot;:90.8,&quot;top&quot;:67.2,&quot;width&quot;:785.65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8.35,&quot;left&quot;:90.8,&quot;top&quot;:67.2,&quot;width&quot;:785.65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3111</TotalTime>
  <Words>587</Words>
  <Application>Microsoft Office PowerPoint</Application>
  <PresentationFormat>宽屏</PresentationFormat>
  <Paragraphs>142</Paragraphs>
  <Slides>17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9" baseType="lpstr">
      <vt:lpstr>Baloo Bhaijaan</vt:lpstr>
      <vt:lpstr>等线</vt:lpstr>
      <vt:lpstr>STKaiti</vt:lpstr>
      <vt:lpstr>STKaiti</vt:lpstr>
      <vt:lpstr>SimSun</vt:lpstr>
      <vt:lpstr>微软雅黑</vt:lpstr>
      <vt:lpstr>Arial</vt:lpstr>
      <vt:lpstr>Calibri</vt:lpstr>
      <vt:lpstr>Segoe UI Black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《新启航英语》二年级下册Unit5 My Week.L3</dc:title>
  <dc:creator>seewo_7820</dc:creator>
  <cp:lastModifiedBy>Fltrp S.H</cp:lastModifiedBy>
  <cp:revision>60</cp:revision>
  <dcterms:created xsi:type="dcterms:W3CDTF">2025-08-30T15:31:00Z</dcterms:created>
  <dcterms:modified xsi:type="dcterms:W3CDTF">2026-01-19T05:52:35Z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5.2.4.8872</vt:lpwstr>
  </property>
  <property fmtid="{D5CDD505-2E9C-101B-9397-08002B2CF9AE}" pid="4" name="EasiNoteCoursewareInfo">
    <vt:lpwstr>bd03ecd0-bb50-4e39-a0f7-96361f6c4d86:1</vt:lpwstr>
  </property>
  <property fmtid="{D5CDD505-2E9C-101B-9397-08002B2CF9AE}" pid="5" name="EasiNoteDocumentName">
    <vt:lpwstr>《新启航英语》二年级下册Unit5 My Week.L3</vt:lpwstr>
  </property>
  <property fmtid="{D5CDD505-2E9C-101B-9397-08002B2CF9AE}" pid="6" name="EasiNoteAuthor">
    <vt:lpwstr>ygszlolzmqgmnoizgyklyz2738874691</vt:lpwstr>
  </property>
  <property fmtid="{D5CDD505-2E9C-101B-9397-08002B2CF9AE}" pid="7" name="EasiNoteUpstreamCoursewareInfo_0">
    <vt:lpwstr>0761cc12-a4e9-4e15-9723-e67ffc4e10f9</vt:lpwstr>
  </property>
  <property fmtid="{D5CDD505-2E9C-101B-9397-08002B2CF9AE}" pid="8" name="EasiNoteUpstreamCoursewareInfo_1">
    <vt:lpwstr>7e31cdaa-2460-42a6-9568-30e1f470e79a</vt:lpwstr>
  </property>
  <property fmtid="{D5CDD505-2E9C-101B-9397-08002B2CF9AE}" pid="9" name="EasiNoteUpstreamCoursewareInfo_2">
    <vt:lpwstr>1f843b70-1cfe-4556-92bb-f936996e71fc</vt:lpwstr>
  </property>
  <property fmtid="{D5CDD505-2E9C-101B-9397-08002B2CF9AE}" pid="10" name="EasiNoteUpstreamCoursewareInfo_3">
    <vt:lpwstr>8097e4c4-205e-4788-99fe-103ff4a73f60</vt:lpwstr>
  </property>
  <property fmtid="{D5CDD505-2E9C-101B-9397-08002B2CF9AE}" pid="11" name="EasiNoteUpstreamCoursewareInfo_4">
    <vt:lpwstr>99519719-7ba9-4142-8e01-b545a236be70</vt:lpwstr>
  </property>
  <property fmtid="{D5CDD505-2E9C-101B-9397-08002B2CF9AE}" pid="12" name="ICV">
    <vt:lpwstr>BE302F2EAD03453FA49951AAC1A5DBB7_12</vt:lpwstr>
  </property>
  <property fmtid="{D5CDD505-2E9C-101B-9397-08002B2CF9AE}" pid="13" name="KSOProductBuildVer">
    <vt:lpwstr>2052-12.1.0.23542</vt:lpwstr>
  </property>
</Properties>
</file>