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01" r:id="rId9"/>
    <p:sldId id="265" r:id="rId10"/>
    <p:sldId id="266" r:id="rId11"/>
    <p:sldId id="267" r:id="rId12"/>
    <p:sldId id="271" r:id="rId13"/>
    <p:sldId id="275" r:id="rId14"/>
    <p:sldId id="294" r:id="rId15"/>
    <p:sldId id="278" r:id="rId16"/>
    <p:sldId id="296" r:id="rId17"/>
    <p:sldId id="279" r:id="rId18"/>
    <p:sldId id="293" r:id="rId19"/>
    <p:sldId id="283" r:id="rId20"/>
    <p:sldId id="297" r:id="rId21"/>
    <p:sldId id="285" r:id="rId22"/>
    <p:sldId id="289" r:id="rId23"/>
    <p:sldId id="290" r:id="rId24"/>
    <p:sldId id="298" r:id="rId25"/>
    <p:sldId id="286" r:id="rId26"/>
    <p:sldId id="287" r:id="rId27"/>
    <p:sldId id="288" r:id="rId28"/>
    <p:sldId id="299" r:id="rId29"/>
    <p:sldId id="300" r:id="rId30"/>
    <p:sldId id="302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24" clrIdx="0">
    <p:extLst>
      <p:ext uri="{19B8F6BF-5375-455C-9EA6-DF929625EA0E}">
        <p15:presenceInfo xmlns:p15="http://schemas.microsoft.com/office/powerpoint/2012/main" userId="717a415547a12f7a" providerId="Windows Live"/>
      </p:ext>
    </p:extLst>
  </p:cmAuthor>
  <p:cmAuthor id="2" name="FLTRP_JCSZ" initials="FLTRP_JCS" lastIdx="1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01" autoAdjust="0"/>
    <p:restoredTop sz="90230" autoAdjust="0"/>
  </p:normalViewPr>
  <p:slideViewPr>
    <p:cSldViewPr snapToGrid="0">
      <p:cViewPr varScale="1">
        <p:scale>
          <a:sx n="142" d="100"/>
          <a:sy n="142" d="100"/>
        </p:scale>
        <p:origin x="120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4022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780F1E-079D-44A5-9D93-84E17FE7DC34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25F71-4563-48CD-86B4-415B9D9BB9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733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025F71-4563-48CD-86B4-415B9D9BB98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104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025F71-4563-48CD-86B4-415B9D9BB98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13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025F71-4563-48CD-86B4-415B9D9BB98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797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025F71-4563-48CD-86B4-415B9D9BB98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887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025F71-4563-48CD-86B4-415B9D9BB98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87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677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8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6.xml"/><Relationship Id="rId7" Type="http://schemas.microsoft.com/office/2007/relationships/hdphoto" Target="../media/hdphoto1.wdp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9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20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26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7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34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3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37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36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33.xml"/><Relationship Id="rId7" Type="http://schemas.openxmlformats.org/officeDocument/2006/relationships/image" Target="../media/image39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38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158768" y="679134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《新启航英语》（预备级）</a:t>
            </a: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/>
          <p:cNvSpPr txBox="1"/>
          <p:nvPr/>
        </p:nvSpPr>
        <p:spPr>
          <a:xfrm>
            <a:off x="1392393" y="1994706"/>
            <a:ext cx="9521028" cy="163078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Pet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Period 2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s read! 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988145" y="3625486"/>
            <a:ext cx="10329524" cy="147498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spcAft>
                <a:spcPts val="1000"/>
              </a:spcAft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次：一年级下册               学    科：英语（外研社版）</a:t>
            </a:r>
          </a:p>
          <a:p>
            <a:pPr marL="0" algn="l">
              <a:spcAft>
                <a:spcPts val="1000"/>
              </a:spcAft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主讲人：卫荟宇                       学    校：成都市花园（国际）小学</a:t>
            </a:r>
          </a:p>
          <a:p>
            <a:pPr marL="0" algn="l">
              <a:spcAft>
                <a:spcPts val="1000"/>
              </a:spcAft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                                                           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清波校区                                                                       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        </a:t>
            </a: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0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6" name="文本3"/>
          <p:cNvSpPr txBox="1"/>
          <p:nvPr/>
        </p:nvSpPr>
        <p:spPr>
          <a:xfrm>
            <a:off x="1162594" y="2134574"/>
            <a:ext cx="9717869" cy="3488986"/>
          </a:xfrm>
          <a:prstGeom prst="rect">
            <a:avLst/>
          </a:prstGeom>
          <a:noFill/>
        </p:spPr>
        <p:txBody>
          <a:bodyPr anchor="t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在看图片、听录音、朗读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等活动中，梳理、理解故事内容。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掌握并灵活运用介绍宠物的核心句型“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 have a pet. It’s...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借助图片和语言提示表演故事，感受人与动物和谐相处的关系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6" name="标题 27">
            <a:extLst>
              <a:ext uri="{FF2B5EF4-FFF2-40B4-BE49-F238E27FC236}">
                <a16:creationId xmlns:a16="http://schemas.microsoft.com/office/drawing/2014/main" id="{1B4B226E-9F1D-651F-9D9E-3BE21901F24F}"/>
              </a:ext>
            </a:extLst>
          </p:cNvPr>
          <p:cNvSpPr txBox="1"/>
          <p:nvPr/>
        </p:nvSpPr>
        <p:spPr>
          <a:xfrm>
            <a:off x="1162594" y="1475628"/>
            <a:ext cx="4887590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文本1"/>
          <p:cNvSpPr txBox="1"/>
          <p:nvPr/>
        </p:nvSpPr>
        <p:spPr>
          <a:xfrm>
            <a:off x="5146432" y="966265"/>
            <a:ext cx="2240280" cy="56265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et’s</a:t>
            </a: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C54AD8A-5774-1B04-9065-F84E6506976C}"/>
              </a:ext>
            </a:extLst>
          </p:cNvPr>
          <p:cNvSpPr/>
          <p:nvPr/>
        </p:nvSpPr>
        <p:spPr>
          <a:xfrm>
            <a:off x="691477" y="2042422"/>
            <a:ext cx="5404523" cy="368024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7AC6889-CD9A-1BCF-E85E-6E20ABB135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7151" y="1758860"/>
            <a:ext cx="4288583" cy="4410533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78312540-EECC-3CF8-644F-E4A426B3A496}"/>
              </a:ext>
            </a:extLst>
          </p:cNvPr>
          <p:cNvSpPr txBox="1"/>
          <p:nvPr/>
        </p:nvSpPr>
        <p:spPr>
          <a:xfrm>
            <a:off x="1488746" y="3697876"/>
            <a:ext cx="410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DE5E8432-A6C2-5E2F-F226-0338A93DC385}"/>
              </a:ext>
            </a:extLst>
          </p:cNvPr>
          <p:cNvCxnSpPr>
            <a:cxnSpLocks/>
          </p:cNvCxnSpPr>
          <p:nvPr/>
        </p:nvCxnSpPr>
        <p:spPr>
          <a:xfrm flipV="1">
            <a:off x="3488203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B2877A58-8A62-BD3C-65CB-6E180CE6858E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888673DE-72A9-BDDF-452B-A8F8C69874C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777934FA-3123-A230-5BC5-591AB962FAD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2"/>
          <p:cNvSpPr txBox="1"/>
          <p:nvPr/>
        </p:nvSpPr>
        <p:spPr>
          <a:xfrm>
            <a:off x="4869810" y="1554176"/>
            <a:ext cx="2249636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________</a:t>
            </a:r>
          </a:p>
        </p:txBody>
      </p:sp>
      <p:sp>
        <p:nvSpPr>
          <p:cNvPr id="8" name="文本3"/>
          <p:cNvSpPr txBox="1"/>
          <p:nvPr/>
        </p:nvSpPr>
        <p:spPr>
          <a:xfrm>
            <a:off x="5598376" y="1533160"/>
            <a:ext cx="887333" cy="605292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dog</a:t>
            </a:r>
          </a:p>
        </p:txBody>
      </p:sp>
      <p:sp>
        <p:nvSpPr>
          <p:cNvPr id="13" name="文本1"/>
          <p:cNvSpPr txBox="1"/>
          <p:nvPr/>
        </p:nvSpPr>
        <p:spPr>
          <a:xfrm>
            <a:off x="4906837" y="939754"/>
            <a:ext cx="2788894" cy="51430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Guess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182CB1B9-631F-23F0-3997-1A8AA01DFE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7449" y="2293818"/>
            <a:ext cx="2452380" cy="3911811"/>
          </a:xfrm>
          <a:prstGeom prst="rect">
            <a:avLst/>
          </a:prstGeom>
        </p:spPr>
      </p:pic>
      <p:pic>
        <p:nvPicPr>
          <p:cNvPr id="17" name="big-dog-barking-300504">
            <a:hlinkClick r:id="" action="ppaction://media"/>
            <a:extLst>
              <a:ext uri="{FF2B5EF4-FFF2-40B4-BE49-F238E27FC236}">
                <a16:creationId xmlns:a16="http://schemas.microsoft.com/office/drawing/2014/main" id="{C4D0E9EE-4676-5A34-A36C-2C38C70F2C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26288" y="2358901"/>
            <a:ext cx="487363" cy="487363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C75D628F-4961-DEE7-F614-66CAC5CF63FD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7183F220-D49E-CFC1-7E62-3B1BCBDE065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CEEC390D-AA75-D287-DDBE-C6668524F00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9D970B35-3506-9514-7519-256F03F2643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2">
            <a:extLst>
              <a:ext uri="{FF2B5EF4-FFF2-40B4-BE49-F238E27FC236}">
                <a16:creationId xmlns:a16="http://schemas.microsoft.com/office/drawing/2014/main" id="{0C8B719B-8CF2-6D38-0A72-122FA26A9EC8}"/>
              </a:ext>
            </a:extLst>
          </p:cNvPr>
          <p:cNvSpPr txBox="1"/>
          <p:nvPr/>
        </p:nvSpPr>
        <p:spPr>
          <a:xfrm>
            <a:off x="4869810" y="1926471"/>
            <a:ext cx="2249636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________</a:t>
            </a:r>
          </a:p>
        </p:txBody>
      </p:sp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2"/>
          <p:cNvSpPr txBox="1"/>
          <p:nvPr/>
        </p:nvSpPr>
        <p:spPr>
          <a:xfrm>
            <a:off x="5625627" y="1882497"/>
            <a:ext cx="788236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cat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0B23358E-97F2-ED8D-DB3E-F32E504AE4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3794" y="3429000"/>
            <a:ext cx="5824411" cy="1736591"/>
          </a:xfrm>
          <a:prstGeom prst="rect">
            <a:avLst/>
          </a:prstGeom>
        </p:spPr>
      </p:pic>
      <p:pic>
        <p:nvPicPr>
          <p:cNvPr id="17" name="cat-meow-8-fx-306184">
            <a:hlinkClick r:id="" action="ppaction://media"/>
            <a:extLst>
              <a:ext uri="{FF2B5EF4-FFF2-40B4-BE49-F238E27FC236}">
                <a16:creationId xmlns:a16="http://schemas.microsoft.com/office/drawing/2014/main" id="{011BAB6B-9CB0-87F4-4280-AD5BDD2F4A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02783" y="3602945"/>
            <a:ext cx="487363" cy="487363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1BEF0BFA-40CE-8741-4639-EE0D0E5CF88B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Guess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DB5CCF8A-FD7D-CC66-1ABE-A48F5BC5AA95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CA492DC3-51FB-E055-22EA-F1975C53B3A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CDD248CF-8F69-6877-1804-782A81C0562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A11A622D-2720-139C-435C-72702510540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2">
            <a:extLst>
              <a:ext uri="{FF2B5EF4-FFF2-40B4-BE49-F238E27FC236}">
                <a16:creationId xmlns:a16="http://schemas.microsoft.com/office/drawing/2014/main" id="{863C0177-D6F2-79CF-83F5-EC46FA9D6FDF}"/>
              </a:ext>
            </a:extLst>
          </p:cNvPr>
          <p:cNvSpPr txBox="1"/>
          <p:nvPr/>
        </p:nvSpPr>
        <p:spPr>
          <a:xfrm>
            <a:off x="4869810" y="1567241"/>
            <a:ext cx="2249636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________</a:t>
            </a:r>
          </a:p>
        </p:txBody>
      </p:sp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2"/>
          <p:cNvSpPr txBox="1"/>
          <p:nvPr/>
        </p:nvSpPr>
        <p:spPr>
          <a:xfrm>
            <a:off x="5481146" y="1545272"/>
            <a:ext cx="1638300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bird</a:t>
            </a: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E2367DC5-2382-CDA9-8B09-26F8B8951C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7240" y="2107123"/>
            <a:ext cx="2614776" cy="4031347"/>
          </a:xfrm>
          <a:prstGeom prst="rect">
            <a:avLst/>
          </a:prstGeom>
        </p:spPr>
      </p:pic>
      <p:pic>
        <p:nvPicPr>
          <p:cNvPr id="18" name="bird-sound-310301">
            <a:hlinkClick r:id="" action="ppaction://media"/>
            <a:extLst>
              <a:ext uri="{FF2B5EF4-FFF2-40B4-BE49-F238E27FC236}">
                <a16:creationId xmlns:a16="http://schemas.microsoft.com/office/drawing/2014/main" id="{9621876C-F2A8-51A0-F1D2-AFC4051115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405685" y="4122796"/>
            <a:ext cx="487363" cy="487363"/>
          </a:xfrm>
          <a:prstGeom prst="rect">
            <a:avLst/>
          </a:prstGeom>
        </p:spPr>
      </p:pic>
      <p:sp>
        <p:nvSpPr>
          <p:cNvPr id="8" name="文本1">
            <a:extLst>
              <a:ext uri="{FF2B5EF4-FFF2-40B4-BE49-F238E27FC236}">
                <a16:creationId xmlns:a16="http://schemas.microsoft.com/office/drawing/2014/main" id="{1B006CAB-6789-EB6C-5CE2-C2191AC4D94F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Guess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732DFA4A-0678-74D0-F7D4-5A3263BA4A44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8BCCD06F-2E21-E16D-ADC7-0C79B265E9DA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B8B84B9E-F19B-D3D7-043D-1E0AEF04C56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B9E5521D-62DB-D30C-6B99-B6F8A41D2E9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2">
            <a:extLst>
              <a:ext uri="{FF2B5EF4-FFF2-40B4-BE49-F238E27FC236}">
                <a16:creationId xmlns:a16="http://schemas.microsoft.com/office/drawing/2014/main" id="{D0C9CC48-1FEC-C72D-73D2-F76B7ADAB70F}"/>
              </a:ext>
            </a:extLst>
          </p:cNvPr>
          <p:cNvSpPr txBox="1"/>
          <p:nvPr/>
        </p:nvSpPr>
        <p:spPr>
          <a:xfrm>
            <a:off x="4869810" y="1854627"/>
            <a:ext cx="2249636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________</a:t>
            </a:r>
          </a:p>
        </p:txBody>
      </p:sp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2"/>
          <p:cNvSpPr txBox="1"/>
          <p:nvPr/>
        </p:nvSpPr>
        <p:spPr>
          <a:xfrm>
            <a:off x="5515871" y="1827494"/>
            <a:ext cx="1638300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fish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02976446-B4F6-B562-63FF-CB932F2E9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6352" y="2685135"/>
            <a:ext cx="4043362" cy="304225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38BB6DE8-4F24-BB18-5330-8F95C8A750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0260" y="4000716"/>
            <a:ext cx="1974320" cy="1191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文本1">
            <a:extLst>
              <a:ext uri="{FF2B5EF4-FFF2-40B4-BE49-F238E27FC236}">
                <a16:creationId xmlns:a16="http://schemas.microsoft.com/office/drawing/2014/main" id="{86362FD5-3965-8C6F-E655-A6A0A5BC530F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Guess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BDE8F9C4-1E75-0BF3-064C-71E15112564F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3">
            <a:extLst>
              <a:ext uri="{FF2B5EF4-FFF2-40B4-BE49-F238E27FC236}">
                <a16:creationId xmlns:a16="http://schemas.microsoft.com/office/drawing/2014/main" id="{06416AB8-39F2-EEE4-D45E-941BA284DD1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7" name="矩形 15">
              <a:extLst>
                <a:ext uri="{FF2B5EF4-FFF2-40B4-BE49-F238E27FC236}">
                  <a16:creationId xmlns:a16="http://schemas.microsoft.com/office/drawing/2014/main" id="{BDF6D5A2-73F4-3A69-D851-82A627FEC9E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矩形 22">
              <a:extLst>
                <a:ext uri="{FF2B5EF4-FFF2-40B4-BE49-F238E27FC236}">
                  <a16:creationId xmlns:a16="http://schemas.microsoft.com/office/drawing/2014/main" id="{5B76CEE4-49A2-7738-EDBF-3B705CDD251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2">
            <a:extLst>
              <a:ext uri="{FF2B5EF4-FFF2-40B4-BE49-F238E27FC236}">
                <a16:creationId xmlns:a16="http://schemas.microsoft.com/office/drawing/2014/main" id="{EC50C807-1B84-B28D-86E8-5211C1507CE6}"/>
              </a:ext>
            </a:extLst>
          </p:cNvPr>
          <p:cNvSpPr txBox="1"/>
          <p:nvPr/>
        </p:nvSpPr>
        <p:spPr>
          <a:xfrm>
            <a:off x="4869810" y="1763187"/>
            <a:ext cx="2249636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________</a:t>
            </a:r>
          </a:p>
        </p:txBody>
      </p:sp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文本2"/>
          <p:cNvSpPr txBox="1"/>
          <p:nvPr/>
        </p:nvSpPr>
        <p:spPr>
          <a:xfrm>
            <a:off x="5406390" y="1732571"/>
            <a:ext cx="1638300" cy="71624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en-US" altLang="zh-CN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/>
                <a:ea typeface="Times New Roman" panose="02020603050405020304"/>
              </a:rPr>
              <a:t>rabbit</a:t>
            </a:r>
            <a:endParaRPr lang="zh-CN" altLang="en-US" sz="3600" b="0" i="0" dirty="0">
              <a:solidFill>
                <a:schemeClr val="accent1">
                  <a:lumMod val="75000"/>
                </a:scheme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09114A82-618E-9809-33A6-686A96CA2E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872" y="2914559"/>
            <a:ext cx="1737511" cy="209568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4AD9113-151C-334C-67D6-BBA9309BC0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2929" y="2759214"/>
            <a:ext cx="3783395" cy="2406371"/>
          </a:xfrm>
          <a:prstGeom prst="rect">
            <a:avLst/>
          </a:prstGeom>
        </p:spPr>
      </p:pic>
      <p:sp>
        <p:nvSpPr>
          <p:cNvPr id="8" name="文本1">
            <a:extLst>
              <a:ext uri="{FF2B5EF4-FFF2-40B4-BE49-F238E27FC236}">
                <a16:creationId xmlns:a16="http://schemas.microsoft.com/office/drawing/2014/main" id="{102A83F0-FAB3-15C4-12D2-F5945B884C31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Guess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1DB2F923-8FAD-D5DD-2B9A-4D5E349A0A6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CEA515CB-B4B8-1163-3FAE-F53B2665AA3F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3" name="矩形 15">
              <a:extLst>
                <a:ext uri="{FF2B5EF4-FFF2-40B4-BE49-F238E27FC236}">
                  <a16:creationId xmlns:a16="http://schemas.microsoft.com/office/drawing/2014/main" id="{1B2CC18E-BF29-CA65-568B-93CE4F61FB0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22">
              <a:extLst>
                <a:ext uri="{FF2B5EF4-FFF2-40B4-BE49-F238E27FC236}">
                  <a16:creationId xmlns:a16="http://schemas.microsoft.com/office/drawing/2014/main" id="{69B11C77-69B4-8D6C-F4A0-ECD5FB0FEF4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549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356571" y="2024494"/>
            <a:ext cx="4979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pet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40960" y="3409484"/>
            <a:ext cx="4595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pet does he / she have?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58A77F6E-CC78-2CC3-61B1-5F7BC5CCC42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BBE4E4"/>
              </a:clrFrom>
              <a:clrTo>
                <a:srgbClr val="BBE4E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97273" y="1558879"/>
            <a:ext cx="1847109" cy="4655347"/>
          </a:xfrm>
          <a:prstGeom prst="rect">
            <a:avLst/>
          </a:prstGeom>
        </p:spPr>
      </p:pic>
      <p:sp>
        <p:nvSpPr>
          <p:cNvPr id="8" name="文本1">
            <a:extLst>
              <a:ext uri="{FF2B5EF4-FFF2-40B4-BE49-F238E27FC236}">
                <a16:creationId xmlns:a16="http://schemas.microsoft.com/office/drawing/2014/main" id="{0DB3A56D-7651-09F6-D31B-735F6339A34F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506A3580-B36D-B3E5-2DAB-B5209FD58D72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ABC1E796-2F0C-63EF-14F1-B7D43F9B678D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2" name="矩形 15">
              <a:extLst>
                <a:ext uri="{FF2B5EF4-FFF2-40B4-BE49-F238E27FC236}">
                  <a16:creationId xmlns:a16="http://schemas.microsoft.com/office/drawing/2014/main" id="{23367B91-6185-C5D4-D26D-E91E6BBD70E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22">
              <a:extLst>
                <a:ext uri="{FF2B5EF4-FFF2-40B4-BE49-F238E27FC236}">
                  <a16:creationId xmlns:a16="http://schemas.microsoft.com/office/drawing/2014/main" id="{58D177BE-18CF-A203-5FCF-02B0DFF043D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D23E9CD5-F09E-15A1-55B0-A256A3CCB34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2217" y="2438024"/>
            <a:ext cx="2157285" cy="3654562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9" name="图片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6317" y="1884622"/>
            <a:ext cx="2539180" cy="4240693"/>
          </a:xfrm>
          <a:prstGeom prst="ellipse">
            <a:avLst/>
          </a:prstGeom>
        </p:spPr>
      </p:pic>
      <p:pic>
        <p:nvPicPr>
          <p:cNvPr id="6" name="图片 5" descr="202503091700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045" y="1750031"/>
            <a:ext cx="1031457" cy="91126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646060" y="3350751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pet does the boy have?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46060" y="2232599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46060" y="4545103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66E213D-5C97-1D66-51ED-D4AD84B867B3}"/>
              </a:ext>
            </a:extLst>
          </p:cNvPr>
          <p:cNvSpPr txBox="1"/>
          <p:nvPr/>
        </p:nvSpPr>
        <p:spPr>
          <a:xfrm>
            <a:off x="3646060" y="2732959"/>
            <a:ext cx="1147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boy.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1614A06F-631C-B906-B879-82E5C9F9A68B}"/>
              </a:ext>
            </a:extLst>
          </p:cNvPr>
          <p:cNvSpPr txBox="1"/>
          <p:nvPr/>
        </p:nvSpPr>
        <p:spPr>
          <a:xfrm>
            <a:off x="3646060" y="3884723"/>
            <a:ext cx="1147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dog.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1">
            <a:extLst>
              <a:ext uri="{FF2B5EF4-FFF2-40B4-BE49-F238E27FC236}">
                <a16:creationId xmlns:a16="http://schemas.microsoft.com/office/drawing/2014/main" id="{02A72C5C-BB72-9E94-DF1C-6F21DCD722E3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5B0E88B6-40A1-69D2-D83B-3CFFFAF3758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03E16677-0835-9E6A-5CAC-32A4FE680DD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8" name="矩形 15">
              <a:extLst>
                <a:ext uri="{FF2B5EF4-FFF2-40B4-BE49-F238E27FC236}">
                  <a16:creationId xmlns:a16="http://schemas.microsoft.com/office/drawing/2014/main" id="{256562F7-7752-112E-A9C1-43BA02C8783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矩形 22">
              <a:extLst>
                <a:ext uri="{FF2B5EF4-FFF2-40B4-BE49-F238E27FC236}">
                  <a16:creationId xmlns:a16="http://schemas.microsoft.com/office/drawing/2014/main" id="{138D1D44-028C-F9F8-82F0-780D94DE5FD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22222E-6 L 0.01953 -0.03194 L 0.08893 -0.07037 L 0.14011 -0.08426 L 0.19466 -0.08889 L 0.29688 -0.08727 L 0.36537 -0.08634 L 0.42344 -0.08541 L 0.46419 -0.07338 L 0.51354 -0.07037 " pathEditMode="relative" rAng="0" ptsTypes="AAAAAAAAAA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77" y="-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2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7" name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145" y="2130895"/>
            <a:ext cx="2254996" cy="3949770"/>
          </a:xfrm>
          <a:prstGeom prst="rect">
            <a:avLst/>
          </a:prstGeom>
        </p:spPr>
      </p:pic>
      <p:grpSp>
        <p:nvGrpSpPr>
          <p:cNvPr id="9" name="组合2"/>
          <p:cNvGrpSpPr/>
          <p:nvPr/>
        </p:nvGrpSpPr>
        <p:grpSpPr>
          <a:xfrm>
            <a:off x="2665532" y="1984375"/>
            <a:ext cx="4413694" cy="1066737"/>
            <a:chOff x="0" y="-42294"/>
            <a:chExt cx="4413694" cy="1066737"/>
          </a:xfrm>
        </p:grpSpPr>
        <p:sp>
          <p:nvSpPr>
            <p:cNvPr id="10" name="形状2"/>
            <p:cNvSpPr txBox="1"/>
            <p:nvPr/>
          </p:nvSpPr>
          <p:spPr>
            <a:xfrm>
              <a:off x="0" y="0"/>
              <a:ext cx="4337114" cy="844267"/>
            </a:xfrm>
            <a:custGeom>
              <a:avLst/>
              <a:gdLst>
                <a:gd name="connsiteX0" fmla="*/ 140711 w 4337114"/>
                <a:gd name="connsiteY0" fmla="*/ 0 h 844267"/>
                <a:gd name="connsiteX1" fmla="*/ 4196402 w 4337114"/>
                <a:gd name="connsiteY1" fmla="*/ 0 h 844267"/>
                <a:gd name="connsiteX2" fmla="*/ 4274115 w 4337114"/>
                <a:gd name="connsiteY2" fmla="*/ 0 h 844267"/>
                <a:gd name="connsiteX3" fmla="*/ 4337113 w 4337114"/>
                <a:gd name="connsiteY3" fmla="*/ 703556 h 844267"/>
                <a:gd name="connsiteX4" fmla="*/ 4337113 w 4337114"/>
                <a:gd name="connsiteY4" fmla="*/ 781269 h 844267"/>
                <a:gd name="connsiteX5" fmla="*/ 1923241 w 4337114"/>
                <a:gd name="connsiteY5" fmla="*/ 844267 h 844267"/>
                <a:gd name="connsiteX6" fmla="*/ 584285 w 4337114"/>
                <a:gd name="connsiteY6" fmla="*/ 1334903 h 844267"/>
                <a:gd name="connsiteX7" fmla="*/ 1173752 w 4337114"/>
                <a:gd name="connsiteY7" fmla="*/ 844267 h 844267"/>
                <a:gd name="connsiteX8" fmla="*/ 140711 w 4337114"/>
                <a:gd name="connsiteY8" fmla="*/ 844267 h 844267"/>
                <a:gd name="connsiteX9" fmla="*/ 103392 w 4337114"/>
                <a:gd name="connsiteY9" fmla="*/ 844267 h 844267"/>
                <a:gd name="connsiteX10" fmla="*/ 14825 w 4337114"/>
                <a:gd name="connsiteY10" fmla="*/ 776666 h 844267"/>
                <a:gd name="connsiteX11" fmla="*/ 0 w 4337114"/>
                <a:gd name="connsiteY11" fmla="*/ 140711 h 844267"/>
                <a:gd name="connsiteX12" fmla="*/ 0 w 4337114"/>
                <a:gd name="connsiteY12" fmla="*/ 62999 h 844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37113" h="1334903">
                  <a:moveTo>
                    <a:pt x="140711" y="0"/>
                  </a:moveTo>
                  <a:lnTo>
                    <a:pt x="4196402" y="0"/>
                  </a:lnTo>
                  <a:cubicBezTo>
                    <a:pt x="4274115" y="0"/>
                    <a:pt x="4337113" y="62999"/>
                    <a:pt x="4337113" y="140711"/>
                  </a:cubicBezTo>
                  <a:lnTo>
                    <a:pt x="4337113" y="703556"/>
                  </a:lnTo>
                  <a:cubicBezTo>
                    <a:pt x="4337113" y="781269"/>
                    <a:pt x="4274115" y="844267"/>
                    <a:pt x="4196402" y="844267"/>
                  </a:cubicBezTo>
                  <a:lnTo>
                    <a:pt x="1923241" y="844267"/>
                  </a:lnTo>
                  <a:lnTo>
                    <a:pt x="584285" y="1334903"/>
                  </a:lnTo>
                  <a:lnTo>
                    <a:pt x="1173752" y="844267"/>
                  </a:lnTo>
                  <a:lnTo>
                    <a:pt x="140711" y="844267"/>
                  </a:lnTo>
                  <a:cubicBezTo>
                    <a:pt x="103392" y="844267"/>
                    <a:pt x="67602" y="829443"/>
                    <a:pt x="41213" y="803054"/>
                  </a:cubicBezTo>
                  <a:cubicBezTo>
                    <a:pt x="14825" y="776666"/>
                    <a:pt x="0" y="740875"/>
                    <a:pt x="0" y="703556"/>
                  </a:cubicBezTo>
                  <a:lnTo>
                    <a:pt x="0" y="140711"/>
                  </a:lnTo>
                  <a:cubicBezTo>
                    <a:pt x="0" y="62999"/>
                    <a:pt x="62999" y="0"/>
                    <a:pt x="140711" y="0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F464C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1" name="文本3"/>
            <p:cNvSpPr txBox="1"/>
            <p:nvPr/>
          </p:nvSpPr>
          <p:spPr>
            <a:xfrm>
              <a:off x="167592" y="-42294"/>
              <a:ext cx="4246102" cy="1066737"/>
            </a:xfrm>
            <a:prstGeom prst="rect">
              <a:avLst/>
            </a:prstGeom>
            <a:noFill/>
          </p:spPr>
          <p:txBody>
            <a:bodyPr anchor="t"/>
            <a:lstStyle/>
            <a:p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a pet. It</a:t>
              </a:r>
              <a:r>
                <a:rPr lang="en-US" altLang="zh-CN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a dog.</a:t>
              </a:r>
            </a:p>
          </p:txBody>
        </p:sp>
      </p:grpSp>
      <p:pic>
        <p:nvPicPr>
          <p:cNvPr id="6" name="i have a pet it's a dog">
            <a:hlinkClick r:id="" action="ppaction://media"/>
            <a:extLst>
              <a:ext uri="{FF2B5EF4-FFF2-40B4-BE49-F238E27FC236}">
                <a16:creationId xmlns:a16="http://schemas.microsoft.com/office/drawing/2014/main" id="{A689D39C-90E5-E103-D903-42EC1DD906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62158" y="2014370"/>
            <a:ext cx="487363" cy="487363"/>
          </a:xfrm>
          <a:prstGeom prst="rect">
            <a:avLst/>
          </a:prstGeom>
        </p:spPr>
      </p:pic>
      <p:sp>
        <p:nvSpPr>
          <p:cNvPr id="15" name="文本1">
            <a:extLst>
              <a:ext uri="{FF2B5EF4-FFF2-40B4-BE49-F238E27FC236}">
                <a16:creationId xmlns:a16="http://schemas.microsoft.com/office/drawing/2014/main" id="{7E236675-2420-9CF2-8D9E-85E74921D6EC}"/>
              </a:ext>
            </a:extLst>
          </p:cNvPr>
          <p:cNvSpPr txBox="1"/>
          <p:nvPr/>
        </p:nvSpPr>
        <p:spPr>
          <a:xfrm>
            <a:off x="6557" y="858586"/>
            <a:ext cx="4690804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endParaRPr lang="en-US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16" name="图片4">
            <a:extLst>
              <a:ext uri="{FF2B5EF4-FFF2-40B4-BE49-F238E27FC236}">
                <a16:creationId xmlns:a16="http://schemas.microsoft.com/office/drawing/2014/main" id="{3B972B4E-EC53-B052-40E8-3F86ABB565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9521" y="1984375"/>
            <a:ext cx="2433692" cy="4064516"/>
          </a:xfrm>
          <a:prstGeom prst="ellipse">
            <a:avLst/>
          </a:prstGeom>
        </p:spPr>
      </p:pic>
      <p:sp>
        <p:nvSpPr>
          <p:cNvPr id="8" name="文本1">
            <a:extLst>
              <a:ext uri="{FF2B5EF4-FFF2-40B4-BE49-F238E27FC236}">
                <a16:creationId xmlns:a16="http://schemas.microsoft.com/office/drawing/2014/main" id="{F51A0699-F26A-11A0-B51F-2A46531E2848}"/>
              </a:ext>
            </a:extLst>
          </p:cNvPr>
          <p:cNvSpPr txBox="1"/>
          <p:nvPr/>
        </p:nvSpPr>
        <p:spPr>
          <a:xfrm>
            <a:off x="4207525" y="943323"/>
            <a:ext cx="4558842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Listen, check and repeat.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B30E4D6-5142-6B57-02CA-3ABEFE6207ED}"/>
              </a:ext>
            </a:extLst>
          </p:cNvPr>
          <p:cNvCxnSpPr>
            <a:cxnSpLocks/>
          </p:cNvCxnSpPr>
          <p:nvPr/>
        </p:nvCxnSpPr>
        <p:spPr>
          <a:xfrm flipV="1">
            <a:off x="3708577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3">
            <a:extLst>
              <a:ext uri="{FF2B5EF4-FFF2-40B4-BE49-F238E27FC236}">
                <a16:creationId xmlns:a16="http://schemas.microsoft.com/office/drawing/2014/main" id="{3B8FAB64-4132-B2F0-D87F-0A1CFEF67BD2}"/>
              </a:ext>
            </a:extLst>
          </p:cNvPr>
          <p:cNvGrpSpPr/>
          <p:nvPr/>
        </p:nvGrpSpPr>
        <p:grpSpPr>
          <a:xfrm>
            <a:off x="3195329" y="1182402"/>
            <a:ext cx="445481" cy="469613"/>
            <a:chOff x="2121873" y="1511588"/>
            <a:chExt cx="445481" cy="469613"/>
          </a:xfrm>
        </p:grpSpPr>
        <p:sp>
          <p:nvSpPr>
            <p:cNvPr id="14" name="矩形 15">
              <a:extLst>
                <a:ext uri="{FF2B5EF4-FFF2-40B4-BE49-F238E27FC236}">
                  <a16:creationId xmlns:a16="http://schemas.microsoft.com/office/drawing/2014/main" id="{CF1C30BB-448E-FDC4-CDF3-46ABE92FD96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矩形 22">
              <a:extLst>
                <a:ext uri="{FF2B5EF4-FFF2-40B4-BE49-F238E27FC236}">
                  <a16:creationId xmlns:a16="http://schemas.microsoft.com/office/drawing/2014/main" id="{EBF5A048-F81B-F7D7-2988-373753D17A3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grpSp>
        <p:nvGrpSpPr>
          <p:cNvPr id="6" name="组合2"/>
          <p:cNvGrpSpPr/>
          <p:nvPr/>
        </p:nvGrpSpPr>
        <p:grpSpPr>
          <a:xfrm>
            <a:off x="2235226" y="2242662"/>
            <a:ext cx="3934435" cy="1066736"/>
            <a:chOff x="0" y="-48575"/>
            <a:chExt cx="3934435" cy="1066736"/>
          </a:xfrm>
        </p:grpSpPr>
        <p:sp>
          <p:nvSpPr>
            <p:cNvPr id="7" name="形状2"/>
            <p:cNvSpPr txBox="1"/>
            <p:nvPr/>
          </p:nvSpPr>
          <p:spPr>
            <a:xfrm>
              <a:off x="0" y="0"/>
              <a:ext cx="3934435" cy="813902"/>
            </a:xfrm>
            <a:custGeom>
              <a:avLst/>
              <a:gdLst>
                <a:gd name="connsiteX0" fmla="*/ 135650 w 3934435"/>
                <a:gd name="connsiteY0" fmla="*/ 0 h 813902"/>
                <a:gd name="connsiteX1" fmla="*/ 3798784 w 3934435"/>
                <a:gd name="connsiteY1" fmla="*/ 0 h 813902"/>
                <a:gd name="connsiteX2" fmla="*/ 3873702 w 3934435"/>
                <a:gd name="connsiteY2" fmla="*/ 0 h 813902"/>
                <a:gd name="connsiteX3" fmla="*/ 3934435 w 3934435"/>
                <a:gd name="connsiteY3" fmla="*/ 678251 h 813902"/>
                <a:gd name="connsiteX4" fmla="*/ 3934435 w 3934435"/>
                <a:gd name="connsiteY4" fmla="*/ 753169 h 813902"/>
                <a:gd name="connsiteX5" fmla="*/ 1869757 w 3934435"/>
                <a:gd name="connsiteY5" fmla="*/ 813902 h 813902"/>
                <a:gd name="connsiteX6" fmla="*/ 1194294 w 3934435"/>
                <a:gd name="connsiteY6" fmla="*/ 1232207 h 813902"/>
                <a:gd name="connsiteX7" fmla="*/ 1416883 w 3934435"/>
                <a:gd name="connsiteY7" fmla="*/ 813902 h 813902"/>
                <a:gd name="connsiteX8" fmla="*/ 135650 w 3934435"/>
                <a:gd name="connsiteY8" fmla="*/ 813902 h 813902"/>
                <a:gd name="connsiteX9" fmla="*/ 99674 w 3934435"/>
                <a:gd name="connsiteY9" fmla="*/ 813902 h 813902"/>
                <a:gd name="connsiteX10" fmla="*/ 14292 w 3934435"/>
                <a:gd name="connsiteY10" fmla="*/ 748731 h 813902"/>
                <a:gd name="connsiteX11" fmla="*/ 0 w 3934435"/>
                <a:gd name="connsiteY11" fmla="*/ 135650 h 813902"/>
                <a:gd name="connsiteX12" fmla="*/ 0 w 3934435"/>
                <a:gd name="connsiteY12" fmla="*/ 60733 h 81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4435" h="1232207">
                  <a:moveTo>
                    <a:pt x="135650" y="0"/>
                  </a:moveTo>
                  <a:lnTo>
                    <a:pt x="3798784" y="0"/>
                  </a:lnTo>
                  <a:cubicBezTo>
                    <a:pt x="3873702" y="0"/>
                    <a:pt x="3934434" y="60733"/>
                    <a:pt x="3934435" y="135650"/>
                  </a:cubicBezTo>
                  <a:lnTo>
                    <a:pt x="3934435" y="678251"/>
                  </a:lnTo>
                  <a:cubicBezTo>
                    <a:pt x="3934435" y="753169"/>
                    <a:pt x="3873702" y="813902"/>
                    <a:pt x="3798784" y="813902"/>
                  </a:cubicBezTo>
                  <a:lnTo>
                    <a:pt x="1869757" y="813902"/>
                  </a:lnTo>
                  <a:lnTo>
                    <a:pt x="1194294" y="1232207"/>
                  </a:lnTo>
                  <a:lnTo>
                    <a:pt x="1416883" y="813902"/>
                  </a:lnTo>
                  <a:lnTo>
                    <a:pt x="135650" y="813902"/>
                  </a:lnTo>
                  <a:cubicBezTo>
                    <a:pt x="99674" y="813902"/>
                    <a:pt x="65170" y="799610"/>
                    <a:pt x="39731" y="774171"/>
                  </a:cubicBezTo>
                  <a:cubicBezTo>
                    <a:pt x="14292" y="748731"/>
                    <a:pt x="0" y="714228"/>
                    <a:pt x="0" y="678251"/>
                  </a:cubicBezTo>
                  <a:lnTo>
                    <a:pt x="0" y="135650"/>
                  </a:lnTo>
                  <a:cubicBezTo>
                    <a:pt x="0" y="60733"/>
                    <a:pt x="60733" y="0"/>
                    <a:pt x="135650" y="0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F464C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54321" y="-48575"/>
              <a:ext cx="3880114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a pet. It</a:t>
              </a:r>
              <a:r>
                <a:rPr lang="en-US" altLang="zh-CN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a cat.</a:t>
              </a:r>
            </a:p>
          </p:txBody>
        </p:sp>
      </p:grpSp>
      <p:sp>
        <p:nvSpPr>
          <p:cNvPr id="12" name="文本1"/>
          <p:cNvSpPr txBox="1"/>
          <p:nvPr/>
        </p:nvSpPr>
        <p:spPr>
          <a:xfrm>
            <a:off x="402717" y="101117"/>
            <a:ext cx="7722108" cy="61907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endParaRPr lang="zh-CN" altLang="en-US" sz="2800" b="1" i="0" dirty="0">
              <a:solidFill>
                <a:srgbClr val="FFFFFF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5417" y="2975710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pet does the girl have?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5417" y="4342137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she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244EF53C-D94B-1A29-E855-057CE58A85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16" b="97075" l="3858" r="95549">
                        <a14:foregroundMark x1="25519" y1="6685" x2="42730" y2="10515"/>
                        <a14:foregroundMark x1="24036" y1="5989" x2="3858" y2="12953"/>
                        <a14:foregroundMark x1="21958" y1="17201" x2="34273" y2="22145"/>
                        <a14:foregroundMark x1="41840" y1="14624" x2="52077" y2="23955"/>
                        <a14:foregroundMark x1="66024" y1="21170" x2="76855" y2="38022"/>
                        <a14:foregroundMark x1="63650" y1="29387" x2="67507" y2="38997"/>
                        <a14:foregroundMark x1="66024" y1="22145" x2="59347" y2="44359"/>
                        <a14:foregroundMark x1="77448" y1="25696" x2="88427" y2="42827"/>
                        <a14:foregroundMark x1="82938" y1="37465" x2="81751" y2="44220"/>
                        <a14:foregroundMark x1="75371" y1="43663" x2="90504" y2="45056"/>
                        <a14:foregroundMark x1="91395" y1="36978" x2="92285" y2="41713"/>
                        <a14:foregroundMark x1="83531" y1="28343" x2="92285" y2="34749"/>
                        <a14:foregroundMark x1="66617" y1="20543" x2="84125" y2="20543"/>
                        <a14:foregroundMark x1="70920" y1="16992" x2="82641" y2="17201"/>
                        <a14:foregroundMark x1="34570" y1="2716" x2="13353" y2="6964"/>
                        <a14:foregroundMark x1="13353" y1="6964" x2="9644" y2="8983"/>
                        <a14:foregroundMark x1="8309" y1="20543" x2="15282" y2="29039"/>
                        <a14:foregroundMark x1="54599" y1="88997" x2="61128" y2="95682"/>
                        <a14:foregroundMark x1="61869" y1="95404" x2="72700" y2="96240"/>
                        <a14:foregroundMark x1="94362" y1="34192" x2="95549" y2="36421"/>
                        <a14:foregroundMark x1="74481" y1="31198" x2="82641" y2="35306"/>
                        <a14:foregroundMark x1="52374" y1="96100" x2="66617" y2="97075"/>
                        <a14:foregroundMark x1="78042" y1="20682" x2="78042" y2="251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2645" y="2355424"/>
            <a:ext cx="1783436" cy="3799725"/>
          </a:xfrm>
          <a:prstGeom prst="rect">
            <a:avLst/>
          </a:prstGeom>
        </p:spPr>
      </p:pic>
      <p:pic>
        <p:nvPicPr>
          <p:cNvPr id="22" name="2">
            <a:hlinkClick r:id="" action="ppaction://media"/>
            <a:extLst>
              <a:ext uri="{FF2B5EF4-FFF2-40B4-BE49-F238E27FC236}">
                <a16:creationId xmlns:a16="http://schemas.microsoft.com/office/drawing/2014/main" id="{C9A00B0F-6B61-BC74-008C-15E15895D8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63172" y="2310425"/>
            <a:ext cx="487363" cy="487363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1ADEA985-4B35-8807-3BCB-C76294DAF7AA}"/>
              </a:ext>
            </a:extLst>
          </p:cNvPr>
          <p:cNvSpPr txBox="1"/>
          <p:nvPr/>
        </p:nvSpPr>
        <p:spPr>
          <a:xfrm>
            <a:off x="6195417" y="3594935"/>
            <a:ext cx="1147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cat.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1">
            <a:extLst>
              <a:ext uri="{FF2B5EF4-FFF2-40B4-BE49-F238E27FC236}">
                <a16:creationId xmlns:a16="http://schemas.microsoft.com/office/drawing/2014/main" id="{7B4906C2-E502-FCEC-83FC-864C7C6BAEF2}"/>
              </a:ext>
            </a:extLst>
          </p:cNvPr>
          <p:cNvSpPr txBox="1"/>
          <p:nvPr/>
        </p:nvSpPr>
        <p:spPr>
          <a:xfrm>
            <a:off x="2131471" y="1010474"/>
            <a:ext cx="7929059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 and say. Then listen, check and repeat.</a:t>
            </a:r>
          </a:p>
        </p:txBody>
      </p: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616B8F2E-E025-FF77-CD9A-6E86B71FBA9F}"/>
              </a:ext>
            </a:extLst>
          </p:cNvPr>
          <p:cNvCxnSpPr>
            <a:cxnSpLocks/>
          </p:cNvCxnSpPr>
          <p:nvPr/>
        </p:nvCxnSpPr>
        <p:spPr>
          <a:xfrm>
            <a:off x="2235226" y="1547336"/>
            <a:ext cx="775786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3">
            <a:extLst>
              <a:ext uri="{FF2B5EF4-FFF2-40B4-BE49-F238E27FC236}">
                <a16:creationId xmlns:a16="http://schemas.microsoft.com/office/drawing/2014/main" id="{F04F945F-552F-3C98-3402-3904089FE349}"/>
              </a:ext>
            </a:extLst>
          </p:cNvPr>
          <p:cNvGrpSpPr/>
          <p:nvPr/>
        </p:nvGrpSpPr>
        <p:grpSpPr>
          <a:xfrm>
            <a:off x="1726040" y="1175678"/>
            <a:ext cx="445481" cy="469613"/>
            <a:chOff x="2121873" y="1511588"/>
            <a:chExt cx="445481" cy="46961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502C9F66-BFD7-2082-ACAF-53342946228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矩形 22">
              <a:extLst>
                <a:ext uri="{FF2B5EF4-FFF2-40B4-BE49-F238E27FC236}">
                  <a16:creationId xmlns:a16="http://schemas.microsoft.com/office/drawing/2014/main" id="{78D353D7-E418-200A-7CE3-7F4167947E6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04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4" grpId="0"/>
      <p:bldP spid="15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467919" y="3243590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pet does he have? Why? 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467919" y="4373879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FC614D7-3A8D-39D8-9DB3-7E9F8C249C1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83793" y="1558879"/>
            <a:ext cx="2681237" cy="460633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2171EEB-749D-AA5C-14F2-9D72B4E4A3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3190" y="3505200"/>
            <a:ext cx="710891" cy="86867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59DBB3DB-0D3C-CF35-5C98-9C989AD40D3F}"/>
              </a:ext>
            </a:extLst>
          </p:cNvPr>
          <p:cNvSpPr txBox="1"/>
          <p:nvPr/>
        </p:nvSpPr>
        <p:spPr>
          <a:xfrm>
            <a:off x="2467919" y="2108668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boy doing?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1">
            <a:extLst>
              <a:ext uri="{FF2B5EF4-FFF2-40B4-BE49-F238E27FC236}">
                <a16:creationId xmlns:a16="http://schemas.microsoft.com/office/drawing/2014/main" id="{207155DE-8F12-53FB-8444-EC591B882E43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50241C11-9912-DA42-BEE0-1F0CAA666F2E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FB108A3B-6DEE-B3C3-A427-1FB8034533E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3" name="矩形 15">
              <a:extLst>
                <a:ext uri="{FF2B5EF4-FFF2-40B4-BE49-F238E27FC236}">
                  <a16:creationId xmlns:a16="http://schemas.microsoft.com/office/drawing/2014/main" id="{6D5FD1DD-01BC-3693-475C-3BAF563000A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22">
              <a:extLst>
                <a:ext uri="{FF2B5EF4-FFF2-40B4-BE49-F238E27FC236}">
                  <a16:creationId xmlns:a16="http://schemas.microsoft.com/office/drawing/2014/main" id="{7B2E04BF-E4E2-3818-4DC2-9A68188043F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1697149" y="2859190"/>
            <a:ext cx="4233838" cy="1065600"/>
            <a:chOff x="0" y="0"/>
            <a:chExt cx="4052459" cy="1161457"/>
          </a:xfrm>
        </p:grpSpPr>
        <p:sp>
          <p:nvSpPr>
            <p:cNvPr id="8" name="形状2"/>
            <p:cNvSpPr txBox="1"/>
            <p:nvPr/>
          </p:nvSpPr>
          <p:spPr>
            <a:xfrm>
              <a:off x="0" y="0"/>
              <a:ext cx="4052459" cy="871852"/>
            </a:xfrm>
            <a:custGeom>
              <a:avLst/>
              <a:gdLst>
                <a:gd name="connsiteX0" fmla="*/ 145309 w 4052459"/>
                <a:gd name="connsiteY0" fmla="*/ 0 h 871852"/>
                <a:gd name="connsiteX1" fmla="*/ 3907150 w 4052459"/>
                <a:gd name="connsiteY1" fmla="*/ 0 h 871852"/>
                <a:gd name="connsiteX2" fmla="*/ 3987402 w 4052459"/>
                <a:gd name="connsiteY2" fmla="*/ 0 h 871852"/>
                <a:gd name="connsiteX3" fmla="*/ 4052459 w 4052459"/>
                <a:gd name="connsiteY3" fmla="*/ 726543 h 871852"/>
                <a:gd name="connsiteX4" fmla="*/ 4052459 w 4052459"/>
                <a:gd name="connsiteY4" fmla="*/ 766669 h 871852"/>
                <a:gd name="connsiteX5" fmla="*/ 4002349 w 4052459"/>
                <a:gd name="connsiteY5" fmla="*/ 835521 h 871852"/>
                <a:gd name="connsiteX6" fmla="*/ 4290254 w 4052459"/>
                <a:gd name="connsiteY6" fmla="*/ 944152 h 871852"/>
                <a:gd name="connsiteX7" fmla="*/ 3397818 w 4052459"/>
                <a:gd name="connsiteY7" fmla="*/ 871852 h 871852"/>
                <a:gd name="connsiteX8" fmla="*/ 145309 w 4052459"/>
                <a:gd name="connsiteY8" fmla="*/ 871852 h 871852"/>
                <a:gd name="connsiteX9" fmla="*/ 106770 w 4052459"/>
                <a:gd name="connsiteY9" fmla="*/ 871852 h 871852"/>
                <a:gd name="connsiteX10" fmla="*/ 15309 w 4052459"/>
                <a:gd name="connsiteY10" fmla="*/ 802041 h 871852"/>
                <a:gd name="connsiteX11" fmla="*/ 0 w 4052459"/>
                <a:gd name="connsiteY11" fmla="*/ 145309 h 871852"/>
                <a:gd name="connsiteX12" fmla="*/ 0 w 4052459"/>
                <a:gd name="connsiteY12" fmla="*/ 65057 h 871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90254" h="944152">
                  <a:moveTo>
                    <a:pt x="145309" y="0"/>
                  </a:moveTo>
                  <a:lnTo>
                    <a:pt x="3907150" y="0"/>
                  </a:lnTo>
                  <a:cubicBezTo>
                    <a:pt x="3987402" y="0"/>
                    <a:pt x="4052459" y="65057"/>
                    <a:pt x="4052459" y="145309"/>
                  </a:cubicBezTo>
                  <a:lnTo>
                    <a:pt x="4052459" y="726543"/>
                  </a:lnTo>
                  <a:cubicBezTo>
                    <a:pt x="4052459" y="766669"/>
                    <a:pt x="4036195" y="802996"/>
                    <a:pt x="4009899" y="829292"/>
                  </a:cubicBezTo>
                  <a:lnTo>
                    <a:pt x="4002349" y="835521"/>
                  </a:lnTo>
                  <a:lnTo>
                    <a:pt x="4290254" y="944152"/>
                  </a:lnTo>
                  <a:lnTo>
                    <a:pt x="3397818" y="871852"/>
                  </a:lnTo>
                  <a:lnTo>
                    <a:pt x="145309" y="871852"/>
                  </a:lnTo>
                  <a:cubicBezTo>
                    <a:pt x="106770" y="871852"/>
                    <a:pt x="69811" y="856543"/>
                    <a:pt x="42560" y="829292"/>
                  </a:cubicBezTo>
                  <a:cubicBezTo>
                    <a:pt x="15309" y="802041"/>
                    <a:pt x="0" y="765081"/>
                    <a:pt x="0" y="726543"/>
                  </a:cubicBezTo>
                  <a:lnTo>
                    <a:pt x="0" y="145309"/>
                  </a:lnTo>
                  <a:cubicBezTo>
                    <a:pt x="0" y="65057"/>
                    <a:pt x="65057" y="0"/>
                    <a:pt x="145309" y="0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F464C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26429" y="94720"/>
              <a:ext cx="3728869" cy="1066737"/>
            </a:xfrm>
            <a:prstGeom prst="rect">
              <a:avLst/>
            </a:prstGeom>
            <a:noFill/>
          </p:spPr>
          <p:txBody>
            <a:bodyPr anchor="t"/>
            <a:lstStyle/>
            <a:p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a pet. It</a:t>
              </a:r>
              <a:r>
                <a:rPr lang="en-US" altLang="zh-CN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a bird.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04EFFE75-BDB2-0868-72DA-F90A043B99FC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61170" y="1911600"/>
            <a:ext cx="2517320" cy="432472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91B0453-E795-5462-5C62-CA56003818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0987" y="3869275"/>
            <a:ext cx="710891" cy="86867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">
            <a:hlinkClick r:id="" action="ppaction://media"/>
            <a:extLst>
              <a:ext uri="{FF2B5EF4-FFF2-40B4-BE49-F238E27FC236}">
                <a16:creationId xmlns:a16="http://schemas.microsoft.com/office/drawing/2014/main" id="{046F7C2A-4D6B-D2FF-8149-5FA998574B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79911" y="3015456"/>
            <a:ext cx="487363" cy="487363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B7200D33-F4B6-B5E6-B003-4F4CE774FB0B}"/>
              </a:ext>
            </a:extLst>
          </p:cNvPr>
          <p:cNvSpPr txBox="1"/>
          <p:nvPr/>
        </p:nvSpPr>
        <p:spPr>
          <a:xfrm>
            <a:off x="4207525" y="917199"/>
            <a:ext cx="4578436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Listen, check and repeat.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6319EF05-B9BB-7BFB-AF00-7BFB1C26D824}"/>
              </a:ext>
            </a:extLst>
          </p:cNvPr>
          <p:cNvCxnSpPr>
            <a:cxnSpLocks/>
          </p:cNvCxnSpPr>
          <p:nvPr/>
        </p:nvCxnSpPr>
        <p:spPr>
          <a:xfrm flipV="1">
            <a:off x="3718374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290EE34-A368-E5F5-09FC-6F0D7EB78675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13" name="矩形 15">
              <a:extLst>
                <a:ext uri="{FF2B5EF4-FFF2-40B4-BE49-F238E27FC236}">
                  <a16:creationId xmlns:a16="http://schemas.microsoft.com/office/drawing/2014/main" id="{723C4016-7DC8-27C2-7092-682FB0419A4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22">
              <a:extLst>
                <a:ext uri="{FF2B5EF4-FFF2-40B4-BE49-F238E27FC236}">
                  <a16:creationId xmlns:a16="http://schemas.microsoft.com/office/drawing/2014/main" id="{66C0089E-6641-8A2B-C1E6-35DC451FD85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061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76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977710" y="2272474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pet does the girl have?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77710" y="3550544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she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2FDC775-909E-30E8-5C3D-E6C49C187C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43" b="92334" l="4837" r="95042">
                        <a14:foregroundMark x1="12092" y1="51916" x2="16929" y2="75436"/>
                        <a14:foregroundMark x1="10157" y1="71603" x2="23579" y2="87108"/>
                        <a14:foregroundMark x1="18742" y1="47909" x2="32648" y2="55923"/>
                        <a14:foregroundMark x1="22249" y1="45819" x2="38210" y2="45470"/>
                        <a14:foregroundMark x1="44498" y1="8711" x2="52237" y2="7143"/>
                        <a14:foregroundMark x1="55744" y1="43902" x2="76421" y2="52265"/>
                        <a14:foregroundMark x1="92745" y1="58188" x2="95405" y2="58014"/>
                        <a14:foregroundMark x1="60097" y1="54878" x2="75333" y2="58711"/>
                        <a14:foregroundMark x1="50423" y1="34669" x2="60097" y2="43554"/>
                        <a14:foregroundMark x1="44377" y1="47038" x2="42322" y2="58188"/>
                        <a14:foregroundMark x1="8948" y1="53833" x2="8948" y2="63415"/>
                        <a14:foregroundMark x1="4837" y1="61324" x2="8222" y2="71777"/>
                        <a14:foregroundMark x1="21644" y1="89895" x2="36638" y2="92334"/>
                        <a14:foregroundMark x1="67352" y1="47213" x2="71221" y2="44774"/>
                        <a14:foregroundMark x1="73035" y1="56098" x2="87062" y2="5540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71303" y="2061694"/>
            <a:ext cx="4466378" cy="310000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1A1444A2-3410-A625-CAE3-C9D70EE50449}"/>
              </a:ext>
            </a:extLst>
          </p:cNvPr>
          <p:cNvSpPr txBox="1"/>
          <p:nvPr/>
        </p:nvSpPr>
        <p:spPr>
          <a:xfrm>
            <a:off x="1977710" y="2795694"/>
            <a:ext cx="1147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fish.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A833B3F8-F89A-5B1A-EB6B-43CDFB35F8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1642" y="3959941"/>
            <a:ext cx="1310473" cy="914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文本1">
            <a:extLst>
              <a:ext uri="{FF2B5EF4-FFF2-40B4-BE49-F238E27FC236}">
                <a16:creationId xmlns:a16="http://schemas.microsoft.com/office/drawing/2014/main" id="{65381836-97F3-16CD-2FB4-5082C8C78BC3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CE2C651-D121-FAD8-8168-DA54966F2292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3">
            <a:extLst>
              <a:ext uri="{FF2B5EF4-FFF2-40B4-BE49-F238E27FC236}">
                <a16:creationId xmlns:a16="http://schemas.microsoft.com/office/drawing/2014/main" id="{8F885049-F219-A0F8-F2D8-DC17E210D2F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4" name="矩形 15">
              <a:extLst>
                <a:ext uri="{FF2B5EF4-FFF2-40B4-BE49-F238E27FC236}">
                  <a16:creationId xmlns:a16="http://schemas.microsoft.com/office/drawing/2014/main" id="{1D701563-EDB7-73EB-D9C1-A3DB9365ABF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22">
              <a:extLst>
                <a:ext uri="{FF2B5EF4-FFF2-40B4-BE49-F238E27FC236}">
                  <a16:creationId xmlns:a16="http://schemas.microsoft.com/office/drawing/2014/main" id="{D5615034-12A4-8F66-E77D-12DF2FD3E1D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91DC515C-49FA-6F4B-5F8A-3323E81ECB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143" b="92334" l="4837" r="95042">
                        <a14:foregroundMark x1="12092" y1="51916" x2="16929" y2="75436"/>
                        <a14:foregroundMark x1="10157" y1="71603" x2="23579" y2="87108"/>
                        <a14:foregroundMark x1="18742" y1="47909" x2="32648" y2="55923"/>
                        <a14:foregroundMark x1="22249" y1="45819" x2="38210" y2="45470"/>
                        <a14:foregroundMark x1="44498" y1="8711" x2="52237" y2="7143"/>
                        <a14:foregroundMark x1="55744" y1="43902" x2="76421" y2="52265"/>
                        <a14:foregroundMark x1="92745" y1="58188" x2="95405" y2="58014"/>
                        <a14:foregroundMark x1="60097" y1="54878" x2="75333" y2="58711"/>
                        <a14:foregroundMark x1="50423" y1="34669" x2="60097" y2="43554"/>
                        <a14:foregroundMark x1="44377" y1="47038" x2="42322" y2="58188"/>
                        <a14:foregroundMark x1="8948" y1="53833" x2="8948" y2="63415"/>
                        <a14:foregroundMark x1="4837" y1="61324" x2="8222" y2="71777"/>
                        <a14:foregroundMark x1="21644" y1="89895" x2="36638" y2="92334"/>
                        <a14:foregroundMark x1="67352" y1="47213" x2="71221" y2="44774"/>
                        <a14:foregroundMark x1="73035" y1="56098" x2="87062" y2="5540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65463" y="2867140"/>
            <a:ext cx="4466378" cy="3100001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grpSp>
        <p:nvGrpSpPr>
          <p:cNvPr id="8" name="组合2"/>
          <p:cNvGrpSpPr/>
          <p:nvPr/>
        </p:nvGrpSpPr>
        <p:grpSpPr>
          <a:xfrm>
            <a:off x="2919510" y="2478018"/>
            <a:ext cx="3901478" cy="1065600"/>
            <a:chOff x="14620" y="0"/>
            <a:chExt cx="3901478" cy="1110281"/>
          </a:xfrm>
        </p:grpSpPr>
        <p:sp>
          <p:nvSpPr>
            <p:cNvPr id="9" name="形状2"/>
            <p:cNvSpPr txBox="1"/>
            <p:nvPr/>
          </p:nvSpPr>
          <p:spPr>
            <a:xfrm>
              <a:off x="14620" y="0"/>
              <a:ext cx="3901478" cy="919153"/>
            </a:xfrm>
            <a:custGeom>
              <a:avLst/>
              <a:gdLst>
                <a:gd name="connsiteX0" fmla="*/ 153192 w 3901478"/>
                <a:gd name="connsiteY0" fmla="*/ 0 h 919153"/>
                <a:gd name="connsiteX1" fmla="*/ 3748286 w 3901478"/>
                <a:gd name="connsiteY1" fmla="*/ 0 h 919153"/>
                <a:gd name="connsiteX2" fmla="*/ 3832892 w 3901478"/>
                <a:gd name="connsiteY2" fmla="*/ 0 h 919153"/>
                <a:gd name="connsiteX3" fmla="*/ 3901478 w 3901478"/>
                <a:gd name="connsiteY3" fmla="*/ 765961 h 919153"/>
                <a:gd name="connsiteX4" fmla="*/ 3901478 w 3901478"/>
                <a:gd name="connsiteY4" fmla="*/ 850566 h 919153"/>
                <a:gd name="connsiteX5" fmla="*/ 3013491 w 3901478"/>
                <a:gd name="connsiteY5" fmla="*/ 919153 h 919153"/>
                <a:gd name="connsiteX6" fmla="*/ 3300394 w 3901478"/>
                <a:gd name="connsiteY6" fmla="*/ 1162150 h 919153"/>
                <a:gd name="connsiteX7" fmla="*/ 2376495 w 3901478"/>
                <a:gd name="connsiteY7" fmla="*/ 919153 h 919153"/>
                <a:gd name="connsiteX8" fmla="*/ 153192 w 3901478"/>
                <a:gd name="connsiteY8" fmla="*/ 919153 h 919153"/>
                <a:gd name="connsiteX9" fmla="*/ 112563 w 3901478"/>
                <a:gd name="connsiteY9" fmla="*/ 919153 h 919153"/>
                <a:gd name="connsiteX10" fmla="*/ 16140 w 3901478"/>
                <a:gd name="connsiteY10" fmla="*/ 845555 h 919153"/>
                <a:gd name="connsiteX11" fmla="*/ 0 w 3901478"/>
                <a:gd name="connsiteY11" fmla="*/ 153192 h 919153"/>
                <a:gd name="connsiteX12" fmla="*/ 0 w 3901478"/>
                <a:gd name="connsiteY12" fmla="*/ 68586 h 919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01478" h="1162150">
                  <a:moveTo>
                    <a:pt x="153192" y="0"/>
                  </a:moveTo>
                  <a:lnTo>
                    <a:pt x="3748286" y="0"/>
                  </a:lnTo>
                  <a:cubicBezTo>
                    <a:pt x="3832892" y="0"/>
                    <a:pt x="3901478" y="68586"/>
                    <a:pt x="3901478" y="153192"/>
                  </a:cubicBezTo>
                  <a:lnTo>
                    <a:pt x="3901478" y="765961"/>
                  </a:lnTo>
                  <a:cubicBezTo>
                    <a:pt x="3901478" y="850566"/>
                    <a:pt x="3832892" y="919153"/>
                    <a:pt x="3748286" y="919153"/>
                  </a:cubicBezTo>
                  <a:lnTo>
                    <a:pt x="3013491" y="919153"/>
                  </a:lnTo>
                  <a:lnTo>
                    <a:pt x="3300394" y="1162150"/>
                  </a:lnTo>
                  <a:lnTo>
                    <a:pt x="2376495" y="919153"/>
                  </a:lnTo>
                  <a:lnTo>
                    <a:pt x="153192" y="919153"/>
                  </a:lnTo>
                  <a:cubicBezTo>
                    <a:pt x="112563" y="919153"/>
                    <a:pt x="73598" y="903013"/>
                    <a:pt x="44869" y="874284"/>
                  </a:cubicBezTo>
                  <a:cubicBezTo>
                    <a:pt x="16140" y="845555"/>
                    <a:pt x="0" y="806590"/>
                    <a:pt x="0" y="765961"/>
                  </a:cubicBezTo>
                  <a:lnTo>
                    <a:pt x="0" y="153192"/>
                  </a:lnTo>
                  <a:cubicBezTo>
                    <a:pt x="0" y="68586"/>
                    <a:pt x="68586" y="0"/>
                    <a:pt x="153192" y="0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F464C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38100" y="43545"/>
              <a:ext cx="3877998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a pet. It</a:t>
              </a:r>
              <a:r>
                <a:rPr lang="en-US" altLang="zh-CN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a fish.</a:t>
              </a:r>
            </a:p>
          </p:txBody>
        </p:sp>
      </p:grpSp>
      <p:pic>
        <p:nvPicPr>
          <p:cNvPr id="18" name="图片 17">
            <a:extLst>
              <a:ext uri="{FF2B5EF4-FFF2-40B4-BE49-F238E27FC236}">
                <a16:creationId xmlns:a16="http://schemas.microsoft.com/office/drawing/2014/main" id="{5A7ABCA2-D689-13B0-D925-508EA1EDAA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4362" y="4630354"/>
            <a:ext cx="1601649" cy="1117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未命名">
            <a:hlinkClick r:id="" action="ppaction://media"/>
            <a:extLst>
              <a:ext uri="{FF2B5EF4-FFF2-40B4-BE49-F238E27FC236}">
                <a16:creationId xmlns:a16="http://schemas.microsoft.com/office/drawing/2014/main" id="{FB4AABD4-75AD-AFF9-B95C-9EC468D83A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00206" y="2519811"/>
            <a:ext cx="487363" cy="487363"/>
          </a:xfrm>
          <a:prstGeom prst="rect">
            <a:avLst/>
          </a:prstGeom>
        </p:spPr>
      </p:pic>
      <p:sp>
        <p:nvSpPr>
          <p:cNvPr id="7" name="文本1">
            <a:extLst>
              <a:ext uri="{FF2B5EF4-FFF2-40B4-BE49-F238E27FC236}">
                <a16:creationId xmlns:a16="http://schemas.microsoft.com/office/drawing/2014/main" id="{9B2D15CB-6E9B-80EC-D1EE-8E65C393469B}"/>
              </a:ext>
            </a:extLst>
          </p:cNvPr>
          <p:cNvSpPr txBox="1"/>
          <p:nvPr/>
        </p:nvSpPr>
        <p:spPr>
          <a:xfrm>
            <a:off x="4207525" y="917199"/>
            <a:ext cx="4578436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Listen, check and repeat.</a:t>
            </a:r>
          </a:p>
        </p:txBody>
      </p: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ED7B4907-7989-403F-D897-D20680C7572B}"/>
              </a:ext>
            </a:extLst>
          </p:cNvPr>
          <p:cNvCxnSpPr>
            <a:cxnSpLocks/>
          </p:cNvCxnSpPr>
          <p:nvPr/>
        </p:nvCxnSpPr>
        <p:spPr>
          <a:xfrm flipV="1">
            <a:off x="3718374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5BF09DD-C035-8449-2FF9-3A7B761F8F6D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13" name="矩形 15">
              <a:extLst>
                <a:ext uri="{FF2B5EF4-FFF2-40B4-BE49-F238E27FC236}">
                  <a16:creationId xmlns:a16="http://schemas.microsoft.com/office/drawing/2014/main" id="{6EB28F3A-9A2C-3D71-3FF0-F364470A2A3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22">
              <a:extLst>
                <a:ext uri="{FF2B5EF4-FFF2-40B4-BE49-F238E27FC236}">
                  <a16:creationId xmlns:a16="http://schemas.microsoft.com/office/drawing/2014/main" id="{5FB4265B-EADE-95B9-C0C9-95CAA7B1F71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566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9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2127933" y="2522989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pet does the girl have?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27933" y="3801059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she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77D6374-7914-7C6C-6F8E-2354C5A82F44}"/>
              </a:ext>
            </a:extLst>
          </p:cNvPr>
          <p:cNvSpPr txBox="1"/>
          <p:nvPr/>
        </p:nvSpPr>
        <p:spPr>
          <a:xfrm>
            <a:off x="2127932" y="3046209"/>
            <a:ext cx="1588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rabbit.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66919EB5-43E2-EAAB-890E-250DD289D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9185" y="1810405"/>
            <a:ext cx="3658298" cy="3634450"/>
          </a:xfrm>
          <a:prstGeom prst="rect">
            <a:avLst/>
          </a:prstGeom>
        </p:spPr>
      </p:pic>
      <p:grpSp>
        <p:nvGrpSpPr>
          <p:cNvPr id="21" name="组合 20">
            <a:extLst>
              <a:ext uri="{FF2B5EF4-FFF2-40B4-BE49-F238E27FC236}">
                <a16:creationId xmlns:a16="http://schemas.microsoft.com/office/drawing/2014/main" id="{C128C488-2D1A-9BA3-731D-84FF23719A86}"/>
              </a:ext>
            </a:extLst>
          </p:cNvPr>
          <p:cNvGrpSpPr/>
          <p:nvPr/>
        </p:nvGrpSpPr>
        <p:grpSpPr>
          <a:xfrm>
            <a:off x="8207057" y="3502127"/>
            <a:ext cx="2020426" cy="1416460"/>
            <a:chOff x="8207057" y="3502127"/>
            <a:chExt cx="2020426" cy="1416460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227D51BB-A0F6-BC25-037F-CACBEB07F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95968" y="3502127"/>
              <a:ext cx="1931515" cy="1416460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DB4E6DFC-620E-6081-3EDF-48ACB4A6CF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07057" y="4323080"/>
              <a:ext cx="88911" cy="190500"/>
            </a:xfrm>
            <a:prstGeom prst="rect">
              <a:avLst/>
            </a:prstGeom>
          </p:spPr>
        </p:pic>
      </p:grpSp>
      <p:sp>
        <p:nvSpPr>
          <p:cNvPr id="6" name="文本1">
            <a:extLst>
              <a:ext uri="{FF2B5EF4-FFF2-40B4-BE49-F238E27FC236}">
                <a16:creationId xmlns:a16="http://schemas.microsoft.com/office/drawing/2014/main" id="{03D4F58C-B11C-3126-3828-38D1B3DED049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877D1A3-EDC8-577A-9DDE-7F72CCE413A9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872E0718-C4AD-2FF9-FEE6-2F10A47E3D8C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CDAD042D-879D-C42F-B88B-5E09BCD92E9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BB74E9B1-B3C4-6F24-EC7B-D557E46DA43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E969D4B8-A9E9-886A-963F-5F518C9CD0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3125" y="2278124"/>
            <a:ext cx="3658298" cy="363445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F316D7B1-6FED-F143-7699-47239A576D6C}"/>
              </a:ext>
            </a:extLst>
          </p:cNvPr>
          <p:cNvGrpSpPr/>
          <p:nvPr/>
        </p:nvGrpSpPr>
        <p:grpSpPr>
          <a:xfrm>
            <a:off x="5440997" y="3969846"/>
            <a:ext cx="2020426" cy="1416460"/>
            <a:chOff x="8207057" y="3502127"/>
            <a:chExt cx="2020426" cy="1416460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6B5BE6B6-515F-1C68-13D1-5360258F89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95968" y="3502127"/>
              <a:ext cx="1931515" cy="1416460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E78BB528-05EE-6833-B7FC-30B140A57EF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207057" y="4323080"/>
              <a:ext cx="88911" cy="190500"/>
            </a:xfrm>
            <a:prstGeom prst="rect">
              <a:avLst/>
            </a:prstGeom>
          </p:spPr>
        </p:pic>
      </p:grpSp>
      <p:pic>
        <p:nvPicPr>
          <p:cNvPr id="21" name="未命名">
            <a:hlinkClick r:id="" action="ppaction://media"/>
            <a:extLst>
              <a:ext uri="{FF2B5EF4-FFF2-40B4-BE49-F238E27FC236}">
                <a16:creationId xmlns:a16="http://schemas.microsoft.com/office/drawing/2014/main" id="{8D05F845-6F08-0AB8-45FB-D932781919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62635" y="2941637"/>
            <a:ext cx="487363" cy="487363"/>
          </a:xfrm>
          <a:prstGeom prst="rect">
            <a:avLst/>
          </a:prstGeom>
        </p:spPr>
      </p:pic>
      <p:grpSp>
        <p:nvGrpSpPr>
          <p:cNvPr id="11" name="组合2"/>
          <p:cNvGrpSpPr/>
          <p:nvPr/>
        </p:nvGrpSpPr>
        <p:grpSpPr>
          <a:xfrm>
            <a:off x="5632274" y="1821418"/>
            <a:ext cx="4422619" cy="1066736"/>
            <a:chOff x="0" y="-4750"/>
            <a:chExt cx="4422619" cy="1066736"/>
          </a:xfrm>
        </p:grpSpPr>
        <p:sp>
          <p:nvSpPr>
            <p:cNvPr id="12" name="形状2"/>
            <p:cNvSpPr txBox="1"/>
            <p:nvPr/>
          </p:nvSpPr>
          <p:spPr>
            <a:xfrm>
              <a:off x="0" y="0"/>
              <a:ext cx="4422619" cy="919153"/>
            </a:xfrm>
            <a:custGeom>
              <a:avLst/>
              <a:gdLst>
                <a:gd name="connsiteX0" fmla="*/ 153192 w 4422619"/>
                <a:gd name="connsiteY0" fmla="*/ 0 h 919153"/>
                <a:gd name="connsiteX1" fmla="*/ 4269427 w 4422619"/>
                <a:gd name="connsiteY1" fmla="*/ 0 h 919153"/>
                <a:gd name="connsiteX2" fmla="*/ 4354032 w 4422619"/>
                <a:gd name="connsiteY2" fmla="*/ 0 h 919153"/>
                <a:gd name="connsiteX3" fmla="*/ 4422619 w 4422619"/>
                <a:gd name="connsiteY3" fmla="*/ 765961 h 919153"/>
                <a:gd name="connsiteX4" fmla="*/ 4422619 w 4422619"/>
                <a:gd name="connsiteY4" fmla="*/ 850566 h 919153"/>
                <a:gd name="connsiteX5" fmla="*/ 2044502 w 4422619"/>
                <a:gd name="connsiteY5" fmla="*/ 919153 h 919153"/>
                <a:gd name="connsiteX6" fmla="*/ 940287 w 4422619"/>
                <a:gd name="connsiteY6" fmla="*/ 1468529 h 919153"/>
                <a:gd name="connsiteX7" fmla="*/ 1394216 w 4422619"/>
                <a:gd name="connsiteY7" fmla="*/ 919153 h 919153"/>
                <a:gd name="connsiteX8" fmla="*/ 153192 w 4422619"/>
                <a:gd name="connsiteY8" fmla="*/ 919153 h 919153"/>
                <a:gd name="connsiteX9" fmla="*/ 112563 w 4422619"/>
                <a:gd name="connsiteY9" fmla="*/ 919153 h 919153"/>
                <a:gd name="connsiteX10" fmla="*/ 16140 w 4422619"/>
                <a:gd name="connsiteY10" fmla="*/ 845555 h 919153"/>
                <a:gd name="connsiteX11" fmla="*/ 0 w 4422619"/>
                <a:gd name="connsiteY11" fmla="*/ 153192 h 919153"/>
                <a:gd name="connsiteX12" fmla="*/ 0 w 4422619"/>
                <a:gd name="connsiteY12" fmla="*/ 68586 h 919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22619" h="1468529">
                  <a:moveTo>
                    <a:pt x="153192" y="0"/>
                  </a:moveTo>
                  <a:lnTo>
                    <a:pt x="4269427" y="0"/>
                  </a:lnTo>
                  <a:cubicBezTo>
                    <a:pt x="4354032" y="0"/>
                    <a:pt x="4422619" y="68586"/>
                    <a:pt x="4422619" y="153192"/>
                  </a:cubicBezTo>
                  <a:lnTo>
                    <a:pt x="4422619" y="765961"/>
                  </a:lnTo>
                  <a:cubicBezTo>
                    <a:pt x="4422619" y="850566"/>
                    <a:pt x="4354032" y="919153"/>
                    <a:pt x="4269427" y="919153"/>
                  </a:cubicBezTo>
                  <a:lnTo>
                    <a:pt x="2044502" y="919153"/>
                  </a:lnTo>
                  <a:lnTo>
                    <a:pt x="940287" y="1468529"/>
                  </a:lnTo>
                  <a:lnTo>
                    <a:pt x="1394216" y="919153"/>
                  </a:lnTo>
                  <a:lnTo>
                    <a:pt x="153192" y="919153"/>
                  </a:lnTo>
                  <a:cubicBezTo>
                    <a:pt x="112563" y="919153"/>
                    <a:pt x="73598" y="903013"/>
                    <a:pt x="44869" y="874284"/>
                  </a:cubicBezTo>
                  <a:cubicBezTo>
                    <a:pt x="16140" y="845555"/>
                    <a:pt x="0" y="806590"/>
                    <a:pt x="0" y="765961"/>
                  </a:cubicBezTo>
                  <a:lnTo>
                    <a:pt x="0" y="153192"/>
                  </a:lnTo>
                  <a:cubicBezTo>
                    <a:pt x="0" y="68586"/>
                    <a:pt x="68586" y="0"/>
                    <a:pt x="153192" y="0"/>
                  </a:cubicBezTo>
                  <a:close/>
                </a:path>
              </a:pathLst>
            </a:custGeom>
            <a:solidFill>
              <a:srgbClr val="FFFFFF">
                <a:alpha val="0"/>
              </a:srgbClr>
            </a:solidFill>
            <a:ln w="28575">
              <a:solidFill>
                <a:srgbClr val="0F464C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3" name="文本3"/>
            <p:cNvSpPr txBox="1"/>
            <p:nvPr/>
          </p:nvSpPr>
          <p:spPr>
            <a:xfrm>
              <a:off x="41243" y="-4750"/>
              <a:ext cx="4343276" cy="1066736"/>
            </a:xfrm>
            <a:prstGeom prst="rect">
              <a:avLst/>
            </a:prstGeom>
            <a:noFill/>
          </p:spPr>
          <p:txBody>
            <a:bodyPr anchor="t"/>
            <a:lstStyle/>
            <a:p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 a pet. It</a:t>
              </a:r>
              <a:r>
                <a:rPr lang="en-US" altLang="zh-CN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’</a:t>
              </a:r>
              <a:r>
                <a:rPr lang="zh-CN" altLang="en-US" sz="3000" b="1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s a rabbit.</a:t>
              </a:r>
            </a:p>
          </p:txBody>
        </p:sp>
      </p:grpSp>
      <p:sp>
        <p:nvSpPr>
          <p:cNvPr id="17" name="文本1">
            <a:extLst>
              <a:ext uri="{FF2B5EF4-FFF2-40B4-BE49-F238E27FC236}">
                <a16:creationId xmlns:a16="http://schemas.microsoft.com/office/drawing/2014/main" id="{5E4CDB40-BBE9-2273-3E38-9545924F267C}"/>
              </a:ext>
            </a:extLst>
          </p:cNvPr>
          <p:cNvSpPr txBox="1"/>
          <p:nvPr/>
        </p:nvSpPr>
        <p:spPr>
          <a:xfrm>
            <a:off x="4207525" y="943323"/>
            <a:ext cx="4578436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Listen, check and repeat.</a:t>
            </a:r>
          </a:p>
        </p:txBody>
      </p:sp>
      <p:cxnSp>
        <p:nvCxnSpPr>
          <p:cNvPr id="18" name="直接连接符 11">
            <a:extLst>
              <a:ext uri="{FF2B5EF4-FFF2-40B4-BE49-F238E27FC236}">
                <a16:creationId xmlns:a16="http://schemas.microsoft.com/office/drawing/2014/main" id="{BA4EBE8E-53D0-EA72-959A-CCF6796C4960}"/>
              </a:ext>
            </a:extLst>
          </p:cNvPr>
          <p:cNvCxnSpPr>
            <a:cxnSpLocks/>
          </p:cNvCxnSpPr>
          <p:nvPr/>
        </p:nvCxnSpPr>
        <p:spPr>
          <a:xfrm flipV="1">
            <a:off x="3718374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0BC1A96E-21B1-7804-B643-F3572CE0E706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23" name="矩形 15">
              <a:extLst>
                <a:ext uri="{FF2B5EF4-FFF2-40B4-BE49-F238E27FC236}">
                  <a16:creationId xmlns:a16="http://schemas.microsoft.com/office/drawing/2014/main" id="{E260AE16-BF00-8A73-7D0A-3635A489269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2">
              <a:extLst>
                <a:ext uri="{FF2B5EF4-FFF2-40B4-BE49-F238E27FC236}">
                  <a16:creationId xmlns:a16="http://schemas.microsoft.com/office/drawing/2014/main" id="{B2B8FFD6-831F-BECD-1839-E6083433B5C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60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7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6578991" y="3000880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they love their pets?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78991" y="3761855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they say?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78991" y="2239905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they happy?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AE20467F-CD8A-2711-F332-3E07200EE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770467"/>
            <a:ext cx="4724400" cy="4302067"/>
          </a:xfrm>
          <a:prstGeom prst="rect">
            <a:avLst/>
          </a:prstGeom>
        </p:spPr>
      </p:pic>
      <p:sp>
        <p:nvSpPr>
          <p:cNvPr id="7" name="文本1">
            <a:extLst>
              <a:ext uri="{FF2B5EF4-FFF2-40B4-BE49-F238E27FC236}">
                <a16:creationId xmlns:a16="http://schemas.microsoft.com/office/drawing/2014/main" id="{08E68C53-AEB6-E2EB-D28C-603607A28D36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23D81FF2-A5BF-2B90-7CA2-1114C5CAC590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7BBC7222-957D-8155-7A3F-975C2801512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8BB4C667-DF11-74C2-372B-C5B322B682C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FD176B0A-3AC8-42A6-0649-983FBE4C81F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7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1" name="未命名">
            <a:hlinkClick r:id="" action="ppaction://media"/>
            <a:extLst>
              <a:ext uri="{FF2B5EF4-FFF2-40B4-BE49-F238E27FC236}">
                <a16:creationId xmlns:a16="http://schemas.microsoft.com/office/drawing/2014/main" id="{42F64CD4-6589-EB64-4280-48EF94DEE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29349" y="3121240"/>
            <a:ext cx="487363" cy="487363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DB24366-2391-4C57-ADDD-BC67E9B977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8923" y="1839913"/>
            <a:ext cx="4791768" cy="4363413"/>
          </a:xfrm>
          <a:prstGeom prst="rect">
            <a:avLst/>
          </a:prstGeom>
        </p:spPr>
      </p:pic>
      <p:sp>
        <p:nvSpPr>
          <p:cNvPr id="9" name="文本3"/>
          <p:cNvSpPr txBox="1"/>
          <p:nvPr/>
        </p:nvSpPr>
        <p:spPr>
          <a:xfrm>
            <a:off x="7647553" y="3475728"/>
            <a:ext cx="3476532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30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We love our pets!</a:t>
            </a:r>
          </a:p>
        </p:txBody>
      </p:sp>
      <p:sp>
        <p:nvSpPr>
          <p:cNvPr id="10" name="文本1">
            <a:extLst>
              <a:ext uri="{FF2B5EF4-FFF2-40B4-BE49-F238E27FC236}">
                <a16:creationId xmlns:a16="http://schemas.microsoft.com/office/drawing/2014/main" id="{EC8C890A-D69D-9903-82AA-D3AD8E1DC5A1}"/>
              </a:ext>
            </a:extLst>
          </p:cNvPr>
          <p:cNvSpPr txBox="1"/>
          <p:nvPr/>
        </p:nvSpPr>
        <p:spPr>
          <a:xfrm>
            <a:off x="4207525" y="917199"/>
            <a:ext cx="4578436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Listen, check and repeat.</a:t>
            </a:r>
          </a:p>
        </p:txBody>
      </p: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36221128-94A3-80F3-0C1C-5AEE9D6AA069}"/>
              </a:ext>
            </a:extLst>
          </p:cNvPr>
          <p:cNvCxnSpPr>
            <a:cxnSpLocks/>
          </p:cNvCxnSpPr>
          <p:nvPr/>
        </p:nvCxnSpPr>
        <p:spPr>
          <a:xfrm flipV="1">
            <a:off x="3718374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69E7DF97-C956-629D-9E97-E9CFCB9E829B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15" name="矩形 15">
              <a:extLst>
                <a:ext uri="{FF2B5EF4-FFF2-40B4-BE49-F238E27FC236}">
                  <a16:creationId xmlns:a16="http://schemas.microsoft.com/office/drawing/2014/main" id="{451AB396-4E53-0513-54C1-E50EA1466E9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矩形 22">
              <a:extLst>
                <a:ext uri="{FF2B5EF4-FFF2-40B4-BE49-F238E27FC236}">
                  <a16:creationId xmlns:a16="http://schemas.microsoft.com/office/drawing/2014/main" id="{10A30462-1EAC-4F4C-1DC6-4D1DC7E1BA9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251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9E3053D5-69AA-F1D6-9CAD-C4650CAC5659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41D48DF-FFA4-5BA5-6071-760E0F406015}"/>
              </a:ext>
            </a:extLst>
          </p:cNvPr>
          <p:cNvSpPr txBox="1"/>
          <p:nvPr/>
        </p:nvSpPr>
        <p:spPr>
          <a:xfrm>
            <a:off x="3874926" y="3705788"/>
            <a:ext cx="5023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1">
            <a:extLst>
              <a:ext uri="{FF2B5EF4-FFF2-40B4-BE49-F238E27FC236}">
                <a16:creationId xmlns:a16="http://schemas.microsoft.com/office/drawing/2014/main" id="{4B63FB20-33CC-FBC7-C483-12A16352C981}"/>
              </a:ext>
            </a:extLst>
          </p:cNvPr>
          <p:cNvSpPr txBox="1"/>
          <p:nvPr/>
        </p:nvSpPr>
        <p:spPr>
          <a:xfrm>
            <a:off x="3874926" y="956044"/>
            <a:ext cx="5197903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Watch the video and repeat.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A51C4189-F9F1-261C-A990-E594295AA41A}"/>
              </a:ext>
            </a:extLst>
          </p:cNvPr>
          <p:cNvCxnSpPr>
            <a:cxnSpLocks/>
          </p:cNvCxnSpPr>
          <p:nvPr/>
        </p:nvCxnSpPr>
        <p:spPr>
          <a:xfrm flipV="1">
            <a:off x="3695508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341313D-B30F-1941-4894-903E3B4FDE1D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291E9507-8C0D-4CC9-41FB-E34A085C59E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5276C021-36B5-A534-964A-549E5505944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68428D4C-A8B3-675B-BFCF-EA37BD2A2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739" y="1719570"/>
            <a:ext cx="3154821" cy="4287689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cxnSp>
        <p:nvCxnSpPr>
          <p:cNvPr id="6" name="直接连接符 5"/>
          <p:cNvCxnSpPr>
            <a:cxnSpLocks/>
          </p:cNvCxnSpPr>
          <p:nvPr/>
        </p:nvCxnSpPr>
        <p:spPr>
          <a:xfrm>
            <a:off x="6246330" y="2383989"/>
            <a:ext cx="935450" cy="23317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cxnSpLocks/>
          </p:cNvCxnSpPr>
          <p:nvPr/>
        </p:nvCxnSpPr>
        <p:spPr>
          <a:xfrm flipV="1">
            <a:off x="5747657" y="2241388"/>
            <a:ext cx="1725695" cy="7779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cxnSpLocks/>
          </p:cNvCxnSpPr>
          <p:nvPr/>
        </p:nvCxnSpPr>
        <p:spPr>
          <a:xfrm>
            <a:off x="6169518" y="4063030"/>
            <a:ext cx="1024031" cy="151376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cxnSpLocks/>
          </p:cNvCxnSpPr>
          <p:nvPr/>
        </p:nvCxnSpPr>
        <p:spPr>
          <a:xfrm flipV="1">
            <a:off x="5747657" y="3277670"/>
            <a:ext cx="1522704" cy="136899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6332149" y="4178360"/>
            <a:ext cx="938212" cy="118158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9" name="文本1">
            <a:extLst>
              <a:ext uri="{FF2B5EF4-FFF2-40B4-BE49-F238E27FC236}">
                <a16:creationId xmlns:a16="http://schemas.microsoft.com/office/drawing/2014/main" id="{ADDBB9BC-B267-78FD-01D3-1DB4BF1E200B}"/>
              </a:ext>
            </a:extLst>
          </p:cNvPr>
          <p:cNvSpPr txBox="1"/>
          <p:nvPr/>
        </p:nvSpPr>
        <p:spPr>
          <a:xfrm>
            <a:off x="4831232" y="941161"/>
            <a:ext cx="3285291" cy="52723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match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7" name="直接连接符 11">
            <a:extLst>
              <a:ext uri="{FF2B5EF4-FFF2-40B4-BE49-F238E27FC236}">
                <a16:creationId xmlns:a16="http://schemas.microsoft.com/office/drawing/2014/main" id="{D0C28658-B83A-6083-454A-1835C8231D34}"/>
              </a:ext>
            </a:extLst>
          </p:cNvPr>
          <p:cNvCxnSpPr>
            <a:cxnSpLocks/>
          </p:cNvCxnSpPr>
          <p:nvPr/>
        </p:nvCxnSpPr>
        <p:spPr>
          <a:xfrm flipV="1">
            <a:off x="3695508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66D8F330-45D5-D7DF-0110-380EDA79F99A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39" name="矩形 15">
              <a:extLst>
                <a:ext uri="{FF2B5EF4-FFF2-40B4-BE49-F238E27FC236}">
                  <a16:creationId xmlns:a16="http://schemas.microsoft.com/office/drawing/2014/main" id="{B9FA6AF4-43A5-6673-9DBC-323CA7CB6DF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矩形 22">
              <a:extLst>
                <a:ext uri="{FF2B5EF4-FFF2-40B4-BE49-F238E27FC236}">
                  <a16:creationId xmlns:a16="http://schemas.microsoft.com/office/drawing/2014/main" id="{84563C68-EA97-AC9B-B78C-C3EC381454C5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0F0EACA4-BA32-9172-E818-8592A0D4BF0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BBE4E4"/>
              </a:clrFrom>
              <a:clrTo>
                <a:srgbClr val="BBE4E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42918" y="1568333"/>
            <a:ext cx="4232726" cy="4607426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8D54AED5-DD9F-5F6C-575C-10A2732A8D75}"/>
              </a:ext>
            </a:extLst>
          </p:cNvPr>
          <p:cNvSpPr txBox="1"/>
          <p:nvPr/>
        </p:nvSpPr>
        <p:spPr>
          <a:xfrm>
            <a:off x="4269767" y="943353"/>
            <a:ext cx="4329361" cy="57600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 and draw √ or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×</a:t>
            </a: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DF1C491-303E-EC4A-D0D4-7A16C98FF768}"/>
              </a:ext>
            </a:extLst>
          </p:cNvPr>
          <p:cNvSpPr txBox="1"/>
          <p:nvPr/>
        </p:nvSpPr>
        <p:spPr>
          <a:xfrm>
            <a:off x="4650704" y="3211010"/>
            <a:ext cx="45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√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26E5214-E0D2-E3C3-6055-5FF47CB0440E}"/>
              </a:ext>
            </a:extLst>
          </p:cNvPr>
          <p:cNvSpPr txBox="1"/>
          <p:nvPr/>
        </p:nvSpPr>
        <p:spPr>
          <a:xfrm>
            <a:off x="7411523" y="3211010"/>
            <a:ext cx="45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√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D1FD26A5-D653-44F6-1DA0-7DFF7E34D94F}"/>
              </a:ext>
            </a:extLst>
          </p:cNvPr>
          <p:cNvSpPr txBox="1"/>
          <p:nvPr/>
        </p:nvSpPr>
        <p:spPr>
          <a:xfrm>
            <a:off x="7411523" y="5634738"/>
            <a:ext cx="45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√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9B0EFAA-77B2-CD5C-6A65-29856B758A8E}"/>
              </a:ext>
            </a:extLst>
          </p:cNvPr>
          <p:cNvSpPr txBox="1"/>
          <p:nvPr/>
        </p:nvSpPr>
        <p:spPr>
          <a:xfrm>
            <a:off x="4658324" y="5589018"/>
            <a:ext cx="45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未命名">
            <a:hlinkClick r:id="" action="ppaction://media"/>
            <a:extLst>
              <a:ext uri="{FF2B5EF4-FFF2-40B4-BE49-F238E27FC236}">
                <a16:creationId xmlns:a16="http://schemas.microsoft.com/office/drawing/2014/main" id="{4C45C9F3-3B78-5D7B-285F-C7BB825E0D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28961" y="2001542"/>
            <a:ext cx="487363" cy="487363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8BA4E43E-29D7-87A5-41E6-B97E62F4A2E1}"/>
              </a:ext>
            </a:extLst>
          </p:cNvPr>
          <p:cNvCxnSpPr>
            <a:cxnSpLocks/>
          </p:cNvCxnSpPr>
          <p:nvPr/>
        </p:nvCxnSpPr>
        <p:spPr>
          <a:xfrm>
            <a:off x="3672643" y="1472447"/>
            <a:ext cx="552360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E6132C1D-5171-8489-F671-282F26F3EAB5}"/>
              </a:ext>
            </a:extLst>
          </p:cNvPr>
          <p:cNvGrpSpPr/>
          <p:nvPr/>
        </p:nvGrpSpPr>
        <p:grpSpPr>
          <a:xfrm>
            <a:off x="3227162" y="1185630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5302B4B3-7664-1B39-612D-D7BAD0E469C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22">
              <a:extLst>
                <a:ext uri="{FF2B5EF4-FFF2-40B4-BE49-F238E27FC236}">
                  <a16:creationId xmlns:a16="http://schemas.microsoft.com/office/drawing/2014/main" id="{8F707681-B22D-0330-1A9F-B9F56E54D95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58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1" grpId="0"/>
      <p:bldP spid="12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898850" y="3886254"/>
            <a:ext cx="4234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a pet. It’s...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7EC4FAAB-5575-542C-8D42-628E1F2E7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137" y="2860555"/>
            <a:ext cx="1707632" cy="1258209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49AE3D97-A4BB-5389-98AC-3C1E5FB9C2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3781" y="2258508"/>
            <a:ext cx="886874" cy="1865805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AB139BFE-3649-7EFC-933E-12835C28B8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1591" y="4413674"/>
            <a:ext cx="1817985" cy="1261818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7A7E8CA9-84CC-EF9A-1A45-7A74C8661B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8827" y="4409474"/>
            <a:ext cx="1274325" cy="1266018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1B3D0487-84BE-3A4D-1F08-05E9FEA5CB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79427" y="1665077"/>
            <a:ext cx="1447215" cy="2503169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0DC0ED08-DFA1-D487-02B8-DF64B67A47A4}"/>
              </a:ext>
            </a:extLst>
          </p:cNvPr>
          <p:cNvSpPr txBox="1"/>
          <p:nvPr/>
        </p:nvSpPr>
        <p:spPr>
          <a:xfrm>
            <a:off x="4892135" y="917199"/>
            <a:ext cx="2818298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ED010736-45F9-2829-D812-90527BB486A8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935F0500-E979-E86E-2B15-C9F4743A8D4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A419586A-A99E-BDA8-4B2A-B297F67D6C5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FCAADA08-0E13-7104-21B9-A95675F26B5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76399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D4634A3-44DF-A4EF-A940-BB9B7BCB042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4567" y="2005628"/>
            <a:ext cx="3131754" cy="412541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E5A93034-E047-2AE5-B030-5D7C7831AE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2797" y="2014370"/>
            <a:ext cx="3082266" cy="4116668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CF9FBE2F-71E1-4BF7-0636-76DEE15EB8C1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EEDC6"/>
              </a:clrFrom>
              <a:clrTo>
                <a:srgbClr val="FEEDC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5356" y="1665077"/>
            <a:ext cx="2932932" cy="767603"/>
          </a:xfrm>
          <a:prstGeom prst="rect">
            <a:avLst/>
          </a:prstGeom>
        </p:spPr>
      </p:pic>
      <p:pic>
        <p:nvPicPr>
          <p:cNvPr id="29" name="未命名">
            <a:hlinkClick r:id="" action="ppaction://media"/>
            <a:extLst>
              <a:ext uri="{FF2B5EF4-FFF2-40B4-BE49-F238E27FC236}">
                <a16:creationId xmlns:a16="http://schemas.microsoft.com/office/drawing/2014/main" id="{05EC45E3-429E-7202-B997-446D7EEE45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836256" y="2376567"/>
            <a:ext cx="487363" cy="487363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4FA06D85-E276-78B2-3F38-A8AEC9312270}"/>
              </a:ext>
            </a:extLst>
          </p:cNvPr>
          <p:cNvSpPr txBox="1"/>
          <p:nvPr/>
        </p:nvSpPr>
        <p:spPr>
          <a:xfrm>
            <a:off x="4354193" y="917199"/>
            <a:ext cx="3894182" cy="53686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Read the story aloud.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81BDDB58-A7EE-4BD7-F888-3084193411CB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4D57317F-0053-144A-E595-E8331D182C3D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4B1C4258-1DEF-EF2A-943B-4EB1C7E4C58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C7C5E315-5FA5-E779-CEBC-65692587E52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06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61F636E5-F50F-BA4F-2952-50692564FDA0}"/>
              </a:ext>
            </a:extLst>
          </p:cNvPr>
          <p:cNvSpPr txBox="1"/>
          <p:nvPr/>
        </p:nvSpPr>
        <p:spPr>
          <a:xfrm>
            <a:off x="4357714" y="1045952"/>
            <a:ext cx="3886175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Read the story aloud.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1BF22982-AACD-D685-E55C-6C868AD02D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57933" y="1782817"/>
            <a:ext cx="2958270" cy="429879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2FF7B30A-CBE7-5435-1F9E-CF78336532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24135" y="1782309"/>
            <a:ext cx="2904077" cy="4298793"/>
          </a:xfrm>
          <a:prstGeom prst="rect">
            <a:avLst/>
          </a:prstGeom>
        </p:spPr>
      </p:pic>
      <p:pic>
        <p:nvPicPr>
          <p:cNvPr id="18" name="未命名">
            <a:hlinkClick r:id="" action="ppaction://media"/>
            <a:extLst>
              <a:ext uri="{FF2B5EF4-FFF2-40B4-BE49-F238E27FC236}">
                <a16:creationId xmlns:a16="http://schemas.microsoft.com/office/drawing/2014/main" id="{262B64E9-265F-FBC7-D445-1C4C98BE7E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28193" y="1888507"/>
            <a:ext cx="487363" cy="487363"/>
          </a:xfrm>
          <a:prstGeom prst="rect">
            <a:avLst/>
          </a:prstGeom>
        </p:spPr>
      </p:pic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65DB6973-C99E-48AF-6AB0-918DF0F1CE6D}"/>
              </a:ext>
            </a:extLst>
          </p:cNvPr>
          <p:cNvCxnSpPr>
            <a:cxnSpLocks/>
          </p:cNvCxnSpPr>
          <p:nvPr/>
        </p:nvCxnSpPr>
        <p:spPr>
          <a:xfrm>
            <a:off x="3522917" y="1541985"/>
            <a:ext cx="555576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3">
            <a:extLst>
              <a:ext uri="{FF2B5EF4-FFF2-40B4-BE49-F238E27FC236}">
                <a16:creationId xmlns:a16="http://schemas.microsoft.com/office/drawing/2014/main" id="{9FE3AFCC-4AAA-F54B-DF53-51E24954E985}"/>
              </a:ext>
            </a:extLst>
          </p:cNvPr>
          <p:cNvGrpSpPr/>
          <p:nvPr/>
        </p:nvGrpSpPr>
        <p:grpSpPr>
          <a:xfrm>
            <a:off x="3012452" y="1195464"/>
            <a:ext cx="445481" cy="469613"/>
            <a:chOff x="2121873" y="1511588"/>
            <a:chExt cx="445481" cy="469613"/>
          </a:xfrm>
        </p:grpSpPr>
        <p:sp>
          <p:nvSpPr>
            <p:cNvPr id="11" name="矩形 15">
              <a:extLst>
                <a:ext uri="{FF2B5EF4-FFF2-40B4-BE49-F238E27FC236}">
                  <a16:creationId xmlns:a16="http://schemas.microsoft.com/office/drawing/2014/main" id="{AC356D47-75FF-8DE5-7AB8-02EEAC0F713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471B82B7-DE75-992A-64A4-251B42D95153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3B1640AB-E686-F2E2-138D-088099FB5D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56587" y="1772391"/>
            <a:ext cx="2961629" cy="429265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52425746-2CF9-18DB-EBBA-928383C1E72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8216" y="1772391"/>
            <a:ext cx="2969899" cy="4292654"/>
          </a:xfrm>
          <a:prstGeom prst="rect">
            <a:avLst/>
          </a:prstGeom>
        </p:spPr>
      </p:pic>
      <p:pic>
        <p:nvPicPr>
          <p:cNvPr id="18" name="未命名">
            <a:hlinkClick r:id="" action="ppaction://media"/>
            <a:extLst>
              <a:ext uri="{FF2B5EF4-FFF2-40B4-BE49-F238E27FC236}">
                <a16:creationId xmlns:a16="http://schemas.microsoft.com/office/drawing/2014/main" id="{EAB971E9-1EE8-64EB-59CE-2B24D4593F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88504" y="1888507"/>
            <a:ext cx="487363" cy="487363"/>
          </a:xfrm>
          <a:prstGeom prst="rect">
            <a:avLst/>
          </a:prstGeom>
        </p:spPr>
      </p:pic>
      <p:sp>
        <p:nvSpPr>
          <p:cNvPr id="7" name="文本1">
            <a:extLst>
              <a:ext uri="{FF2B5EF4-FFF2-40B4-BE49-F238E27FC236}">
                <a16:creationId xmlns:a16="http://schemas.microsoft.com/office/drawing/2014/main" id="{8CE46157-C5EB-F52D-CB2E-A3BF8E9E46E7}"/>
              </a:ext>
            </a:extLst>
          </p:cNvPr>
          <p:cNvSpPr txBox="1"/>
          <p:nvPr/>
        </p:nvSpPr>
        <p:spPr>
          <a:xfrm>
            <a:off x="4357714" y="1045952"/>
            <a:ext cx="3886175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Read the story aloud.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B43933F-EF6F-7E4B-1E0B-B5C6D3640B40}"/>
              </a:ext>
            </a:extLst>
          </p:cNvPr>
          <p:cNvCxnSpPr>
            <a:cxnSpLocks/>
          </p:cNvCxnSpPr>
          <p:nvPr/>
        </p:nvCxnSpPr>
        <p:spPr>
          <a:xfrm>
            <a:off x="3522917" y="1541985"/>
            <a:ext cx="555576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24ABE9CC-D4C4-0F65-B1FF-7ACCA75F270F}"/>
              </a:ext>
            </a:extLst>
          </p:cNvPr>
          <p:cNvGrpSpPr/>
          <p:nvPr/>
        </p:nvGrpSpPr>
        <p:grpSpPr>
          <a:xfrm>
            <a:off x="3012452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B1BE31C5-BB18-A850-7D11-B1C0877A6B3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D0450604-2881-8E04-828E-1E16C597D18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627486"/>
              </p:ext>
            </p:extLst>
          </p:nvPr>
        </p:nvGraphicFramePr>
        <p:xfrm>
          <a:off x="1528011" y="2743019"/>
          <a:ext cx="8427707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380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8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have _______ </a:t>
                      </a:r>
                      <a:r>
                        <a:rPr lang="zh-CN" alt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 </a:t>
                      </a:r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star(s)</a:t>
                      </a:r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creatively.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work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文本1">
            <a:extLst>
              <a:ext uri="{FF2B5EF4-FFF2-40B4-BE49-F238E27FC236}">
                <a16:creationId xmlns:a16="http://schemas.microsoft.com/office/drawing/2014/main" id="{8B4789D6-AB3A-9FEF-1EB0-B3A2014707BC}"/>
              </a:ext>
            </a:extLst>
          </p:cNvPr>
          <p:cNvSpPr txBox="1"/>
          <p:nvPr/>
        </p:nvSpPr>
        <p:spPr>
          <a:xfrm>
            <a:off x="3026894" y="1025110"/>
            <a:ext cx="6138212" cy="577201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Work in groups. Act out the story.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BA63713E-1090-680B-A498-4557EC41FD23}"/>
              </a:ext>
            </a:extLst>
          </p:cNvPr>
          <p:cNvCxnSpPr>
            <a:cxnSpLocks/>
          </p:cNvCxnSpPr>
          <p:nvPr/>
        </p:nvCxnSpPr>
        <p:spPr>
          <a:xfrm>
            <a:off x="3109110" y="1541985"/>
            <a:ext cx="600377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A68F03D3-2F74-E85A-2404-4FBDA58292C8}"/>
              </a:ext>
            </a:extLst>
          </p:cNvPr>
          <p:cNvGrpSpPr/>
          <p:nvPr/>
        </p:nvGrpSpPr>
        <p:grpSpPr>
          <a:xfrm>
            <a:off x="2633633" y="1201995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99FB77DB-22D2-6E4C-142D-E22E5B63F97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9B1835AC-1488-1624-65B7-B31E137535A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03451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514933" y="2310007"/>
            <a:ext cx="7162135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依据故事图片，运用核心句型介绍故事中的宠物。</a:t>
            </a:r>
          </a:p>
        </p:txBody>
      </p:sp>
      <p:sp>
        <p:nvSpPr>
          <p:cNvPr id="2" name="文本1">
            <a:extLst>
              <a:ext uri="{FF2B5EF4-FFF2-40B4-BE49-F238E27FC236}">
                <a16:creationId xmlns:a16="http://schemas.microsoft.com/office/drawing/2014/main" id="{B767D43E-222D-664C-C8A5-109B1B83E19E}"/>
              </a:ext>
            </a:extLst>
          </p:cNvPr>
          <p:cNvSpPr txBox="1"/>
          <p:nvPr/>
        </p:nvSpPr>
        <p:spPr>
          <a:xfrm>
            <a:off x="4979139" y="981246"/>
            <a:ext cx="2233723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Homework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815F5403-25E4-1413-5C59-FB6C5F431AAD}"/>
              </a:ext>
            </a:extLst>
          </p:cNvPr>
          <p:cNvCxnSpPr>
            <a:cxnSpLocks/>
          </p:cNvCxnSpPr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>
            <a:extLst>
              <a:ext uri="{FF2B5EF4-FFF2-40B4-BE49-F238E27FC236}">
                <a16:creationId xmlns:a16="http://schemas.microsoft.com/office/drawing/2014/main" id="{E73C68A1-6AEE-54CD-01C0-74F1F13BB98A}"/>
              </a:ext>
            </a:extLst>
          </p:cNvPr>
          <p:cNvGrpSpPr/>
          <p:nvPr/>
        </p:nvGrpSpPr>
        <p:grpSpPr>
          <a:xfrm>
            <a:off x="2822216" y="1185630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49ED205F-A0A3-06D2-32FF-20972D54DCD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E3117E0-1B9F-655D-0921-EDBF75E8CD4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78537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3903CB-348A-6712-E2F1-399515319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>
            <a:extLst>
              <a:ext uri="{FF2B5EF4-FFF2-40B4-BE49-F238E27FC236}">
                <a16:creationId xmlns:a16="http://schemas.microsoft.com/office/drawing/2014/main" id="{3D94C05E-DD94-C7F7-DA03-4C3A469F1AB4}"/>
              </a:ext>
            </a:extLst>
          </p:cNvPr>
          <p:cNvSpPr txBox="1"/>
          <p:nvPr/>
        </p:nvSpPr>
        <p:spPr>
          <a:xfrm>
            <a:off x="1158768" y="679134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marR="0" lvl="0" indent="0" algn="l" defTabSz="914400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《新启航英语》（预备级）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A16CEC2E-56AB-3B38-9D06-37BF5664CF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4" name="文本2">
            <a:extLst>
              <a:ext uri="{FF2B5EF4-FFF2-40B4-BE49-F238E27FC236}">
                <a16:creationId xmlns:a16="http://schemas.microsoft.com/office/drawing/2014/main" id="{1A15AFBE-36FA-591B-6DB3-1FEE8FB2C771}"/>
              </a:ext>
            </a:extLst>
          </p:cNvPr>
          <p:cNvSpPr txBox="1"/>
          <p:nvPr/>
        </p:nvSpPr>
        <p:spPr>
          <a:xfrm>
            <a:off x="1392393" y="1994706"/>
            <a:ext cx="9521028" cy="1630780"/>
          </a:xfrm>
          <a:prstGeom prst="rect">
            <a:avLst/>
          </a:prstGeom>
          <a:noFill/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ts val="4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+mn-cs"/>
              </a:rPr>
              <a:t>Unit 3 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+mn-cs"/>
              </a:rPr>
              <a:t>Pet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Times New Roman" panose="02020603050405020304"/>
                <a:ea typeface="Times New Roman" panose="02020603050405020304"/>
                <a:cs typeface="+mn-cs"/>
              </a:rPr>
              <a:t>s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Period 2 Let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s read! </a:t>
            </a:r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775D0C7-5970-0EC9-47D8-DD4DCAD05A91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4059013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656</Words>
  <Application>Microsoft Office PowerPoint</Application>
  <PresentationFormat>宽屏</PresentationFormat>
  <Paragraphs>129</Paragraphs>
  <Slides>30</Slides>
  <Notes>5</Notes>
  <HiddenSlides>0</HiddenSlides>
  <MMClips>13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8" baseType="lpstr">
      <vt:lpstr>等线</vt:lpstr>
      <vt:lpstr>华文楷体</vt:lpstr>
      <vt:lpstr>宋体</vt:lpstr>
      <vt:lpstr>微软雅黑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新启航U3L2 8.0</dc:title>
  <dc:creator>Mocha</dc:creator>
  <cp:lastModifiedBy>Administrator</cp:lastModifiedBy>
  <cp:revision>165</cp:revision>
  <dcterms:created xsi:type="dcterms:W3CDTF">2025-03-08T02:13:00Z</dcterms:created>
  <dcterms:modified xsi:type="dcterms:W3CDTF">2026-01-21T06:20:10Z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5.2.4.8714</vt:lpwstr>
  </property>
  <property fmtid="{D5CDD505-2E9C-101B-9397-08002B2CF9AE}" pid="4" name="EasiNoteCoursewareInfo">
    <vt:lpwstr>fd5e12ea-6a44-455c-9c11-eb96c4cfe031:12</vt:lpwstr>
  </property>
  <property fmtid="{D5CDD505-2E9C-101B-9397-08002B2CF9AE}" pid="5" name="EasiNoteDocumentName">
    <vt:lpwstr>新启航U3L2 8.0</vt:lpwstr>
  </property>
  <property fmtid="{D5CDD505-2E9C-101B-9397-08002B2CF9AE}" pid="6" name="EasiNoteAuthor">
    <vt:lpwstr>hhvuwmutxvrpvhuqmruoxmm869665311</vt:lpwstr>
  </property>
  <property fmtid="{D5CDD505-2E9C-101B-9397-08002B2CF9AE}" pid="7" name="EasiNoteUpstreamCoursewareInfo_0">
    <vt:lpwstr>4dbe0a79-1da5-40ff-808a-813a1ade3fbf</vt:lpwstr>
  </property>
  <property fmtid="{D5CDD505-2E9C-101B-9397-08002B2CF9AE}" pid="8" name="EasiNoteUpstreamCoursewareInfo_1">
    <vt:lpwstr>c353be7d-abe6-4f98-a6d2-289dfe10615f</vt:lpwstr>
  </property>
  <property fmtid="{D5CDD505-2E9C-101B-9397-08002B2CF9AE}" pid="9" name="EasiNoteUpstreamCoursewareInfo_2">
    <vt:lpwstr>987f1835-c06d-4706-bf4e-a61d6981f534</vt:lpwstr>
  </property>
  <property fmtid="{D5CDD505-2E9C-101B-9397-08002B2CF9AE}" pid="10" name="EasiNoteUpstreamCoursewareInfo_3">
    <vt:lpwstr>1422fbab-a9dc-4c6a-8759-43835605c650</vt:lpwstr>
  </property>
  <property fmtid="{D5CDD505-2E9C-101B-9397-08002B2CF9AE}" pid="11" name="EasiNoteUpstreamCoursewareInfo_4">
    <vt:lpwstr>ed0ebcf2-04b1-49e3-a5fb-0adb7d4a6eb0</vt:lpwstr>
  </property>
  <property fmtid="{D5CDD505-2E9C-101B-9397-08002B2CF9AE}" pid="12" name="EasiNoteUpstreamCoursewareInfo_5">
    <vt:lpwstr>7b620160-5d71-49fb-8dc9-c5742f98f76b</vt:lpwstr>
  </property>
  <property fmtid="{D5CDD505-2E9C-101B-9397-08002B2CF9AE}" pid="13" name="EasiNoteUpstreamCoursewareInfo_6">
    <vt:lpwstr>fd5e12ea-6a44-455c-9c11-eb96c4cfe031</vt:lpwstr>
  </property>
  <property fmtid="{D5CDD505-2E9C-101B-9397-08002B2CF9AE}" pid="14" name="ICV">
    <vt:lpwstr>2F37601B0F2741AAA08673E4CA8246CC_12</vt:lpwstr>
  </property>
  <property fmtid="{D5CDD505-2E9C-101B-9397-08002B2CF9AE}" pid="15" name="KSOProductBuildVer">
    <vt:lpwstr>2052-12.1.0.20305</vt:lpwstr>
  </property>
</Properties>
</file>