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7"/>
  </p:notesMasterIdLst>
  <p:handoutMasterIdLst>
    <p:handoutMasterId r:id="rId28"/>
  </p:handoutMasterIdLst>
  <p:sldIdLst>
    <p:sldId id="282" r:id="rId3"/>
    <p:sldId id="391" r:id="rId4"/>
    <p:sldId id="392" r:id="rId5"/>
    <p:sldId id="393" r:id="rId6"/>
    <p:sldId id="343" r:id="rId7"/>
    <p:sldId id="396" r:id="rId8"/>
    <p:sldId id="397" r:id="rId9"/>
    <p:sldId id="398" r:id="rId10"/>
    <p:sldId id="399" r:id="rId11"/>
    <p:sldId id="400" r:id="rId12"/>
    <p:sldId id="401" r:id="rId13"/>
    <p:sldId id="411" r:id="rId14"/>
    <p:sldId id="410" r:id="rId15"/>
    <p:sldId id="402" r:id="rId16"/>
    <p:sldId id="403" r:id="rId17"/>
    <p:sldId id="405" r:id="rId18"/>
    <p:sldId id="406" r:id="rId19"/>
    <p:sldId id="408" r:id="rId20"/>
    <p:sldId id="376" r:id="rId21"/>
    <p:sldId id="407" r:id="rId22"/>
    <p:sldId id="352" r:id="rId23"/>
    <p:sldId id="357" r:id="rId24"/>
    <p:sldId id="335" r:id="rId25"/>
    <p:sldId id="336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 userDrawn="1">
          <p15:clr>
            <a:srgbClr val="A4A3A4"/>
          </p15:clr>
        </p15:guide>
        <p15:guide id="2" pos="688" userDrawn="1">
          <p15:clr>
            <a:srgbClr val="A4A3A4"/>
          </p15:clr>
        </p15:guide>
        <p15:guide id="3" pos="6972" userDrawn="1">
          <p15:clr>
            <a:srgbClr val="A4A3A4"/>
          </p15:clr>
        </p15:guide>
        <p15:guide id="4" orient="horz" pos="59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_JCSZ" initials="FLTRP_JCS" lastIdx="3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9081"/>
    <a:srgbClr val="FAEFD9"/>
    <a:srgbClr val="DC8ECF"/>
    <a:srgbClr val="5F6960"/>
    <a:srgbClr val="3B5643"/>
    <a:srgbClr val="7D9E8F"/>
    <a:srgbClr val="EAEFF7"/>
    <a:srgbClr val="3A5542"/>
    <a:srgbClr val="1784AD"/>
    <a:srgbClr val="014E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0" autoAdjust="0"/>
    <p:restoredTop sz="87817" autoAdjust="0"/>
  </p:normalViewPr>
  <p:slideViewPr>
    <p:cSldViewPr snapToGrid="0" showGuides="1">
      <p:cViewPr varScale="1">
        <p:scale>
          <a:sx n="138" d="100"/>
          <a:sy n="138" d="100"/>
        </p:scale>
        <p:origin x="708" y="126"/>
      </p:cViewPr>
      <p:guideLst>
        <p:guide orient="horz" pos="4020"/>
        <p:guide pos="688"/>
        <p:guide pos="6972"/>
        <p:guide orient="horz" pos="59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media" Target="../media/media6.mp3"/><Relationship Id="rId13" Type="http://schemas.openxmlformats.org/officeDocument/2006/relationships/image" Target="../media/image31.png"/><Relationship Id="rId18" Type="http://schemas.openxmlformats.org/officeDocument/2006/relationships/image" Target="../media/image11.png"/><Relationship Id="rId3" Type="http://schemas.microsoft.com/office/2007/relationships/media" Target="../media/media4.mp3"/><Relationship Id="rId7" Type="http://schemas.openxmlformats.org/officeDocument/2006/relationships/audio" Target="NULL" TargetMode="External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audio" Target="../media/media3.mp3"/><Relationship Id="rId16" Type="http://schemas.openxmlformats.org/officeDocument/2006/relationships/image" Target="../media/image34.png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slideLayout" Target="../slideLayouts/slideLayout2.xml"/><Relationship Id="rId5" Type="http://schemas.microsoft.com/office/2007/relationships/media" Target="../media/media5.mp3"/><Relationship Id="rId15" Type="http://schemas.openxmlformats.org/officeDocument/2006/relationships/image" Target="../media/image33.png"/><Relationship Id="rId10" Type="http://schemas.openxmlformats.org/officeDocument/2006/relationships/audio" Target="../media/media8.mp3"/><Relationship Id="rId4" Type="http://schemas.openxmlformats.org/officeDocument/2006/relationships/audio" Target="../media/media4.mp3"/><Relationship Id="rId9" Type="http://schemas.microsoft.com/office/2007/relationships/media" Target="../media/media8.mp3"/><Relationship Id="rId1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369888" y="1564005"/>
            <a:ext cx="114522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Subjects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 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633095" y="3771264"/>
            <a:ext cx="10925810" cy="1844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主讲人：姚瑶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校：成都市泡桐树小学（天府校区）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86591" y="2208377"/>
            <a:ext cx="9657609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、听、读、演等活动中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理解故事内容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掌握并灵活运用介绍自己擅长与不擅长学科的核心句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型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I’m (not) good at...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语音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语调、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表情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动作，深入体会故事角色的情感，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感受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合作学习的乐趣。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1086591" y="1326668"/>
            <a:ext cx="6250379" cy="75032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5223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113164" y="942629"/>
            <a:ext cx="23762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2" name="矩形 1"/>
          <p:cNvSpPr/>
          <p:nvPr/>
        </p:nvSpPr>
        <p:spPr>
          <a:xfrm>
            <a:off x="1095375" y="2399395"/>
            <a:ext cx="4746401" cy="303971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6" name="文本框 12"/>
          <p:cNvSpPr txBox="1"/>
          <p:nvPr/>
        </p:nvSpPr>
        <p:spPr>
          <a:xfrm>
            <a:off x="1308448" y="3552723"/>
            <a:ext cx="4428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此处教师可以插入教材第</a:t>
            </a:r>
            <a:r>
              <a:rPr lang="en-US" altLang="zh-CN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34</a:t>
            </a:r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2853" y="1992012"/>
            <a:ext cx="3943215" cy="39432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53594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53836" y="956277"/>
            <a:ext cx="269489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38984" y="2168393"/>
            <a:ext cx="3508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Where are they? 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38984" y="2979568"/>
            <a:ext cx="3508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can you see?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38984" y="3790743"/>
            <a:ext cx="3508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How do they feel?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38984" y="4601918"/>
            <a:ext cx="458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they talking about?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D4AEAC8B-43AB-795F-FD66-87F5F528B9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84" y="2487783"/>
            <a:ext cx="1634062" cy="2370686"/>
          </a:xfrm>
          <a:prstGeom prst="rect">
            <a:avLst/>
          </a:prstGeom>
        </p:spPr>
      </p:pic>
      <p:pic>
        <p:nvPicPr>
          <p:cNvPr id="9" name="图片 8" descr="图片包含 室内, 娃娃, 桌子, 玩具&#10;&#10;AI 生成的内容可能不正确。">
            <a:extLst>
              <a:ext uri="{FF2B5EF4-FFF2-40B4-BE49-F238E27FC236}">
                <a16:creationId xmlns:a16="http://schemas.microsoft.com/office/drawing/2014/main" id="{E425437D-3F5E-F519-7F18-6A36DEB725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929" y="2487783"/>
            <a:ext cx="1628938" cy="2370686"/>
          </a:xfrm>
          <a:prstGeom prst="rect">
            <a:avLst/>
          </a:prstGeom>
        </p:spPr>
      </p:pic>
      <p:pic>
        <p:nvPicPr>
          <p:cNvPr id="13" name="图片 12" descr="图片包含 娃娃, 玩具, 游戏机, 桌子&#10;&#10;AI 生成的内容可能不正确。">
            <a:extLst>
              <a:ext uri="{FF2B5EF4-FFF2-40B4-BE49-F238E27FC236}">
                <a16:creationId xmlns:a16="http://schemas.microsoft.com/office/drawing/2014/main" id="{211065C8-082E-53A2-C8AC-E4F263420C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7" y="2487783"/>
            <a:ext cx="2070647" cy="2370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/>
          <p:cNvSpPr txBox="1"/>
          <p:nvPr/>
        </p:nvSpPr>
        <p:spPr>
          <a:xfrm>
            <a:off x="3535676" y="990832"/>
            <a:ext cx="512064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check.</a:t>
            </a:r>
          </a:p>
        </p:txBody>
      </p:sp>
      <p:sp>
        <p:nvSpPr>
          <p:cNvPr id="14" name="矩形 13"/>
          <p:cNvSpPr/>
          <p:nvPr/>
        </p:nvSpPr>
        <p:spPr>
          <a:xfrm>
            <a:off x="2934891" y="2170323"/>
            <a:ext cx="6484532" cy="294150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3097206" y="3244334"/>
            <a:ext cx="632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此处教师可以插入教材第</a:t>
            </a:r>
            <a:r>
              <a:rPr lang="en-US" altLang="zh-CN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35—37</a:t>
            </a:r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页故事的视频。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5223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039716" y="1196652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48854" y="940217"/>
            <a:ext cx="269429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07216" y="2921216"/>
            <a:ext cx="5145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subjects can you see?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07216" y="3643835"/>
            <a:ext cx="55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the boy say?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图片 14" descr="卡通人物&#10;&#10;AI 生成的内容可能不正确。">
            <a:extLst>
              <a:ext uri="{FF2B5EF4-FFF2-40B4-BE49-F238E27FC236}">
                <a16:creationId xmlns:a16="http://schemas.microsoft.com/office/drawing/2014/main" id="{B3BA0DE6-6C8D-1379-F21F-DABE643F9E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683" y="1889695"/>
            <a:ext cx="3776372" cy="4323575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695591" y="4876339"/>
            <a:ext cx="1415080" cy="61430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114AACAF-1382-8541-0A66-5D39A8ADC70A}"/>
              </a:ext>
            </a:extLst>
          </p:cNvPr>
          <p:cNvSpPr/>
          <p:nvPr/>
        </p:nvSpPr>
        <p:spPr>
          <a:xfrm rot="19275904">
            <a:off x="4248455" y="4965669"/>
            <a:ext cx="235123" cy="98800"/>
          </a:xfrm>
          <a:prstGeom prst="roundRect">
            <a:avLst/>
          </a:prstGeom>
          <a:solidFill>
            <a:srgbClr val="5F6960"/>
          </a:solidFill>
          <a:ln>
            <a:solidFill>
              <a:srgbClr val="5F69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197D4114-FA9A-9471-DD2F-4844E3AC173C}"/>
              </a:ext>
            </a:extLst>
          </p:cNvPr>
          <p:cNvSpPr/>
          <p:nvPr/>
        </p:nvSpPr>
        <p:spPr>
          <a:xfrm>
            <a:off x="2963834" y="3303415"/>
            <a:ext cx="2171699" cy="614305"/>
          </a:xfrm>
          <a:prstGeom prst="round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云形 7">
            <a:extLst>
              <a:ext uri="{FF2B5EF4-FFF2-40B4-BE49-F238E27FC236}">
                <a16:creationId xmlns:a16="http://schemas.microsoft.com/office/drawing/2014/main" id="{697AD26F-625C-94C8-1E38-05BB307085C4}"/>
              </a:ext>
            </a:extLst>
          </p:cNvPr>
          <p:cNvSpPr/>
          <p:nvPr/>
        </p:nvSpPr>
        <p:spPr>
          <a:xfrm>
            <a:off x="4553099" y="3212511"/>
            <a:ext cx="1139161" cy="1000431"/>
          </a:xfrm>
          <a:prstGeom prst="cloud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B811F51C-DFB4-2E31-0448-B6E0A26BD7B7}"/>
              </a:ext>
            </a:extLst>
          </p:cNvPr>
          <p:cNvSpPr/>
          <p:nvPr/>
        </p:nvSpPr>
        <p:spPr>
          <a:xfrm>
            <a:off x="4361940" y="3905446"/>
            <a:ext cx="245229" cy="191769"/>
          </a:xfrm>
          <a:prstGeom prst="round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圆角矩形 19">
            <a:extLst>
              <a:ext uri="{FF2B5EF4-FFF2-40B4-BE49-F238E27FC236}">
                <a16:creationId xmlns:a16="http://schemas.microsoft.com/office/drawing/2014/main" id="{13E1F10E-BD9D-27E0-4852-012FD3A92A04}"/>
              </a:ext>
            </a:extLst>
          </p:cNvPr>
          <p:cNvSpPr/>
          <p:nvPr/>
        </p:nvSpPr>
        <p:spPr>
          <a:xfrm>
            <a:off x="2364258" y="2834945"/>
            <a:ext cx="1812325" cy="42723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C8B34D7-03A5-E3DA-2629-3DC714C9E852}"/>
              </a:ext>
            </a:extLst>
          </p:cNvPr>
          <p:cNvSpPr/>
          <p:nvPr/>
        </p:nvSpPr>
        <p:spPr>
          <a:xfrm>
            <a:off x="2376698" y="2834945"/>
            <a:ext cx="1978518" cy="1096144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22D7ED1-04AB-3BBA-A260-A7558F2905FB}"/>
              </a:ext>
            </a:extLst>
          </p:cNvPr>
          <p:cNvSpPr/>
          <p:nvPr/>
        </p:nvSpPr>
        <p:spPr>
          <a:xfrm>
            <a:off x="2362694" y="2781266"/>
            <a:ext cx="1978518" cy="53679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0E24E77-3ED5-4918-E4F6-3E7A3F5C1C1A}"/>
              </a:ext>
            </a:extLst>
          </p:cNvPr>
          <p:cNvSpPr/>
          <p:nvPr/>
        </p:nvSpPr>
        <p:spPr>
          <a:xfrm rot="16200000">
            <a:off x="1355953" y="3667871"/>
            <a:ext cx="1938334" cy="89710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635B45A-C983-6D01-C184-F0BE8BB6740F}"/>
              </a:ext>
            </a:extLst>
          </p:cNvPr>
          <p:cNvSpPr/>
          <p:nvPr/>
        </p:nvSpPr>
        <p:spPr>
          <a:xfrm rot="16200000">
            <a:off x="4774135" y="3667871"/>
            <a:ext cx="1938334" cy="89710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云形 9">
            <a:extLst>
              <a:ext uri="{FF2B5EF4-FFF2-40B4-BE49-F238E27FC236}">
                <a16:creationId xmlns:a16="http://schemas.microsoft.com/office/drawing/2014/main" id="{74CFB0ED-8C21-AC37-13D4-3D1F29749C5A}"/>
              </a:ext>
            </a:extLst>
          </p:cNvPr>
          <p:cNvSpPr/>
          <p:nvPr/>
        </p:nvSpPr>
        <p:spPr>
          <a:xfrm rot="18932408">
            <a:off x="4877374" y="3720230"/>
            <a:ext cx="924016" cy="584158"/>
          </a:xfrm>
          <a:prstGeom prst="cloud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E0E50AC1-74EE-2416-BF7E-3B0F513975ED}"/>
              </a:ext>
            </a:extLst>
          </p:cNvPr>
          <p:cNvSpPr/>
          <p:nvPr/>
        </p:nvSpPr>
        <p:spPr>
          <a:xfrm>
            <a:off x="5559491" y="3763827"/>
            <a:ext cx="138955" cy="575310"/>
          </a:xfrm>
          <a:prstGeom prst="ellipse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  <p:bldP spid="11" grpId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42754" y="1534915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157281" y="942136"/>
            <a:ext cx="4649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         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39662" y="1140321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6" name="图片 5" descr="卡通人物&#10;&#10;AI 生成的内容可能不正确。">
            <a:extLst>
              <a:ext uri="{FF2B5EF4-FFF2-40B4-BE49-F238E27FC236}">
                <a16:creationId xmlns:a16="http://schemas.microsoft.com/office/drawing/2014/main" id="{20FA1862-5231-3119-D42C-FA860B4B43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604" y="1623439"/>
            <a:ext cx="3954416" cy="4527417"/>
          </a:xfrm>
          <a:prstGeom prst="rect">
            <a:avLst/>
          </a:prstGeom>
        </p:spPr>
      </p:pic>
      <p:sp>
        <p:nvSpPr>
          <p:cNvPr id="4" name="圆角矩形 3">
            <a:extLst>
              <a:ext uri="{FF2B5EF4-FFF2-40B4-BE49-F238E27FC236}">
                <a16:creationId xmlns:a16="http://schemas.microsoft.com/office/drawing/2014/main" id="{5F0D094C-8357-6DBD-17E9-FF27F0BAA781}"/>
              </a:ext>
            </a:extLst>
          </p:cNvPr>
          <p:cNvSpPr/>
          <p:nvPr/>
        </p:nvSpPr>
        <p:spPr>
          <a:xfrm rot="19275904">
            <a:off x="6765481" y="4847628"/>
            <a:ext cx="237568" cy="82665"/>
          </a:xfrm>
          <a:prstGeom prst="roundRect">
            <a:avLst/>
          </a:prstGeom>
          <a:solidFill>
            <a:srgbClr val="5F6960"/>
          </a:solidFill>
          <a:ln>
            <a:solidFill>
              <a:srgbClr val="5F69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CD73C59-7E8C-98BF-8D45-ADC3B707E345}"/>
              </a:ext>
            </a:extLst>
          </p:cNvPr>
          <p:cNvSpPr/>
          <p:nvPr/>
        </p:nvSpPr>
        <p:spPr>
          <a:xfrm rot="5400000">
            <a:off x="6569691" y="2046244"/>
            <a:ext cx="638312" cy="2851437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80E397F-D4A5-7F26-1B5D-FBB76CCE5DC4}"/>
              </a:ext>
            </a:extLst>
          </p:cNvPr>
          <p:cNvSpPr/>
          <p:nvPr/>
        </p:nvSpPr>
        <p:spPr>
          <a:xfrm>
            <a:off x="6959150" y="3791119"/>
            <a:ext cx="1355416" cy="173978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D08B281-C0B1-2B5F-035D-3CB490C4FFB4}"/>
              </a:ext>
            </a:extLst>
          </p:cNvPr>
          <p:cNvSpPr/>
          <p:nvPr/>
        </p:nvSpPr>
        <p:spPr>
          <a:xfrm>
            <a:off x="7556513" y="3965097"/>
            <a:ext cx="758053" cy="267037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8B4D5566-4257-0424-6F51-39AFD0FFA807}"/>
              </a:ext>
            </a:extLst>
          </p:cNvPr>
          <p:cNvSpPr/>
          <p:nvPr/>
        </p:nvSpPr>
        <p:spPr>
          <a:xfrm>
            <a:off x="8326875" y="3429000"/>
            <a:ext cx="62374" cy="536097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561880F0-A712-F384-44BA-C89C3110F4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67956" y="192046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5223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56050" y="943771"/>
            <a:ext cx="269046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384204" y="2379211"/>
            <a:ext cx="51454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Is the girl good at English?</a:t>
            </a:r>
          </a:p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Is the girl good at PE?</a:t>
            </a:r>
          </a:p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384204" y="4063507"/>
            <a:ext cx="55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How do you know that?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18983675-4F74-CAE4-4217-9BA84CBB9C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45" y="1888507"/>
            <a:ext cx="3639194" cy="416652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 flipH="1">
            <a:off x="3323619" y="4760548"/>
            <a:ext cx="560254" cy="341523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93F5C3E-8719-A839-9F8C-26032D3CC830}"/>
              </a:ext>
            </a:extLst>
          </p:cNvPr>
          <p:cNvSpPr/>
          <p:nvPr/>
        </p:nvSpPr>
        <p:spPr>
          <a:xfrm>
            <a:off x="1662299" y="2811354"/>
            <a:ext cx="1860616" cy="1096144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E7A9A89-1FD2-0D2B-3853-6CB361730242}"/>
              </a:ext>
            </a:extLst>
          </p:cNvPr>
          <p:cNvSpPr/>
          <p:nvPr/>
        </p:nvSpPr>
        <p:spPr>
          <a:xfrm>
            <a:off x="1584581" y="2720481"/>
            <a:ext cx="1938334" cy="79513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8FF6C65-BA4C-6EB5-6313-65C73A28DB81}"/>
              </a:ext>
            </a:extLst>
          </p:cNvPr>
          <p:cNvSpPr/>
          <p:nvPr/>
        </p:nvSpPr>
        <p:spPr>
          <a:xfrm rot="16200000">
            <a:off x="661919" y="3586347"/>
            <a:ext cx="1877606" cy="123154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AA956E2-FBD9-332C-4763-71661C6DD382}"/>
              </a:ext>
            </a:extLst>
          </p:cNvPr>
          <p:cNvSpPr/>
          <p:nvPr/>
        </p:nvSpPr>
        <p:spPr>
          <a:xfrm>
            <a:off x="3522916" y="3093004"/>
            <a:ext cx="319932" cy="914400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AE62CFC0-6AE2-9829-0FDC-426FD6E5C583}"/>
              </a:ext>
            </a:extLst>
          </p:cNvPr>
          <p:cNvSpPr/>
          <p:nvPr/>
        </p:nvSpPr>
        <p:spPr>
          <a:xfrm>
            <a:off x="3852468" y="3289384"/>
            <a:ext cx="338345" cy="466405"/>
          </a:xfrm>
          <a:prstGeom prst="roundRect">
            <a:avLst>
              <a:gd name="adj" fmla="val 0"/>
            </a:avLst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2FEC07A7-AB4F-D9A4-598A-EAA7202299FC}"/>
              </a:ext>
            </a:extLst>
          </p:cNvPr>
          <p:cNvSpPr/>
          <p:nvPr/>
        </p:nvSpPr>
        <p:spPr>
          <a:xfrm flipH="1">
            <a:off x="3870880" y="3302617"/>
            <a:ext cx="1220729" cy="1009950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云形 7">
            <a:extLst>
              <a:ext uri="{FF2B5EF4-FFF2-40B4-BE49-F238E27FC236}">
                <a16:creationId xmlns:a16="http://schemas.microsoft.com/office/drawing/2014/main" id="{F2A3615F-2998-C26D-5B3A-EF57664F458E}"/>
              </a:ext>
            </a:extLst>
          </p:cNvPr>
          <p:cNvSpPr/>
          <p:nvPr/>
        </p:nvSpPr>
        <p:spPr>
          <a:xfrm rot="19813090">
            <a:off x="3860271" y="3523517"/>
            <a:ext cx="428739" cy="31524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  <p:bldP spid="11" grpId="1"/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59888" y="1524670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193852" y="946814"/>
            <a:ext cx="4610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39429" y="1085616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FB0C5AEF-D2A8-DCC4-B053-C2FD310B93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821" y="1661651"/>
            <a:ext cx="3920358" cy="448842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D65034CA-8402-29F1-40BE-956AAEEC7110}"/>
              </a:ext>
            </a:extLst>
          </p:cNvPr>
          <p:cNvSpPr/>
          <p:nvPr/>
        </p:nvSpPr>
        <p:spPr>
          <a:xfrm>
            <a:off x="4414746" y="2626717"/>
            <a:ext cx="2020999" cy="518354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37F08C0-080F-DCE0-CA68-D6D2662A22A0}"/>
              </a:ext>
            </a:extLst>
          </p:cNvPr>
          <p:cNvSpPr/>
          <p:nvPr/>
        </p:nvSpPr>
        <p:spPr>
          <a:xfrm>
            <a:off x="4310063" y="2545176"/>
            <a:ext cx="104683" cy="2021000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88A5C80-4318-CEEC-C840-E7F7CA70070D}"/>
              </a:ext>
            </a:extLst>
          </p:cNvPr>
          <p:cNvSpPr/>
          <p:nvPr/>
        </p:nvSpPr>
        <p:spPr>
          <a:xfrm>
            <a:off x="4799144" y="3145071"/>
            <a:ext cx="215495" cy="337803"/>
          </a:xfrm>
          <a:prstGeom prst="rect">
            <a:avLst/>
          </a:prstGeom>
          <a:solidFill>
            <a:srgbClr val="739081"/>
          </a:solidFill>
          <a:ln>
            <a:solidFill>
              <a:srgbClr val="7390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4CAF8DE-79DE-3D0E-5791-EA63D8BB0FD2}"/>
              </a:ext>
            </a:extLst>
          </p:cNvPr>
          <p:cNvSpPr/>
          <p:nvPr/>
        </p:nvSpPr>
        <p:spPr>
          <a:xfrm rot="5400000">
            <a:off x="5402385" y="1587890"/>
            <a:ext cx="45719" cy="2021000"/>
          </a:xfrm>
          <a:prstGeom prst="rect">
            <a:avLst/>
          </a:prstGeom>
          <a:solidFill>
            <a:srgbClr val="FAEFD9"/>
          </a:solidFill>
          <a:ln>
            <a:solidFill>
              <a:srgbClr val="FAEF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75ED9340-9E13-F74C-464B-9EE6F33EB9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56796" y="294607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282593" y="870812"/>
            <a:ext cx="6883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385071" y="2003065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subjects can you see?</a:t>
            </a:r>
          </a:p>
          <a:p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85071" y="2923603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Is the boy good at PE or art?</a:t>
            </a:r>
          </a:p>
          <a:p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5071" y="3844141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Is the girl good at art or music?</a:t>
            </a:r>
          </a:p>
          <a:p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85071" y="4764680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they say?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图片 7" descr="图片包含 室内, 娃娃, 桌子, 玩具&#10;&#10;AI 生成的内容可能不正确。">
            <a:extLst>
              <a:ext uri="{FF2B5EF4-FFF2-40B4-BE49-F238E27FC236}">
                <a16:creationId xmlns:a16="http://schemas.microsoft.com/office/drawing/2014/main" id="{6855A444-F890-BAB1-3749-4E8D10F00E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565" y="1782309"/>
            <a:ext cx="2896700" cy="4215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73329" y="1527595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864978" y="1085616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4" name="图片 3" descr="图片包含 室内, 桌子, 玩具, 电脑&#10;&#10;AI 生成的内容可能不正确。">
            <a:extLst>
              <a:ext uri="{FF2B5EF4-FFF2-40B4-BE49-F238E27FC236}">
                <a16:creationId xmlns:a16="http://schemas.microsoft.com/office/drawing/2014/main" id="{90729A20-3592-7CBD-ACCE-72ED706499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613" y="1713494"/>
            <a:ext cx="3022774" cy="438889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D6F9A36F-1730-A762-47C4-30A69F52EF77}"/>
              </a:ext>
            </a:extLst>
          </p:cNvPr>
          <p:cNvSpPr txBox="1"/>
          <p:nvPr/>
        </p:nvSpPr>
        <p:spPr>
          <a:xfrm>
            <a:off x="3282593" y="870812"/>
            <a:ext cx="6883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good at PE but not art">
            <a:hlinkClick r:id="" action="ppaction://media"/>
            <a:extLst>
              <a:ext uri="{FF2B5EF4-FFF2-40B4-BE49-F238E27FC236}">
                <a16:creationId xmlns:a16="http://schemas.microsoft.com/office/drawing/2014/main" id="{A473639B-7049-BDD8-02C9-046ADD21C5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31727" y="167885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5223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661025" y="2004695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What subjects can you see?</a:t>
            </a:r>
          </a:p>
          <a:p>
            <a:endParaRPr lang="zh-CN" altLang="en-US" sz="28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61025" y="2925233"/>
            <a:ext cx="571309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Is the boy good at music or maths?</a:t>
            </a:r>
          </a:p>
          <a:p>
            <a:endParaRPr lang="zh-CN" altLang="en-US" sz="28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61025" y="3845771"/>
            <a:ext cx="6003290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Is the girl good at </a:t>
            </a:r>
            <a:r>
              <a:rPr lang="en-US" altLang="zh-CN" sz="28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maths</a:t>
            </a:r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or Chinese?</a:t>
            </a:r>
          </a:p>
          <a:p>
            <a:endParaRPr lang="zh-CN" altLang="en-US" sz="28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61025" y="4766310"/>
            <a:ext cx="5145405" cy="6648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What will they say?</a:t>
            </a:r>
            <a:endParaRPr lang="zh-CN" altLang="en-US" sz="28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8" name="图片 7" descr="卡通人物&#10;&#10;AI 生成的内容可能不正确。">
            <a:extLst>
              <a:ext uri="{FF2B5EF4-FFF2-40B4-BE49-F238E27FC236}">
                <a16:creationId xmlns:a16="http://schemas.microsoft.com/office/drawing/2014/main" id="{4B453FA7-D43B-5ECA-7E73-7879AF0AF7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832" y="1767859"/>
            <a:ext cx="2985281" cy="4331027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4903287-216E-52EA-7185-53AB7E79381F}"/>
              </a:ext>
            </a:extLst>
          </p:cNvPr>
          <p:cNvSpPr txBox="1"/>
          <p:nvPr/>
        </p:nvSpPr>
        <p:spPr>
          <a:xfrm>
            <a:off x="3282593" y="870812"/>
            <a:ext cx="6883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454153" y="1527595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934196" y="1117146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 descr="卡通人物&#10;&#10;AI 生成的内容可能不正确。">
            <a:extLst>
              <a:ext uri="{FF2B5EF4-FFF2-40B4-BE49-F238E27FC236}">
                <a16:creationId xmlns:a16="http://schemas.microsoft.com/office/drawing/2014/main" id="{B54C327F-A8E6-8904-CB57-9892BFF8EB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048" y="1704012"/>
            <a:ext cx="3060303" cy="444633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38C2450-6D4C-5FA9-B901-1801B08FC808}"/>
              </a:ext>
            </a:extLst>
          </p:cNvPr>
          <p:cNvSpPr txBox="1"/>
          <p:nvPr/>
        </p:nvSpPr>
        <p:spPr>
          <a:xfrm>
            <a:off x="3282593" y="870812"/>
            <a:ext cx="6883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3">
            <a:hlinkClick r:id="" action="ppaction://media"/>
            <a:extLst>
              <a:ext uri="{FF2B5EF4-FFF2-40B4-BE49-F238E27FC236}">
                <a16:creationId xmlns:a16="http://schemas.microsoft.com/office/drawing/2014/main" id="{E6878379-2A7A-F5AA-1BE8-93CF5E7F75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48676" y="20886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51179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009632" y="1162087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49961" y="946577"/>
            <a:ext cx="2702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60204" y="5177496"/>
            <a:ext cx="7105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the boy and the girl do next?</a:t>
            </a:r>
          </a:p>
        </p:txBody>
      </p:sp>
      <p:pic>
        <p:nvPicPr>
          <p:cNvPr id="10" name="图片 9" descr="图片包含 室内, 桌子, 玩具, 电脑&#10;&#10;AI 生成的内容可能不正确。">
            <a:extLst>
              <a:ext uri="{FF2B5EF4-FFF2-40B4-BE49-F238E27FC236}">
                <a16:creationId xmlns:a16="http://schemas.microsoft.com/office/drawing/2014/main" id="{E829DB92-7990-EC17-CF13-0C9E81BF85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17" y="1765909"/>
            <a:ext cx="2166002" cy="3155200"/>
          </a:xfrm>
          <a:prstGeom prst="rect">
            <a:avLst/>
          </a:prstGeom>
        </p:spPr>
      </p:pic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AC94381E-1E7A-1C49-71F4-083416CDAF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333" y="1767718"/>
            <a:ext cx="2169159" cy="3151583"/>
          </a:xfrm>
          <a:prstGeom prst="rect">
            <a:avLst/>
          </a:prstGeom>
        </p:spPr>
      </p:pic>
      <p:pic>
        <p:nvPicPr>
          <p:cNvPr id="17" name="图片 16" descr="卡通人物&#10;&#10;AI 生成的内容可能不正确。">
            <a:extLst>
              <a:ext uri="{FF2B5EF4-FFF2-40B4-BE49-F238E27FC236}">
                <a16:creationId xmlns:a16="http://schemas.microsoft.com/office/drawing/2014/main" id="{53AF332D-F116-DBEF-A891-D567B9C21E2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522" y="1765910"/>
            <a:ext cx="2819781" cy="3155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159873" y="1525553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034440" y="942282"/>
            <a:ext cx="4529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660932" y="1085616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5" b="9855"/>
          <a:stretch/>
        </p:blipFill>
        <p:spPr>
          <a:xfrm>
            <a:off x="3022153" y="1672461"/>
            <a:ext cx="3920490" cy="45612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381240" y="3136612"/>
            <a:ext cx="3686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happen?</a:t>
            </a:r>
          </a:p>
        </p:txBody>
      </p:sp>
      <p:pic>
        <p:nvPicPr>
          <p:cNvPr id="4" name="4">
            <a:hlinkClick r:id="" action="ppaction://media"/>
            <a:extLst>
              <a:ext uri="{FF2B5EF4-FFF2-40B4-BE49-F238E27FC236}">
                <a16:creationId xmlns:a16="http://schemas.microsoft.com/office/drawing/2014/main" id="{43EF7BC5-C21E-E935-1CCF-33E1985F3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82813" y="19018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91095" y="1525553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281427" y="942282"/>
            <a:ext cx="4497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71138" y="1085616"/>
            <a:ext cx="445481" cy="469613"/>
            <a:chOff x="2121873" y="1511588"/>
            <a:chExt cx="445481" cy="469613"/>
          </a:xfrm>
        </p:grpSpPr>
        <p:sp>
          <p:nvSpPr>
            <p:cNvPr id="22" name="矩形 21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6619" y="1680902"/>
            <a:ext cx="3097043" cy="44809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662" y="1689343"/>
            <a:ext cx="3086581" cy="4472530"/>
          </a:xfrm>
          <a:prstGeom prst="rect">
            <a:avLst/>
          </a:prstGeom>
        </p:spPr>
      </p:pic>
      <p:pic>
        <p:nvPicPr>
          <p:cNvPr id="4" name="5">
            <a:hlinkClick r:id="" action="ppaction://media"/>
            <a:extLst>
              <a:ext uri="{FF2B5EF4-FFF2-40B4-BE49-F238E27FC236}">
                <a16:creationId xmlns:a16="http://schemas.microsoft.com/office/drawing/2014/main" id="{2C777F57-93BC-DA04-1D4F-71832BB929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66338" y="168934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092103" y="1279681"/>
            <a:ext cx="445481" cy="469613"/>
            <a:chOff x="2121873" y="1511588"/>
            <a:chExt cx="445481" cy="469613"/>
          </a:xfrm>
        </p:grpSpPr>
        <p:sp>
          <p:nvSpPr>
            <p:cNvPr id="4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/>
          <p:cNvSpPr txBox="1"/>
          <p:nvPr/>
        </p:nvSpPr>
        <p:spPr>
          <a:xfrm>
            <a:off x="3883126" y="1008226"/>
            <a:ext cx="4962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14" name="矩形 13"/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3377041" y="3557198"/>
            <a:ext cx="5437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此处教师可以插入教材第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35—40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7378" y="1655017"/>
            <a:ext cx="4006739" cy="4513743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3522915" y="1518452"/>
            <a:ext cx="55054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14899" y="936621"/>
            <a:ext cx="332150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63767" y="2121599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576557" y="2132292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164452" y="5155340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7" name="文本框 6"/>
          <p:cNvSpPr txBox="1"/>
          <p:nvPr/>
        </p:nvSpPr>
        <p:spPr>
          <a:xfrm flipH="1">
            <a:off x="5567260" y="3644233"/>
            <a:ext cx="276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568616" y="5149203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8317" y="3632332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3401329" y="955449"/>
            <a:ext cx="5652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Listen, read and draw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or </a:t>
            </a:r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✗</a:t>
            </a:r>
            <a:r>
              <a:rPr lang="en-US" altLang="zh-CN" sz="32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774437" y="1040963"/>
            <a:ext cx="445481" cy="469613"/>
            <a:chOff x="2121873" y="1511588"/>
            <a:chExt cx="445481" cy="469613"/>
          </a:xfrm>
        </p:grpSpPr>
        <p:sp>
          <p:nvSpPr>
            <p:cNvPr id="20" name="矩形 19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22" name="直接连接符 21"/>
          <p:cNvCxnSpPr>
            <a:cxnSpLocks/>
          </p:cNvCxnSpPr>
          <p:nvPr/>
        </p:nvCxnSpPr>
        <p:spPr>
          <a:xfrm>
            <a:off x="3306734" y="1553281"/>
            <a:ext cx="62682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文本&#10;&#10;AI 生成的内容可能不正确。">
            <a:extLst>
              <a:ext uri="{FF2B5EF4-FFF2-40B4-BE49-F238E27FC236}">
                <a16:creationId xmlns:a16="http://schemas.microsoft.com/office/drawing/2014/main" id="{0E4E2C65-9507-7AC8-CD59-B8DA54A2D1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966" y="2210435"/>
            <a:ext cx="4000830" cy="3840154"/>
          </a:xfrm>
          <a:prstGeom prst="rect">
            <a:avLst/>
          </a:prstGeom>
        </p:spPr>
      </p:pic>
      <p:pic>
        <p:nvPicPr>
          <p:cNvPr id="8" name="图片 7" descr="文本&#10;&#10;AI 生成的内容可能不正确。">
            <a:extLst>
              <a:ext uri="{FF2B5EF4-FFF2-40B4-BE49-F238E27FC236}">
                <a16:creationId xmlns:a16="http://schemas.microsoft.com/office/drawing/2014/main" id="{7CC4B416-0EF5-BBB9-65E1-C2752235DD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1" y="1708535"/>
            <a:ext cx="4000830" cy="3627937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E716D101-6C9F-DFCB-0743-81DBC5315F2B}"/>
              </a:ext>
            </a:extLst>
          </p:cNvPr>
          <p:cNvSpPr txBox="1"/>
          <p:nvPr/>
        </p:nvSpPr>
        <p:spPr>
          <a:xfrm>
            <a:off x="5112215" y="2903635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BAF6541-4858-D3D8-2FD2-A4D640A74676}"/>
              </a:ext>
            </a:extLst>
          </p:cNvPr>
          <p:cNvSpPr txBox="1"/>
          <p:nvPr/>
        </p:nvSpPr>
        <p:spPr>
          <a:xfrm>
            <a:off x="5112215" y="3658388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821DA02-F530-2849-5752-EC3EF42B0D2D}"/>
              </a:ext>
            </a:extLst>
          </p:cNvPr>
          <p:cNvSpPr txBox="1"/>
          <p:nvPr/>
        </p:nvSpPr>
        <p:spPr>
          <a:xfrm>
            <a:off x="5112215" y="4424210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1FD88E8-F255-539E-D441-B85F1BFC72C9}"/>
              </a:ext>
            </a:extLst>
          </p:cNvPr>
          <p:cNvSpPr txBox="1"/>
          <p:nvPr/>
        </p:nvSpPr>
        <p:spPr>
          <a:xfrm>
            <a:off x="9298038" y="3201270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ED71382-1AB9-B00F-ABC6-B1F3E6A16DC7}"/>
              </a:ext>
            </a:extLst>
          </p:cNvPr>
          <p:cNvSpPr txBox="1"/>
          <p:nvPr/>
        </p:nvSpPr>
        <p:spPr>
          <a:xfrm>
            <a:off x="9298038" y="4022377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1BAC921-11D8-7D55-9F59-B3CD7ABBD4CA}"/>
              </a:ext>
            </a:extLst>
          </p:cNvPr>
          <p:cNvSpPr txBox="1"/>
          <p:nvPr/>
        </p:nvSpPr>
        <p:spPr>
          <a:xfrm>
            <a:off x="9298038" y="4790990"/>
            <a:ext cx="55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54C140E-B830-5895-4EE8-675CDC1AC2E8}"/>
              </a:ext>
            </a:extLst>
          </p:cNvPr>
          <p:cNvSpPr txBox="1"/>
          <p:nvPr/>
        </p:nvSpPr>
        <p:spPr>
          <a:xfrm>
            <a:off x="5163567" y="3277604"/>
            <a:ext cx="450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F5AE6B1-09F6-123F-D987-64356795322E}"/>
              </a:ext>
            </a:extLst>
          </p:cNvPr>
          <p:cNvSpPr txBox="1"/>
          <p:nvPr/>
        </p:nvSpPr>
        <p:spPr>
          <a:xfrm>
            <a:off x="5163567" y="4018487"/>
            <a:ext cx="450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628DA73-AB01-F2CC-B94C-2E31DF0F6242}"/>
              </a:ext>
            </a:extLst>
          </p:cNvPr>
          <p:cNvSpPr txBox="1"/>
          <p:nvPr/>
        </p:nvSpPr>
        <p:spPr>
          <a:xfrm>
            <a:off x="9343682" y="3619881"/>
            <a:ext cx="461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B35827F-D5E7-5C95-747A-2AD1ADE32F76}"/>
              </a:ext>
            </a:extLst>
          </p:cNvPr>
          <p:cNvSpPr txBox="1"/>
          <p:nvPr/>
        </p:nvSpPr>
        <p:spPr>
          <a:xfrm>
            <a:off x="9343682" y="4388494"/>
            <a:ext cx="461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85787FAF-E85B-AD46-0415-2399B1689C8E}"/>
              </a:ext>
            </a:extLst>
          </p:cNvPr>
          <p:cNvSpPr txBox="1"/>
          <p:nvPr/>
        </p:nvSpPr>
        <p:spPr>
          <a:xfrm>
            <a:off x="9343682" y="5165060"/>
            <a:ext cx="461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rgbClr val="C00000"/>
                </a:solidFill>
              </a:rPr>
              <a:t>✗</a:t>
            </a:r>
          </a:p>
        </p:txBody>
      </p:sp>
      <p:pic>
        <p:nvPicPr>
          <p:cNvPr id="2" name="听力.m4a">
            <a:hlinkClick r:id="" action="ppaction://media"/>
            <a:extLst>
              <a:ext uri="{FF2B5EF4-FFF2-40B4-BE49-F238E27FC236}">
                <a16:creationId xmlns:a16="http://schemas.microsoft.com/office/drawing/2014/main" id="{E96B7788-1B22-79A3-BA22-48F327FC3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618561" y="1708535"/>
            <a:ext cx="576000" cy="57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3" grpId="0"/>
      <p:bldP spid="24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5401632" y="938663"/>
            <a:ext cx="257882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405047" y="1019943"/>
            <a:ext cx="445481" cy="469613"/>
            <a:chOff x="2121873" y="1511588"/>
            <a:chExt cx="445481" cy="469613"/>
          </a:xfrm>
        </p:grpSpPr>
        <p:sp>
          <p:nvSpPr>
            <p:cNvPr id="20" name="矩形 19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22" name="直接连接符 21"/>
          <p:cNvCxnSpPr>
            <a:cxnSpLocks/>
          </p:cNvCxnSpPr>
          <p:nvPr/>
        </p:nvCxnSpPr>
        <p:spPr>
          <a:xfrm>
            <a:off x="3884793" y="1525985"/>
            <a:ext cx="5612503" cy="192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文本&#10;&#10;AI 生成的内容可能不正确。">
            <a:extLst>
              <a:ext uri="{FF2B5EF4-FFF2-40B4-BE49-F238E27FC236}">
                <a16:creationId xmlns:a16="http://schemas.microsoft.com/office/drawing/2014/main" id="{C632F15A-F3E3-E144-EE29-246729BC8F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051" b="94984" l="4341" r="92846">
                        <a14:foregroundMark x1="31270" y1="49602" x2="31270" y2="49602"/>
                        <a14:foregroundMark x1="39952" y1="38933" x2="51608" y2="39252"/>
                        <a14:foregroundMark x1="51608" y1="39252" x2="48312" y2="50080"/>
                        <a14:foregroundMark x1="48312" y1="50080" x2="28939" y2="68631"/>
                        <a14:foregroundMark x1="28939" y1="68631" x2="46624" y2="47373"/>
                        <a14:foregroundMark x1="46624" y1="47373" x2="54180" y2="44745"/>
                        <a14:foregroundMark x1="54180" y1="44745" x2="49839" y2="49682"/>
                        <a14:foregroundMark x1="33842" y1="28583" x2="34807" y2="36545"/>
                        <a14:foregroundMark x1="34807" y1="36545" x2="36977" y2="28981"/>
                        <a14:foregroundMark x1="36977" y1="28981" x2="33199" y2="34952"/>
                        <a14:foregroundMark x1="33199" y1="34952" x2="42524" y2="29459"/>
                        <a14:foregroundMark x1="42524" y1="29459" x2="32637" y2="46656"/>
                        <a14:foregroundMark x1="32637" y1="46656" x2="61817" y2="20462"/>
                        <a14:foregroundMark x1="61817" y1="20462" x2="45177" y2="47611"/>
                        <a14:foregroundMark x1="45177" y1="47611" x2="65997" y2="28901"/>
                        <a14:foregroundMark x1="65997" y1="28901" x2="36254" y2="75398"/>
                        <a14:foregroundMark x1="36254" y1="75398" x2="71302" y2="30096"/>
                        <a14:foregroundMark x1="71302" y1="30096" x2="36736" y2="83519"/>
                        <a14:foregroundMark x1="36736" y1="83519" x2="73232" y2="37818"/>
                        <a14:foregroundMark x1="73232" y1="37818" x2="52733" y2="63774"/>
                        <a14:foregroundMark x1="52733" y1="63774" x2="83039" y2="32882"/>
                        <a14:foregroundMark x1="83039" y1="32882" x2="49920" y2="77309"/>
                        <a14:foregroundMark x1="49920" y1="77309" x2="74196" y2="48248"/>
                        <a14:foregroundMark x1="74196" y1="48248" x2="49437" y2="84793"/>
                        <a14:foregroundMark x1="49437" y1="84793" x2="81592" y2="43073"/>
                        <a14:foregroundMark x1="81592" y1="43073" x2="54582" y2="78185"/>
                        <a14:foregroundMark x1="54582" y1="78185" x2="79662" y2="55573"/>
                        <a14:foregroundMark x1="79662" y1="55573" x2="64630" y2="79697"/>
                        <a14:foregroundMark x1="64630" y1="79697" x2="67122" y2="74761"/>
                        <a14:foregroundMark x1="5064" y1="17436" x2="12781" y2="19268"/>
                        <a14:foregroundMark x1="12781" y1="19268" x2="18650" y2="14968"/>
                        <a14:foregroundMark x1="18650" y1="14968" x2="8842" y2="18471"/>
                        <a14:foregroundMark x1="8842" y1="18471" x2="7717" y2="18312"/>
                        <a14:foregroundMark x1="7637" y1="18790" x2="27653" y2="16162"/>
                        <a14:foregroundMark x1="27653" y1="16162" x2="33280" y2="6608"/>
                        <a14:foregroundMark x1="33280" y1="6608" x2="24035" y2="12739"/>
                        <a14:foregroundMark x1="24035" y1="12739" x2="49277" y2="5892"/>
                        <a14:foregroundMark x1="49277" y1="5892" x2="68810" y2="7166"/>
                        <a14:foregroundMark x1="68810" y1="7166" x2="43006" y2="27389"/>
                        <a14:foregroundMark x1="43006" y1="27389" x2="64389" y2="16242"/>
                        <a14:foregroundMark x1="64389" y1="16242" x2="38424" y2="31369"/>
                        <a14:foregroundMark x1="38424" y1="31369" x2="59887" y2="20701"/>
                        <a14:foregroundMark x1="59887" y1="20701" x2="48392" y2="38535"/>
                        <a14:foregroundMark x1="48392" y1="38535" x2="66720" y2="26274"/>
                        <a14:foregroundMark x1="66720" y1="26274" x2="52170" y2="56290"/>
                        <a14:foregroundMark x1="52170" y1="56290" x2="87460" y2="26035"/>
                        <a14:foregroundMark x1="87460" y1="26035" x2="72508" y2="55096"/>
                        <a14:foregroundMark x1="72508" y1="55096" x2="91801" y2="35430"/>
                        <a14:foregroundMark x1="91801" y1="35430" x2="57958" y2="76752"/>
                        <a14:foregroundMark x1="57958" y1="76752" x2="79180" y2="44029"/>
                        <a14:foregroundMark x1="79180" y1="44029" x2="35370" y2="71656"/>
                        <a14:foregroundMark x1="35370" y1="71656" x2="71704" y2="15127"/>
                        <a14:foregroundMark x1="71704" y1="15127" x2="36576" y2="47213"/>
                        <a14:foregroundMark x1="36576" y1="47213" x2="64550" y2="12580"/>
                        <a14:foregroundMark x1="64550" y1="12580" x2="44855" y2="38057"/>
                        <a14:foregroundMark x1="44855" y1="38057" x2="29421" y2="49363"/>
                        <a14:foregroundMark x1="29421" y1="49363" x2="52331" y2="27389"/>
                        <a14:foregroundMark x1="52331" y1="27389" x2="26206" y2="56449"/>
                        <a14:foregroundMark x1="26206" y1="56449" x2="53939" y2="24522"/>
                        <a14:foregroundMark x1="53939" y1="24522" x2="31672" y2="51354"/>
                        <a14:foregroundMark x1="31672" y1="51354" x2="47267" y2="34236"/>
                        <a14:foregroundMark x1="47267" y1="34236" x2="21945" y2="60510"/>
                        <a14:foregroundMark x1="21945" y1="60510" x2="40354" y2="35111"/>
                        <a14:foregroundMark x1="40354" y1="35111" x2="59405" y2="26354"/>
                        <a14:foregroundMark x1="59405" y1="26354" x2="32878" y2="55175"/>
                        <a14:foregroundMark x1="32878" y1="55175" x2="47186" y2="41879"/>
                        <a14:foregroundMark x1="47186" y1="41879" x2="56109" y2="40287"/>
                        <a14:foregroundMark x1="56109" y1="40287" x2="44775" y2="52627"/>
                        <a14:foregroundMark x1="44775" y1="52627" x2="60531" y2="44347"/>
                        <a14:foregroundMark x1="60531" y1="44347" x2="52170" y2="58439"/>
                        <a14:foregroundMark x1="52170" y1="58439" x2="37621" y2="59952"/>
                        <a14:foregroundMark x1="37621" y1="59952" x2="76206" y2="23965"/>
                        <a14:foregroundMark x1="76206" y1="23965" x2="70177" y2="30494"/>
                        <a14:foregroundMark x1="70177" y1="30494" x2="49839" y2="32484"/>
                        <a14:foregroundMark x1="49839" y1="32484" x2="78939" y2="14013"/>
                        <a14:foregroundMark x1="78939" y1="14013" x2="65354" y2="31927"/>
                        <a14:foregroundMark x1="65354" y1="31927" x2="85450" y2="20223"/>
                        <a14:foregroundMark x1="85450" y1="20223" x2="56431" y2="37341"/>
                        <a14:foregroundMark x1="56431" y1="37341" x2="50884" y2="25955"/>
                        <a14:foregroundMark x1="50884" y1="25955" x2="84968" y2="21099"/>
                        <a14:foregroundMark x1="84968" y1="21099" x2="63987" y2="44666"/>
                        <a14:foregroundMark x1="63987" y1="44666" x2="57797" y2="32723"/>
                        <a14:foregroundMark x1="57797" y1="32723" x2="72749" y2="28105"/>
                        <a14:foregroundMark x1="72749" y1="28105" x2="65434" y2="33599"/>
                        <a14:foregroundMark x1="65434" y1="33599" x2="65113" y2="27389"/>
                        <a14:foregroundMark x1="31350" y1="61943" x2="30386" y2="69745"/>
                        <a14:foregroundMark x1="30386" y1="69745" x2="25000" y2="49522"/>
                        <a14:foregroundMark x1="25000" y1="49522" x2="27170" y2="70223"/>
                        <a14:foregroundMark x1="27170" y1="70223" x2="26447" y2="39331"/>
                        <a14:foregroundMark x1="26447" y1="39331" x2="28698" y2="55653"/>
                        <a14:foregroundMark x1="28698" y1="55653" x2="27974" y2="43631"/>
                        <a14:foregroundMark x1="27974" y1="43631" x2="29904" y2="46417"/>
                        <a14:foregroundMark x1="40756" y1="65605" x2="57797" y2="63217"/>
                        <a14:foregroundMark x1="57797" y1="63217" x2="52974" y2="76194"/>
                        <a14:foregroundMark x1="52974" y1="76194" x2="77894" y2="60350"/>
                        <a14:foregroundMark x1="77894" y1="60350" x2="87862" y2="62420"/>
                        <a14:foregroundMark x1="87862" y1="62420" x2="79341" y2="78264"/>
                        <a14:foregroundMark x1="79341" y1="78264" x2="91801" y2="62102"/>
                        <a14:foregroundMark x1="91801" y1="62102" x2="82154" y2="57086"/>
                        <a14:foregroundMark x1="82154" y1="57086" x2="88666" y2="36863"/>
                        <a14:foregroundMark x1="88666" y1="36863" x2="88183" y2="54220"/>
                        <a14:foregroundMark x1="88183" y1="54220" x2="75563" y2="62261"/>
                        <a14:foregroundMark x1="75563" y1="62261" x2="79260" y2="30175"/>
                        <a14:foregroundMark x1="79260" y1="30175" x2="78537" y2="37261"/>
                        <a14:foregroundMark x1="78537" y1="37261" x2="73071" y2="42357"/>
                        <a14:foregroundMark x1="73071" y1="42357" x2="79100" y2="25876"/>
                        <a14:foregroundMark x1="79100" y1="25876" x2="80627" y2="34236"/>
                        <a14:foregroundMark x1="80627" y1="34236" x2="89550" y2="22373"/>
                        <a14:foregroundMark x1="89550" y1="22373" x2="86736" y2="50557"/>
                        <a14:foregroundMark x1="86736" y1="50557" x2="91479" y2="41083"/>
                        <a14:foregroundMark x1="91479" y1="41083" x2="89389" y2="79299"/>
                        <a14:foregroundMark x1="89389" y1="79299" x2="88987" y2="80255"/>
                        <a14:foregroundMark x1="92042" y1="35669" x2="91158" y2="78503"/>
                        <a14:foregroundMark x1="91158" y1="78503" x2="89389" y2="52548"/>
                        <a14:foregroundMark x1="89389" y1="52548" x2="86093" y2="94268"/>
                        <a14:foregroundMark x1="86093" y1="94268" x2="79341" y2="81768"/>
                        <a14:foregroundMark x1="79341" y1="81768" x2="69373" y2="80812"/>
                        <a14:foregroundMark x1="69373" y1="80812" x2="75643" y2="71258"/>
                        <a14:foregroundMark x1="75643" y1="71258" x2="64711" y2="79299"/>
                        <a14:foregroundMark x1="64711" y1="79299" x2="80145" y2="65764"/>
                        <a14:foregroundMark x1="80145" y1="65764" x2="67363" y2="75796"/>
                        <a14:foregroundMark x1="67363" y1="75796" x2="60209" y2="78901"/>
                        <a14:foregroundMark x1="60209" y1="78901" x2="76286" y2="64331"/>
                        <a14:foregroundMark x1="76286" y1="64331" x2="65193" y2="76354"/>
                        <a14:foregroundMark x1="65193" y1="76354" x2="24678" y2="94825"/>
                        <a14:foregroundMark x1="24678" y1="94825" x2="66077" y2="83838"/>
                        <a14:foregroundMark x1="66077" y1="83838" x2="72026" y2="84713"/>
                        <a14:foregroundMark x1="5064" y1="26911" x2="12299" y2="29857"/>
                        <a14:foregroundMark x1="12299" y1="29857" x2="17444" y2="33917"/>
                        <a14:foregroundMark x1="17363" y1="33917" x2="16640" y2="30175"/>
                        <a14:foregroundMark x1="14952" y1="31051" x2="4421" y2="31131"/>
                        <a14:foregroundMark x1="4582" y1="6210" x2="21302" y2="7086"/>
                        <a14:foregroundMark x1="21302" y1="7086" x2="18167" y2="9873"/>
                        <a14:foregroundMark x1="4904" y1="14092" x2="6913" y2="17914"/>
                        <a14:foregroundMark x1="4904" y1="17914" x2="5386" y2="23408"/>
                        <a14:foregroundMark x1="13585" y1="20780" x2="17605" y2="27070"/>
                        <a14:foregroundMark x1="17605" y1="27070" x2="17524" y2="27070"/>
                        <a14:foregroundMark x1="18489" y1="6051" x2="34244" y2="7643"/>
                        <a14:foregroundMark x1="34244" y1="7643" x2="36576" y2="7643"/>
                        <a14:foregroundMark x1="40836" y1="9156" x2="55225" y2="23646"/>
                        <a14:foregroundMark x1="66399" y1="10669" x2="86817" y2="11624"/>
                        <a14:foregroundMark x1="72588" y1="7882" x2="87138" y2="7882"/>
                        <a14:foregroundMark x1="87138" y1="7882" x2="89711" y2="7803"/>
                        <a14:foregroundMark x1="82958" y1="12341" x2="87942" y2="16561"/>
                        <a14:foregroundMark x1="89630" y1="10191" x2="89871" y2="29618"/>
                        <a14:foregroundMark x1="92846" y1="12022" x2="92846" y2="35987"/>
                        <a14:foregroundMark x1="36013" y1="14809" x2="31270" y2="20939"/>
                        <a14:foregroundMark x1="31270" y1="20939" x2="33039" y2="17994"/>
                        <a14:foregroundMark x1="33280" y1="12420" x2="28778" y2="21338"/>
                        <a14:foregroundMark x1="28778" y1="21338" x2="32556" y2="13137"/>
                        <a14:foregroundMark x1="32556" y1="13137" x2="29260" y2="18710"/>
                        <a14:foregroundMark x1="35289" y1="12739" x2="41559" y2="17994"/>
                        <a14:foregroundMark x1="41559" y1="17994" x2="43650" y2="24761"/>
                        <a14:foregroundMark x1="43650" y1="24761" x2="43650" y2="24841"/>
                        <a14:foregroundMark x1="23794" y1="20064" x2="24678" y2="19984"/>
                        <a14:foregroundMark x1="20820" y1="20303" x2="20659" y2="23806"/>
                        <a14:foregroundMark x1="5949" y1="49522" x2="7476" y2="55812"/>
                        <a14:foregroundMark x1="22588" y1="24045" x2="21624" y2="27070"/>
                        <a14:foregroundMark x1="9968" y1="63217" x2="7235" y2="64411"/>
                        <a14:foregroundMark x1="4984" y1="73169" x2="5386" y2="74045"/>
                        <a14:foregroundMark x1="7797" y1="42118" x2="7797" y2="39729"/>
                        <a14:foregroundMark x1="4341" y1="86704" x2="5547" y2="89729"/>
                        <a14:foregroundMark x1="11576" y1="94984" x2="5225" y2="93073"/>
                        <a14:foregroundMark x1="5627" y1="86306" x2="21624" y2="85748"/>
                        <a14:foregroundMark x1="21624" y1="85748" x2="23392" y2="85748"/>
                        <a14:foregroundMark x1="14309" y1="74124" x2="5145" y2="742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261" y="1606788"/>
            <a:ext cx="4511579" cy="4555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 descr="文本&#10;&#10;AI 生成的内容可能不正确。">
            <a:extLst>
              <a:ext uri="{FF2B5EF4-FFF2-40B4-BE49-F238E27FC236}">
                <a16:creationId xmlns:a16="http://schemas.microsoft.com/office/drawing/2014/main" id="{E261E603-95D0-F0D1-FD1C-A2FB1EECE9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6" b="95638" l="4582" r="93891">
                        <a14:foregroundMark x1="38505" y1="24556" x2="33280" y2="48869"/>
                        <a14:foregroundMark x1="33280" y1="48869" x2="33923" y2="36187"/>
                        <a14:foregroundMark x1="33923" y1="36187" x2="45016" y2="13328"/>
                        <a14:foregroundMark x1="45016" y1="13328" x2="55064" y2="21729"/>
                        <a14:foregroundMark x1="55064" y1="21729" x2="45981" y2="52423"/>
                        <a14:foregroundMark x1="45981" y1="52423" x2="36415" y2="54200"/>
                        <a14:foregroundMark x1="36415" y1="54200" x2="45981" y2="33926"/>
                        <a14:foregroundMark x1="45981" y1="33926" x2="59405" y2="41357"/>
                        <a14:foregroundMark x1="59405" y1="41357" x2="49759" y2="64459"/>
                        <a14:foregroundMark x1="49759" y1="64459" x2="43167" y2="56543"/>
                        <a14:foregroundMark x1="43167" y1="56543" x2="60450" y2="32068"/>
                        <a14:foregroundMark x1="60450" y1="32068" x2="67283" y2="47577"/>
                        <a14:foregroundMark x1="67283" y1="47577" x2="52010" y2="67124"/>
                        <a14:foregroundMark x1="52010" y1="67124" x2="52010" y2="46607"/>
                        <a14:foregroundMark x1="52010" y1="46607" x2="65595" y2="36753"/>
                        <a14:foregroundMark x1="65595" y1="36753" x2="50723" y2="61551"/>
                        <a14:foregroundMark x1="50723" y1="61551" x2="28376" y2="66640"/>
                        <a14:foregroundMark x1="28376" y1="66640" x2="43730" y2="30452"/>
                        <a14:foregroundMark x1="43730" y1="30452" x2="59325" y2="33683"/>
                        <a14:foregroundMark x1="59325" y1="33683" x2="38264" y2="63005"/>
                        <a14:foregroundMark x1="38264" y1="63005" x2="18167" y2="50162"/>
                        <a14:foregroundMark x1="18167" y1="50162" x2="32395" y2="28433"/>
                        <a14:foregroundMark x1="32395" y1="28433" x2="32395" y2="40226"/>
                        <a14:foregroundMark x1="32395" y1="40226" x2="17444" y2="44992"/>
                        <a14:foregroundMark x1="17444" y1="44992" x2="26608" y2="28352"/>
                        <a14:foregroundMark x1="26608" y1="28352" x2="43891" y2="35137"/>
                        <a14:foregroundMark x1="43891" y1="35137" x2="42203" y2="44750"/>
                        <a14:foregroundMark x1="42203" y1="44750" x2="47910" y2="42407"/>
                        <a14:foregroundMark x1="51045" y1="55735" x2="52653" y2="46931"/>
                        <a14:foregroundMark x1="52653" y1="46931" x2="65675" y2="36591"/>
                        <a14:foregroundMark x1="65675" y1="36591" x2="67203" y2="58401"/>
                        <a14:foregroundMark x1="67203" y1="58401" x2="54421" y2="76171"/>
                        <a14:foregroundMark x1="54421" y1="76171" x2="56431" y2="61066"/>
                        <a14:foregroundMark x1="56431" y1="61066" x2="67203" y2="58966"/>
                        <a14:foregroundMark x1="67203" y1="58966" x2="58119" y2="69467"/>
                        <a14:foregroundMark x1="58119" y1="69467" x2="60772" y2="58158"/>
                        <a14:foregroundMark x1="60772" y1="58158" x2="76527" y2="47738"/>
                        <a14:foregroundMark x1="76527" y1="47738" x2="66881" y2="64782"/>
                        <a14:foregroundMark x1="66881" y1="64782" x2="64469" y2="57593"/>
                        <a14:foregroundMark x1="64469" y1="57593" x2="84968" y2="33441"/>
                        <a14:foregroundMark x1="84968" y1="33441" x2="80305" y2="49515"/>
                        <a14:foregroundMark x1="80305" y1="49515" x2="66077" y2="56300"/>
                        <a14:foregroundMark x1="66077" y1="56300" x2="71222" y2="40872"/>
                        <a14:foregroundMark x1="71222" y1="40872" x2="58199" y2="43134"/>
                        <a14:foregroundMark x1="58199" y1="43134" x2="57637" y2="34410"/>
                        <a14:foregroundMark x1="57637" y1="34410" x2="58441" y2="33199"/>
                        <a14:foregroundMark x1="60209" y1="28918" x2="74357" y2="22213"/>
                        <a14:foregroundMark x1="74357" y1="22213" x2="74437" y2="36349"/>
                        <a14:foregroundMark x1="74437" y1="36349" x2="63826" y2="37722"/>
                        <a14:foregroundMark x1="63826" y1="37722" x2="69695" y2="16478"/>
                        <a14:foregroundMark x1="69695" y1="16478" x2="86656" y2="18094"/>
                        <a14:foregroundMark x1="86656" y1="18094" x2="81592" y2="26898"/>
                        <a14:foregroundMark x1="81592" y1="26898" x2="77894" y2="19709"/>
                        <a14:foregroundMark x1="56350" y1="10339" x2="88746" y2="7674"/>
                        <a14:foregroundMark x1="4743" y1="7270" x2="16238" y2="8239"/>
                        <a14:foregroundMark x1="16238" y1="8239" x2="23473" y2="11712"/>
                        <a14:foregroundMark x1="23473" y1="11712" x2="18489" y2="77948"/>
                        <a14:foregroundMark x1="18489" y1="77948" x2="21141" y2="87237"/>
                        <a14:foregroundMark x1="21141" y1="87237" x2="36254" y2="91680"/>
                        <a14:foregroundMark x1="36254" y1="91680" x2="49839" y2="88207"/>
                        <a14:foregroundMark x1="49839" y1="88207" x2="75000" y2="76656"/>
                        <a14:foregroundMark x1="75000" y1="76656" x2="75080" y2="76737"/>
                        <a14:foregroundMark x1="21704" y1="59370" x2="21543" y2="73425"/>
                        <a14:foregroundMark x1="21543" y1="73425" x2="25402" y2="64297"/>
                        <a14:foregroundMark x1="25402" y1="64297" x2="49277" y2="53958"/>
                        <a14:foregroundMark x1="49277" y1="53958" x2="65193" y2="70275"/>
                        <a14:foregroundMark x1="65193" y1="70275" x2="57717" y2="72052"/>
                        <a14:foregroundMark x1="57717" y1="72052" x2="62460" y2="58320"/>
                        <a14:foregroundMark x1="62460" y1="58320" x2="70016" y2="62278"/>
                        <a14:foregroundMark x1="70016" y1="62278" x2="47588" y2="69709"/>
                        <a14:foregroundMark x1="47588" y1="69709" x2="48633" y2="40630"/>
                        <a14:foregroundMark x1="48633" y1="40630" x2="73392" y2="35057"/>
                        <a14:foregroundMark x1="73392" y1="35057" x2="61817" y2="52342"/>
                        <a14:foregroundMark x1="61817" y1="52342" x2="46865" y2="38530"/>
                        <a14:foregroundMark x1="46865" y1="38530" x2="63907" y2="20194"/>
                        <a14:foregroundMark x1="63907" y1="20194" x2="53698" y2="24475"/>
                        <a14:foregroundMark x1="53698" y1="24475" x2="67926" y2="8562"/>
                        <a14:foregroundMark x1="67926" y1="8562" x2="74678" y2="14136"/>
                        <a14:foregroundMark x1="74678" y1="14136" x2="60048" y2="23183"/>
                        <a14:foregroundMark x1="60048" y1="23183" x2="61817" y2="14943"/>
                        <a14:foregroundMark x1="61817" y1="14943" x2="69132" y2="15105"/>
                        <a14:foregroundMark x1="69132" y1="15105" x2="54180" y2="24152"/>
                        <a14:foregroundMark x1="54180" y1="24152" x2="45900" y2="18336"/>
                        <a14:foregroundMark x1="45900" y1="18336" x2="55386" y2="11874"/>
                        <a14:foregroundMark x1="55386" y1="11874" x2="50563" y2="17690"/>
                        <a14:foregroundMark x1="50563" y1="17690" x2="43569" y2="15590"/>
                        <a14:foregroundMark x1="43569" y1="15590" x2="53457" y2="14378"/>
                        <a14:foregroundMark x1="53457" y1="14378" x2="62138" y2="8805"/>
                        <a14:foregroundMark x1="62138" y1="8805" x2="80466" y2="21002"/>
                        <a14:foregroundMark x1="80466" y1="21002" x2="77251" y2="33845"/>
                        <a14:foregroundMark x1="77251" y1="33845" x2="89389" y2="41034"/>
                        <a14:foregroundMark x1="89389" y1="41034" x2="78778" y2="49838"/>
                        <a14:foregroundMark x1="78778" y1="49838" x2="81190" y2="41599"/>
                        <a14:foregroundMark x1="81190" y1="41599" x2="87540" y2="50081"/>
                        <a14:foregroundMark x1="87540" y1="50081" x2="80145" y2="53069"/>
                        <a14:foregroundMark x1="80145" y1="53069" x2="84646" y2="59935"/>
                        <a14:foregroundMark x1="84646" y1="59935" x2="77170" y2="69063"/>
                        <a14:foregroundMark x1="77170" y1="69063" x2="83682" y2="66478"/>
                        <a14:foregroundMark x1="83682" y1="66478" x2="81109" y2="72859"/>
                        <a14:foregroundMark x1="74437" y1="70679" x2="77733" y2="60662"/>
                        <a14:foregroundMark x1="77733" y1="60662" x2="80466" y2="73425"/>
                        <a14:foregroundMark x1="80466" y1="73425" x2="72669" y2="81422"/>
                        <a14:foregroundMark x1="72669" y1="81422" x2="70177" y2="69467"/>
                        <a14:foregroundMark x1="70177" y1="69467" x2="71543" y2="79241"/>
                        <a14:foregroundMark x1="71543" y1="79241" x2="73392" y2="68094"/>
                        <a14:foregroundMark x1="73392" y1="68094" x2="79823" y2="64136"/>
                        <a14:foregroundMark x1="79823" y1="64136" x2="79421" y2="73425"/>
                        <a14:foregroundMark x1="79421" y1="73425" x2="79502" y2="65186"/>
                        <a14:foregroundMark x1="79502" y1="65186" x2="92605" y2="81826"/>
                        <a14:foregroundMark x1="92605" y1="81826" x2="89068" y2="82553"/>
                        <a14:foregroundMark x1="84244" y1="49919" x2="84646" y2="57593"/>
                        <a14:foregroundMark x1="84646" y1="57593" x2="84325" y2="32472"/>
                        <a14:foregroundMark x1="84325" y1="32472" x2="88183" y2="53312"/>
                        <a14:foregroundMark x1="88183" y1="53312" x2="89952" y2="36511"/>
                        <a14:foregroundMark x1="89952" y1="36511" x2="90032" y2="73263"/>
                        <a14:foregroundMark x1="90032" y1="73263" x2="91640" y2="46769"/>
                        <a14:foregroundMark x1="91640" y1="46769" x2="93971" y2="70355"/>
                        <a14:foregroundMark x1="89791" y1="12601" x2="89791" y2="43942"/>
                        <a14:foregroundMark x1="89791" y1="43942" x2="92283" y2="16882"/>
                        <a14:foregroundMark x1="77974" y1="29645" x2="87219" y2="30372"/>
                        <a14:foregroundMark x1="87219" y1="30372" x2="88344" y2="30937"/>
                        <a14:foregroundMark x1="91318" y1="7835" x2="91318" y2="8724"/>
                        <a14:foregroundMark x1="94051" y1="6704" x2="77733" y2="6543"/>
                        <a14:foregroundMark x1="77733" y1="6543" x2="77733" y2="6543"/>
                        <a14:foregroundMark x1="42846" y1="20679" x2="49035" y2="27464"/>
                        <a14:foregroundMark x1="40354" y1="15509" x2="41238" y2="20921"/>
                        <a14:foregroundMark x1="35450" y1="12197" x2="58842" y2="8966"/>
                        <a14:foregroundMark x1="62379" y1="5008" x2="30064" y2="4685"/>
                        <a14:foregroundMark x1="5386" y1="7351" x2="5386" y2="7351"/>
                        <a14:foregroundMark x1="5466" y1="5897" x2="5466" y2="5897"/>
                        <a14:foregroundMark x1="21624" y1="6947" x2="21624" y2="6947"/>
                        <a14:foregroundMark x1="20659" y1="7270" x2="32797" y2="7351"/>
                        <a14:foregroundMark x1="17765" y1="12763" x2="17685" y2="31422"/>
                        <a14:foregroundMark x1="15113" y1="18255" x2="15354" y2="32553"/>
                        <a14:foregroundMark x1="5145" y1="18174" x2="14791" y2="18255"/>
                        <a14:foregroundMark x1="4904" y1="29806" x2="17524" y2="29887"/>
                        <a14:foregroundMark x1="5386" y1="41034" x2="19051" y2="40953"/>
                        <a14:foregroundMark x1="31672" y1="21405" x2="28537" y2="28029"/>
                        <a14:foregroundMark x1="28537" y1="28029" x2="34244" y2="19952"/>
                        <a14:foregroundMark x1="34244" y1="19952" x2="36415" y2="18659"/>
                        <a14:foregroundMark x1="40434" y1="28918" x2="42605" y2="20517"/>
                        <a14:foregroundMark x1="42605" y1="20517" x2="37621" y2="26656"/>
                        <a14:foregroundMark x1="37621" y1="26656" x2="36656" y2="22940"/>
                        <a14:foregroundMark x1="34325" y1="20032" x2="36334" y2="30856"/>
                        <a14:foregroundMark x1="36334" y1="30856" x2="35370" y2="32068"/>
                        <a14:foregroundMark x1="5627" y1="51616" x2="5627" y2="51616"/>
                        <a14:foregroundMark x1="5627" y1="51616" x2="16961" y2="51777"/>
                        <a14:foregroundMark x1="5949" y1="63570" x2="15354" y2="62116"/>
                        <a14:foregroundMark x1="4662" y1="73910" x2="22267" y2="71082"/>
                        <a14:foregroundMark x1="22267" y1="71082" x2="24116" y2="71082"/>
                        <a14:foregroundMark x1="7395" y1="39338" x2="17926" y2="38772"/>
                        <a14:foregroundMark x1="17926" y1="38772" x2="18971" y2="38449"/>
                        <a14:foregroundMark x1="5466" y1="14459" x2="5466" y2="14459"/>
                        <a14:foregroundMark x1="5466" y1="14459" x2="7637" y2="15913"/>
                        <a14:foregroundMark x1="33521" y1="73425" x2="53296" y2="77383"/>
                        <a14:foregroundMark x1="53296" y1="77383" x2="47749" y2="83037"/>
                        <a14:foregroundMark x1="47749" y1="83037" x2="33521" y2="78595"/>
                        <a14:foregroundMark x1="33521" y1="78595" x2="33280" y2="75606"/>
                        <a14:foregroundMark x1="21463" y1="88045" x2="66559" y2="91276"/>
                        <a14:foregroundMark x1="64630" y1="85541" x2="88746" y2="89015"/>
                        <a14:foregroundMark x1="88746" y1="89015" x2="89068" y2="89338"/>
                        <a14:foregroundMark x1="79421" y1="83603" x2="90756" y2="83764"/>
                        <a14:foregroundMark x1="92444" y1="84410" x2="92524" y2="90065"/>
                        <a14:foregroundMark x1="92042" y1="92407" x2="57637" y2="88530"/>
                        <a14:foregroundMark x1="57637" y1="88530" x2="57637" y2="88530"/>
                        <a14:foregroundMark x1="93167" y1="94103" x2="77492" y2="92892"/>
                        <a14:foregroundMark x1="77492" y1="92892" x2="70016" y2="95638"/>
                        <a14:foregroundMark x1="70016" y1="95638" x2="56190" y2="94265"/>
                        <a14:foregroundMark x1="6592" y1="94346" x2="6592" y2="94346"/>
                        <a14:backgroundMark x1="18971" y1="3150" x2="29341" y2="3231"/>
                        <a14:backgroundMark x1="29341" y1="3231" x2="33360" y2="3150"/>
                        <a14:backgroundMark x1="33199" y1="3231" x2="44132" y2="3231"/>
                        <a14:backgroundMark x1="44132" y1="3231" x2="52894" y2="29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384" y="1636217"/>
            <a:ext cx="4510800" cy="45006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圆角矩形标注 8"/>
          <p:cNvSpPr/>
          <p:nvPr/>
        </p:nvSpPr>
        <p:spPr>
          <a:xfrm>
            <a:off x="8054382" y="1606788"/>
            <a:ext cx="2585910" cy="492997"/>
          </a:xfrm>
          <a:prstGeom prst="wedgeRoundRectCallout">
            <a:avLst>
              <a:gd name="adj1" fmla="val -55222"/>
              <a:gd name="adj2" fmla="val 109702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(not) good at...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1095375" y="1522228"/>
            <a:ext cx="2551804" cy="467519"/>
          </a:xfrm>
          <a:prstGeom prst="wedgeRoundRectCallout">
            <a:avLst>
              <a:gd name="adj1" fmla="val -1012"/>
              <a:gd name="adj2" fmla="val 117363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(not) good at...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AC84097-10A1-11DE-E3A8-5457228D1B4F}"/>
              </a:ext>
            </a:extLst>
          </p:cNvPr>
          <p:cNvSpPr txBox="1"/>
          <p:nvPr/>
        </p:nvSpPr>
        <p:spPr>
          <a:xfrm>
            <a:off x="4756213" y="3244721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9DC3B8A-1490-DC71-E333-B5D609FFF684}"/>
              </a:ext>
            </a:extLst>
          </p:cNvPr>
          <p:cNvSpPr txBox="1"/>
          <p:nvPr/>
        </p:nvSpPr>
        <p:spPr>
          <a:xfrm>
            <a:off x="4756213" y="4181899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436DA94-9AC3-ACCC-7517-7F2E7B81D4EC}"/>
              </a:ext>
            </a:extLst>
          </p:cNvPr>
          <p:cNvSpPr txBox="1"/>
          <p:nvPr/>
        </p:nvSpPr>
        <p:spPr>
          <a:xfrm>
            <a:off x="4756213" y="5160989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3717A61-8510-A08B-1AEE-D0DD1390B549}"/>
              </a:ext>
            </a:extLst>
          </p:cNvPr>
          <p:cNvSpPr txBox="1"/>
          <p:nvPr/>
        </p:nvSpPr>
        <p:spPr>
          <a:xfrm>
            <a:off x="4784744" y="3734266"/>
            <a:ext cx="496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BE2C263-1DBF-8861-2F0F-C1E6CFF1C4AD}"/>
              </a:ext>
            </a:extLst>
          </p:cNvPr>
          <p:cNvSpPr txBox="1"/>
          <p:nvPr/>
        </p:nvSpPr>
        <p:spPr>
          <a:xfrm>
            <a:off x="4807566" y="4683311"/>
            <a:ext cx="450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3AC3E7C-E48D-87B8-C51E-A25B97586B9D}"/>
              </a:ext>
            </a:extLst>
          </p:cNvPr>
          <p:cNvSpPr txBox="1"/>
          <p:nvPr/>
        </p:nvSpPr>
        <p:spPr>
          <a:xfrm>
            <a:off x="9541994" y="2799299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982FE11-84C9-5981-525D-959A58322E78}"/>
              </a:ext>
            </a:extLst>
          </p:cNvPr>
          <p:cNvSpPr txBox="1"/>
          <p:nvPr/>
        </p:nvSpPr>
        <p:spPr>
          <a:xfrm>
            <a:off x="9541994" y="3767941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7EB08DB-07DA-637A-894C-2BDE923A1774}"/>
              </a:ext>
            </a:extLst>
          </p:cNvPr>
          <p:cNvSpPr txBox="1"/>
          <p:nvPr/>
        </p:nvSpPr>
        <p:spPr>
          <a:xfrm>
            <a:off x="9541994" y="4714513"/>
            <a:ext cx="55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 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✓</a:t>
            </a:r>
            <a:endParaRPr lang="zh-CN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5D381FD-192C-E489-170A-CB23F6E96B06}"/>
              </a:ext>
            </a:extLst>
          </p:cNvPr>
          <p:cNvSpPr txBox="1"/>
          <p:nvPr/>
        </p:nvSpPr>
        <p:spPr>
          <a:xfrm>
            <a:off x="9587638" y="3298331"/>
            <a:ext cx="461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F20E1F2-4A37-D73E-936D-F905B3169F5D}"/>
              </a:ext>
            </a:extLst>
          </p:cNvPr>
          <p:cNvSpPr txBox="1"/>
          <p:nvPr/>
        </p:nvSpPr>
        <p:spPr>
          <a:xfrm>
            <a:off x="9587638" y="4268032"/>
            <a:ext cx="461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</a:rPr>
              <a:t>✗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5E6A509-C109-6FA2-A135-7471F20AF83A}"/>
              </a:ext>
            </a:extLst>
          </p:cNvPr>
          <p:cNvSpPr txBox="1"/>
          <p:nvPr/>
        </p:nvSpPr>
        <p:spPr>
          <a:xfrm>
            <a:off x="9587638" y="5214604"/>
            <a:ext cx="461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</a:rPr>
              <a:t>✗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>
            <a:cxnSpLocks/>
          </p:cNvCxnSpPr>
          <p:nvPr/>
        </p:nvCxnSpPr>
        <p:spPr>
          <a:xfrm>
            <a:off x="3075816" y="156272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579512" y="1239740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4053414" y="960283"/>
            <a:ext cx="38281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4" name="图片 3" descr="图片包含 室内, 桌子, 玩具, 电脑&#10;&#10;AI 生成的内容可能不正确。">
            <a:extLst>
              <a:ext uri="{FF2B5EF4-FFF2-40B4-BE49-F238E27FC236}">
                <a16:creationId xmlns:a16="http://schemas.microsoft.com/office/drawing/2014/main" id="{C49863CC-E93D-FE31-53CA-8497360A2DE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620" y="2204005"/>
            <a:ext cx="1696161" cy="2470786"/>
          </a:xfrm>
          <a:prstGeom prst="rect">
            <a:avLst/>
          </a:prstGeom>
        </p:spPr>
      </p:pic>
      <p:pic>
        <p:nvPicPr>
          <p:cNvPr id="14" name="图片 13" descr="卡通人物&#10;&#10;AI 生成的内容可能不正确。">
            <a:extLst>
              <a:ext uri="{FF2B5EF4-FFF2-40B4-BE49-F238E27FC236}">
                <a16:creationId xmlns:a16="http://schemas.microsoft.com/office/drawing/2014/main" id="{107857EF-D23A-D604-4794-EC1C8E15745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46" y="2207217"/>
            <a:ext cx="1696161" cy="2464362"/>
          </a:xfrm>
          <a:prstGeom prst="rect">
            <a:avLst/>
          </a:prstGeom>
        </p:spPr>
      </p:pic>
      <p:pic>
        <p:nvPicPr>
          <p:cNvPr id="18" name="图片 17" descr="电脑游戏的截图&#10;&#10;AI 生成的内容可能不正确。">
            <a:extLst>
              <a:ext uri="{FF2B5EF4-FFF2-40B4-BE49-F238E27FC236}">
                <a16:creationId xmlns:a16="http://schemas.microsoft.com/office/drawing/2014/main" id="{4A2FD3A7-B64B-6DDF-A10E-F03AE91CF35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872" y="2202147"/>
            <a:ext cx="1707703" cy="2474502"/>
          </a:xfrm>
          <a:prstGeom prst="rect">
            <a:avLst/>
          </a:prstGeom>
        </p:spPr>
      </p:pic>
      <p:pic>
        <p:nvPicPr>
          <p:cNvPr id="20" name="图片 19" descr="图片包含 小孩, 飞行, 男孩, 蛋糕&#10;&#10;AI 生成的内容可能不正确。">
            <a:extLst>
              <a:ext uri="{FF2B5EF4-FFF2-40B4-BE49-F238E27FC236}">
                <a16:creationId xmlns:a16="http://schemas.microsoft.com/office/drawing/2014/main" id="{83C9D39E-81E0-FF44-BB2E-0C58A333F5C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540" y="2203998"/>
            <a:ext cx="1707705" cy="2470801"/>
          </a:xfrm>
          <a:prstGeom prst="rect">
            <a:avLst/>
          </a:prstGeom>
        </p:spPr>
      </p:pic>
      <p:pic>
        <p:nvPicPr>
          <p:cNvPr id="22" name="图片 21" descr="卡通人物&#10;&#10;AI 生成的内容可能不正确。">
            <a:extLst>
              <a:ext uri="{FF2B5EF4-FFF2-40B4-BE49-F238E27FC236}">
                <a16:creationId xmlns:a16="http://schemas.microsoft.com/office/drawing/2014/main" id="{6614DA5F-66B3-2261-2D19-D0EF24B0E3B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208" y="2202146"/>
            <a:ext cx="1707704" cy="2474504"/>
          </a:xfrm>
          <a:prstGeom prst="rect">
            <a:avLst/>
          </a:prstGeom>
        </p:spPr>
      </p:pic>
      <p:pic>
        <p:nvPicPr>
          <p:cNvPr id="3" name="图片 2" descr="卡通人物&#10;&#10;AI 生成的内容可能不正确。">
            <a:extLst>
              <a:ext uri="{FF2B5EF4-FFF2-40B4-BE49-F238E27FC236}">
                <a16:creationId xmlns:a16="http://schemas.microsoft.com/office/drawing/2014/main" id="{12316258-6CF4-FCE3-D950-F06F50F8C72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00" y="2199896"/>
            <a:ext cx="2165255" cy="2479004"/>
          </a:xfrm>
          <a:prstGeom prst="rect">
            <a:avLst/>
          </a:prstGeom>
        </p:spPr>
      </p:pic>
      <p:pic>
        <p:nvPicPr>
          <p:cNvPr id="5" name="good at PE but not art">
            <a:hlinkClick r:id="" action="ppaction://media"/>
            <a:extLst>
              <a:ext uri="{FF2B5EF4-FFF2-40B4-BE49-F238E27FC236}">
                <a16:creationId xmlns:a16="http://schemas.microsoft.com/office/drawing/2014/main" id="{0E8C7D17-6131-28A2-BFF2-5BF110573F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075816" y="4920821"/>
            <a:ext cx="609600" cy="609600"/>
          </a:xfrm>
          <a:prstGeom prst="rect">
            <a:avLst/>
          </a:prstGeom>
        </p:spPr>
      </p:pic>
      <p:pic>
        <p:nvPicPr>
          <p:cNvPr id="6" name="3">
            <a:hlinkClick r:id="" action="ppaction://media"/>
            <a:extLst>
              <a:ext uri="{FF2B5EF4-FFF2-40B4-BE49-F238E27FC236}">
                <a16:creationId xmlns:a16="http://schemas.microsoft.com/office/drawing/2014/main" id="{9D7D23CE-785C-AFF3-6AB0-DABFD5F8245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952605" y="4920821"/>
            <a:ext cx="609600" cy="609600"/>
          </a:xfrm>
          <a:prstGeom prst="rect">
            <a:avLst/>
          </a:prstGeom>
        </p:spPr>
      </p:pic>
      <p:pic>
        <p:nvPicPr>
          <p:cNvPr id="12" name="4">
            <a:hlinkClick r:id="" action="ppaction://media"/>
            <a:extLst>
              <a:ext uri="{FF2B5EF4-FFF2-40B4-BE49-F238E27FC236}">
                <a16:creationId xmlns:a16="http://schemas.microsoft.com/office/drawing/2014/main" id="{9A92E604-4037-4E19-7E7F-A6176FBE085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066540" y="4920821"/>
            <a:ext cx="609600" cy="609600"/>
          </a:xfrm>
          <a:prstGeom prst="rect">
            <a:avLst/>
          </a:prstGeom>
        </p:spPr>
      </p:pic>
      <p:pic>
        <p:nvPicPr>
          <p:cNvPr id="13" name="5">
            <a:hlinkClick r:id="" action="ppaction://media"/>
            <a:extLst>
              <a:ext uri="{FF2B5EF4-FFF2-40B4-BE49-F238E27FC236}">
                <a16:creationId xmlns:a16="http://schemas.microsoft.com/office/drawing/2014/main" id="{F1825644-2903-690C-2A4C-C337946DAD3E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end="6309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914592" y="4920821"/>
            <a:ext cx="609600" cy="609600"/>
          </a:xfrm>
          <a:prstGeom prst="rect">
            <a:avLst/>
          </a:prstGeom>
        </p:spPr>
      </p:pic>
      <p:pic>
        <p:nvPicPr>
          <p:cNvPr id="15" name="5">
            <a:hlinkClick r:id="" action="ppaction://media"/>
            <a:extLst>
              <a:ext uri="{FF2B5EF4-FFF2-40B4-BE49-F238E27FC236}">
                <a16:creationId xmlns:a16="http://schemas.microsoft.com/office/drawing/2014/main" id="{8D8BBA5C-E128-2973-FC8D-17079B224B0A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595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925319" y="4920821"/>
            <a:ext cx="609600" cy="609600"/>
          </a:xfrm>
          <a:prstGeom prst="rect">
            <a:avLst/>
          </a:prstGeom>
        </p:spPr>
      </p:pic>
      <p:pic>
        <p:nvPicPr>
          <p:cNvPr id="17" name="第一页">
            <a:hlinkClick r:id="" action="ppaction://media"/>
            <a:extLst>
              <a:ext uri="{FF2B5EF4-FFF2-40B4-BE49-F238E27FC236}">
                <a16:creationId xmlns:a16="http://schemas.microsoft.com/office/drawing/2014/main" id="{D723B401-4D7E-71DC-5091-9C49DA47F7E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61881" y="492082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9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27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59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54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90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>
            <a:cxnSpLocks/>
          </p:cNvCxnSpPr>
          <p:nvPr/>
        </p:nvCxnSpPr>
        <p:spPr>
          <a:xfrm>
            <a:off x="3592106" y="1541340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3046320" y="1103413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3872381" y="945143"/>
            <a:ext cx="5717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Act out the story.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333847"/>
              </p:ext>
            </p:extLst>
          </p:nvPr>
        </p:nvGraphicFramePr>
        <p:xfrm>
          <a:off x="6130330" y="2874890"/>
          <a:ext cx="5431515" cy="192470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9586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2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7742">
                <a:tc>
                  <a:txBody>
                    <a:bodyPr/>
                    <a:lstStyle/>
                    <a:p>
                      <a:pPr algn="just"/>
                      <a:r>
                        <a:rPr lang="en-US" altLang="zh-CN" sz="2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speak correctly.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588">
                <a:tc>
                  <a:txBody>
                    <a:bodyPr/>
                    <a:lstStyle/>
                    <a:p>
                      <a:pPr algn="just"/>
                      <a:r>
                        <a:rPr lang="en-US" altLang="zh-CN" sz="2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act with emotions.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870">
                <a:tc>
                  <a:txBody>
                    <a:bodyPr/>
                    <a:lstStyle/>
                    <a:p>
                      <a:pPr algn="just"/>
                      <a:r>
                        <a:rPr lang="en-US" altLang="zh-CN" sz="2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like my acting.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566">
                <a:tc>
                  <a:txBody>
                    <a:bodyPr/>
                    <a:lstStyle/>
                    <a:p>
                      <a:pPr algn="just"/>
                      <a:r>
                        <a:rPr lang="en-US" altLang="zh-CN" sz="2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like acting with my friends.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3" name="图片 22" descr="卡通人物&#10;&#10;AI 生成的内容可能不正确。">
            <a:extLst>
              <a:ext uri="{FF2B5EF4-FFF2-40B4-BE49-F238E27FC236}">
                <a16:creationId xmlns:a16="http://schemas.microsoft.com/office/drawing/2014/main" id="{2F93525F-475B-A4EE-9E79-A51F73C4E5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98" y="1690258"/>
            <a:ext cx="1360287" cy="1978843"/>
          </a:xfrm>
          <a:prstGeom prst="rect">
            <a:avLst/>
          </a:prstGeom>
        </p:spPr>
      </p:pic>
      <p:pic>
        <p:nvPicPr>
          <p:cNvPr id="25" name="图片 24" descr="电脑游戏的截图&#10;&#10;AI 生成的内容可能不正确。">
            <a:extLst>
              <a:ext uri="{FF2B5EF4-FFF2-40B4-BE49-F238E27FC236}">
                <a16:creationId xmlns:a16="http://schemas.microsoft.com/office/drawing/2014/main" id="{82135B1E-BE9E-9D6B-B665-13EB2FB57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76" y="3779117"/>
            <a:ext cx="1668821" cy="2040962"/>
          </a:xfrm>
          <a:prstGeom prst="rect">
            <a:avLst/>
          </a:prstGeom>
        </p:spPr>
      </p:pic>
      <p:pic>
        <p:nvPicPr>
          <p:cNvPr id="27" name="图片 26" descr="图片包含 小孩, 飞行, 男孩, 蛋糕&#10;&#10;AI 生成的内容可能不正确。">
            <a:extLst>
              <a:ext uri="{FF2B5EF4-FFF2-40B4-BE49-F238E27FC236}">
                <a16:creationId xmlns:a16="http://schemas.microsoft.com/office/drawing/2014/main" id="{6D63A9D0-C70C-9656-991A-1DEF7B609C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32" y="3779117"/>
            <a:ext cx="1410620" cy="2040962"/>
          </a:xfrm>
          <a:prstGeom prst="rect">
            <a:avLst/>
          </a:prstGeom>
        </p:spPr>
      </p:pic>
      <p:pic>
        <p:nvPicPr>
          <p:cNvPr id="29" name="图片 28" descr="卡通人物&#10;&#10;AI 生成的内容可能不正确。">
            <a:extLst>
              <a:ext uri="{FF2B5EF4-FFF2-40B4-BE49-F238E27FC236}">
                <a16:creationId xmlns:a16="http://schemas.microsoft.com/office/drawing/2014/main" id="{890CFA90-7653-0E3F-6236-779032B81D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487" y="3779117"/>
            <a:ext cx="1408508" cy="2040962"/>
          </a:xfrm>
          <a:prstGeom prst="rect">
            <a:avLst/>
          </a:prstGeom>
        </p:spPr>
      </p:pic>
      <p:pic>
        <p:nvPicPr>
          <p:cNvPr id="31" name="图片 30" descr="图片包含 室内, 桌子, 玩具, 电脑&#10;&#10;AI 生成的内容可能不正确。">
            <a:extLst>
              <a:ext uri="{FF2B5EF4-FFF2-40B4-BE49-F238E27FC236}">
                <a16:creationId xmlns:a16="http://schemas.microsoft.com/office/drawing/2014/main" id="{9D778B37-7F12-E955-9F8E-97602A7C3C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496" y="1701733"/>
            <a:ext cx="1342693" cy="1955892"/>
          </a:xfrm>
          <a:prstGeom prst="rect">
            <a:avLst/>
          </a:prstGeom>
        </p:spPr>
      </p:pic>
      <p:pic>
        <p:nvPicPr>
          <p:cNvPr id="4" name="图片 3" descr="卡通人物&#10;&#10;AI 生成的内容可能不正确。">
            <a:extLst>
              <a:ext uri="{FF2B5EF4-FFF2-40B4-BE49-F238E27FC236}">
                <a16:creationId xmlns:a16="http://schemas.microsoft.com/office/drawing/2014/main" id="{DC6AE581-8452-B514-5050-AFC16509446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1701733"/>
            <a:ext cx="1718373" cy="19673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4899667" y="955618"/>
            <a:ext cx="23926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>
            <a:off x="3334702" y="1547157"/>
            <a:ext cx="552259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840991" y="1257330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474424" y="2282711"/>
            <a:ext cx="9243152" cy="2192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思考更多应对不擅长学科的方法，并在下一堂课用英语与同学分享。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/>
          <p:cNvSpPr txBox="1"/>
          <p:nvPr/>
        </p:nvSpPr>
        <p:spPr>
          <a:xfrm>
            <a:off x="-1905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 Subjects </a:t>
            </a: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547</Words>
  <Application>Microsoft Office PowerPoint</Application>
  <PresentationFormat>宽屏</PresentationFormat>
  <Paragraphs>114</Paragraphs>
  <Slides>24</Slides>
  <Notes>18</Notes>
  <HiddenSlides>0</HiddenSlides>
  <MMClips>13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黑体</vt:lpstr>
      <vt:lpstr>华文楷体</vt:lpstr>
      <vt:lpstr>华文楷体</vt:lpstr>
      <vt:lpstr>SimSun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273</cp:revision>
  <dcterms:created xsi:type="dcterms:W3CDTF">2020-02-05T11:17:00Z</dcterms:created>
  <dcterms:modified xsi:type="dcterms:W3CDTF">2026-01-16T08:01:54Z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2052-12.1.0.23542</vt:lpwstr>
  </property>
</Properties>
</file>