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  <p:sldMasterId id="2147483657" r:id="rId3"/>
  </p:sldMasterIdLst>
  <p:notesMasterIdLst>
    <p:notesMasterId r:id="rId27"/>
  </p:notesMasterIdLst>
  <p:handoutMasterIdLst>
    <p:handoutMasterId r:id="rId28"/>
  </p:handoutMasterIdLst>
  <p:sldIdLst>
    <p:sldId id="325" r:id="rId4"/>
    <p:sldId id="293" r:id="rId5"/>
    <p:sldId id="326" r:id="rId6"/>
    <p:sldId id="297" r:id="rId7"/>
    <p:sldId id="328" r:id="rId8"/>
    <p:sldId id="337" r:id="rId9"/>
    <p:sldId id="342" r:id="rId10"/>
    <p:sldId id="338" r:id="rId11"/>
    <p:sldId id="339" r:id="rId12"/>
    <p:sldId id="340" r:id="rId13"/>
    <p:sldId id="341" r:id="rId14"/>
    <p:sldId id="345" r:id="rId15"/>
    <p:sldId id="346" r:id="rId16"/>
    <p:sldId id="347" r:id="rId17"/>
    <p:sldId id="348" r:id="rId18"/>
    <p:sldId id="343" r:id="rId19"/>
    <p:sldId id="355" r:id="rId20"/>
    <p:sldId id="350" r:id="rId21"/>
    <p:sldId id="351" r:id="rId22"/>
    <p:sldId id="352" r:id="rId23"/>
    <p:sldId id="356" r:id="rId24"/>
    <p:sldId id="335" r:id="rId25"/>
    <p:sldId id="336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91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21" clrIdx="0"/>
  <p:cmAuthor id="2" name="FLTRP" initials="FLTRP" lastIdx="5" clrIdx="1">
    <p:extLst>
      <p:ext uri="{19B8F6BF-5375-455C-9EA6-DF929625EA0E}">
        <p15:presenceInfo xmlns:p15="http://schemas.microsoft.com/office/powerpoint/2012/main" userId="FLTRP" providerId="None"/>
      </p:ext>
    </p:extLst>
  </p:cmAuthor>
  <p:cmAuthor id="3" name="FLTRP_JCSZ" initials="FLTRP_JCS" lastIdx="13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1E2E4"/>
    <a:srgbClr val="E7E8E7"/>
    <a:srgbClr val="BDB27F"/>
    <a:srgbClr val="EBEDEC"/>
    <a:srgbClr val="FF9C00"/>
    <a:srgbClr val="3A5542"/>
    <a:srgbClr val="FFCC00"/>
    <a:srgbClr val="FEFCE7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92" autoAdjust="0"/>
    <p:restoredTop sz="83333" autoAdjust="0"/>
  </p:normalViewPr>
  <p:slideViewPr>
    <p:cSldViewPr snapToGrid="0" showGuides="1">
      <p:cViewPr varScale="1">
        <p:scale>
          <a:sx n="158" d="100"/>
          <a:sy n="158" d="100"/>
        </p:scale>
        <p:origin x="786" y="138"/>
      </p:cViewPr>
      <p:guideLst>
        <p:guide orient="horz" pos="4091"/>
        <p:guide pos="665"/>
        <p:guide pos="7015"/>
        <p:guide orient="horz" pos="53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57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104869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39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81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8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582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89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4"/>
          <p:cNvGrpSpPr/>
          <p:nvPr userDrawn="1"/>
        </p:nvGrpSpPr>
        <p:grpSpPr>
          <a:xfrm>
            <a:off x="677681" y="680291"/>
            <a:ext cx="477351" cy="423398"/>
            <a:chOff x="687306" y="641790"/>
            <a:chExt cx="493921" cy="438095"/>
          </a:xfrm>
        </p:grpSpPr>
        <p:pic>
          <p:nvPicPr>
            <p:cNvPr id="2097185" name="图形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5400000">
              <a:off x="814174" y="712833"/>
              <a:ext cx="438095" cy="296010"/>
            </a:xfrm>
            <a:prstGeom prst="rect">
              <a:avLst/>
            </a:prstGeom>
          </p:spPr>
        </p:pic>
        <p:pic>
          <p:nvPicPr>
            <p:cNvPr id="2097186" name="图形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18690" y="710409"/>
              <a:ext cx="438092" cy="300859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686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95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68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4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6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33.xml"/><Relationship Id="rId39" Type="http://schemas.openxmlformats.org/officeDocument/2006/relationships/slideLayout" Target="../slideLayouts/slideLayout46.xml"/><Relationship Id="rId21" Type="http://schemas.openxmlformats.org/officeDocument/2006/relationships/slideLayout" Target="../slideLayouts/slideLayout28.xml"/><Relationship Id="rId34" Type="http://schemas.openxmlformats.org/officeDocument/2006/relationships/slideLayout" Target="../slideLayouts/slideLayout41.xml"/><Relationship Id="rId42" Type="http://schemas.openxmlformats.org/officeDocument/2006/relationships/slideLayout" Target="../slideLayouts/slideLayout49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36.xml"/><Relationship Id="rId41" Type="http://schemas.openxmlformats.org/officeDocument/2006/relationships/slideLayout" Target="../slideLayouts/slideLayout48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24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9.xml"/><Relationship Id="rId37" Type="http://schemas.openxmlformats.org/officeDocument/2006/relationships/slideLayout" Target="../slideLayouts/slideLayout44.xml"/><Relationship Id="rId40" Type="http://schemas.openxmlformats.org/officeDocument/2006/relationships/slideLayout" Target="../slideLayouts/slideLayout47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30.xml"/><Relationship Id="rId28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38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Relationship Id="rId27" Type="http://schemas.openxmlformats.org/officeDocument/2006/relationships/slideLayout" Target="../slideLayouts/slideLayout34.xml"/><Relationship Id="rId30" Type="http://schemas.openxmlformats.org/officeDocument/2006/relationships/slideLayout" Target="../slideLayouts/slideLayout37.xml"/><Relationship Id="rId35" Type="http://schemas.openxmlformats.org/officeDocument/2006/relationships/slideLayout" Target="../slideLayouts/slideLayout42.xml"/><Relationship Id="rId43" Type="http://schemas.openxmlformats.org/officeDocument/2006/relationships/theme" Target="../theme/theme3.xml"/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32.xml"/><Relationship Id="rId33" Type="http://schemas.openxmlformats.org/officeDocument/2006/relationships/slideLayout" Target="../slideLayouts/slideLayout40.xml"/><Relationship Id="rId38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7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7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6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76" r:id="rId19"/>
    <p:sldLayoutId id="2147483677" r:id="rId20"/>
    <p:sldLayoutId id="2147483678" r:id="rId21"/>
    <p:sldLayoutId id="2147483679" r:id="rId22"/>
    <p:sldLayoutId id="2147483680" r:id="rId23"/>
    <p:sldLayoutId id="2147483681" r:id="rId24"/>
    <p:sldLayoutId id="2147483682" r:id="rId25"/>
    <p:sldLayoutId id="2147483683" r:id="rId26"/>
    <p:sldLayoutId id="2147483684" r:id="rId27"/>
    <p:sldLayoutId id="2147483685" r:id="rId28"/>
    <p:sldLayoutId id="2147483686" r:id="rId29"/>
    <p:sldLayoutId id="2147483687" r:id="rId30"/>
    <p:sldLayoutId id="2147483688" r:id="rId31"/>
    <p:sldLayoutId id="2147483689" r:id="rId32"/>
    <p:sldLayoutId id="2147483690" r:id="rId33"/>
    <p:sldLayoutId id="2147483691" r:id="rId34"/>
    <p:sldLayoutId id="2147483692" r:id="rId35"/>
    <p:sldLayoutId id="2147483693" r:id="rId36"/>
    <p:sldLayoutId id="2147483694" r:id="rId37"/>
    <p:sldLayoutId id="2147483695" r:id="rId38"/>
    <p:sldLayoutId id="2147483696" r:id="rId39"/>
    <p:sldLayoutId id="2147483697" r:id="rId40"/>
    <p:sldLayoutId id="2147483698" r:id="rId41"/>
    <p:sldLayoutId id="2147483699" r:id="rId4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83854" y="182839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Feelings</a:t>
            </a:r>
          </a:p>
          <a:p>
            <a:pPr marL="0"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2 Let’s read!</a:t>
            </a:r>
          </a:p>
        </p:txBody>
      </p:sp>
      <p:grpSp>
        <p:nvGrpSpPr>
          <p:cNvPr id="122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48590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文本3">
            <a:extLst>
              <a:ext uri="{FF2B5EF4-FFF2-40B4-BE49-F238E27FC236}">
                <a16:creationId xmlns:a16="http://schemas.microsoft.com/office/drawing/2014/main" id="{3DE42C51-D098-7A4B-ADF5-3CC39503471D}"/>
              </a:ext>
            </a:extLst>
          </p:cNvPr>
          <p:cNvSpPr txBox="1"/>
          <p:nvPr/>
        </p:nvSpPr>
        <p:spPr>
          <a:xfrm>
            <a:off x="1003822" y="3701644"/>
            <a:ext cx="14505940" cy="147510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   次：一年级下册               学    科：英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语（外研社版）</a:t>
            </a:r>
          </a:p>
          <a:p>
            <a:pPr marL="0" algn="l"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主讲人：刘霏                           学    校：成都市青羊区教育科学研究院</a:t>
            </a:r>
          </a:p>
          <a:p>
            <a:pPr marL="0" algn="l">
              <a:spcBef>
                <a:spcPts val="1000"/>
              </a:spcBef>
            </a:pP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                                                                   </a:t>
            </a:r>
            <a:r>
              <a:rPr lang="zh-CN" altLang="en-US" sz="2800" b="1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附属实验学校</a:t>
            </a:r>
          </a:p>
          <a:p>
            <a:pPr marL="0" algn="l">
              <a:spcBef>
                <a:spcPts val="1000"/>
              </a:spcBef>
            </a:pPr>
            <a:r>
              <a:rPr lang="zh-CN" altLang="en-US" sz="2800" b="1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 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                                                              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                                                  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C68DF8C-9157-8589-5787-5988C3474AB0}"/>
              </a:ext>
            </a:extLst>
          </p:cNvPr>
          <p:cNvSpPr txBox="1"/>
          <p:nvPr/>
        </p:nvSpPr>
        <p:spPr>
          <a:xfrm>
            <a:off x="940900" y="1672478"/>
            <a:ext cx="10781913" cy="5185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在看图片、听录音、朗读故事等活动中，梳理、理解故事内容。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掌握并灵活运用描述情绪和感受的句型“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Jack is...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”“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He is...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”“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I’m...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”等，以及表示命令的祈使句“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... please...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”“</a:t>
            </a:r>
            <a:r>
              <a:rPr lang="en-US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Don’t...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”等。</a:t>
            </a:r>
            <a:endParaRPr lang="zh-CN" altLang="zh-CN" sz="28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小组合作表演故事，模仿故事角色的语音、语调、动作、表情，深入体会故事角色的情感，感受家人之间的相互关爱，认识到遵守安全规则的重要性。</a:t>
            </a:r>
            <a:endParaRPr lang="en-US" altLang="zh-CN" sz="2800" kern="100" dirty="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46B6CA27-1EDD-D451-72E7-B4C8323F1BBF}"/>
              </a:ext>
            </a:extLst>
          </p:cNvPr>
          <p:cNvSpPr txBox="1"/>
          <p:nvPr/>
        </p:nvSpPr>
        <p:spPr>
          <a:xfrm>
            <a:off x="940900" y="1179338"/>
            <a:ext cx="4923216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3"/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2852A4D-7850-B49B-98E1-A27470FDD83D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E1AFFA7D-9387-9FE8-A351-45A21466C29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C5D7484B-5073-179B-E95C-5E857BB7971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2DC95E5B-32B2-C8AB-A62F-DAECDEFEE1D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86FBC569-F9AC-38E4-94A7-4E472CDC5548}"/>
              </a:ext>
            </a:extLst>
          </p:cNvPr>
          <p:cNvSpPr/>
          <p:nvPr/>
        </p:nvSpPr>
        <p:spPr>
          <a:xfrm>
            <a:off x="870771" y="1982295"/>
            <a:ext cx="5404523" cy="368024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191827B-81AA-BC70-4AA8-7996253BF8F9}"/>
              </a:ext>
            </a:extLst>
          </p:cNvPr>
          <p:cNvSpPr txBox="1"/>
          <p:nvPr/>
        </p:nvSpPr>
        <p:spPr>
          <a:xfrm>
            <a:off x="1668040" y="3637749"/>
            <a:ext cx="410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8AA4610A-B02F-2FDF-FDC1-CCB1B73A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50537" y="1665077"/>
            <a:ext cx="4396325" cy="450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08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98517798-2D0E-73EF-67AE-3CB6BC6495E4}"/>
              </a:ext>
            </a:extLst>
          </p:cNvPr>
          <p:cNvGrpSpPr/>
          <p:nvPr/>
        </p:nvGrpSpPr>
        <p:grpSpPr>
          <a:xfrm>
            <a:off x="3522915" y="1644950"/>
            <a:ext cx="4265663" cy="4463792"/>
            <a:chOff x="3381880" y="0"/>
            <a:chExt cx="5428240" cy="6858000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59EE6DE6-A8B0-C598-7D2A-5C5356C83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81880" y="0"/>
              <a:ext cx="5428240" cy="6858000"/>
            </a:xfrm>
            <a:prstGeom prst="rect">
              <a:avLst/>
            </a:prstGeom>
          </p:spPr>
        </p:pic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C5CA8B9F-D229-1936-F15D-3403926785D3}"/>
                </a:ext>
              </a:extLst>
            </p:cNvPr>
            <p:cNvSpPr/>
            <p:nvPr/>
          </p:nvSpPr>
          <p:spPr>
            <a:xfrm>
              <a:off x="5141167" y="3825551"/>
              <a:ext cx="3657600" cy="1198863"/>
            </a:xfrm>
            <a:prstGeom prst="rect">
              <a:avLst/>
            </a:prstGeom>
            <a:solidFill>
              <a:srgbClr val="EBEDE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8A672C3C-A4D0-EF36-B4B4-265F30BF7EE7}"/>
                </a:ext>
              </a:extLst>
            </p:cNvPr>
            <p:cNvSpPr/>
            <p:nvPr/>
          </p:nvSpPr>
          <p:spPr>
            <a:xfrm>
              <a:off x="7726551" y="3181740"/>
              <a:ext cx="353759" cy="652178"/>
            </a:xfrm>
            <a:prstGeom prst="rect">
              <a:avLst/>
            </a:prstGeom>
            <a:solidFill>
              <a:srgbClr val="BDB27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2">
            <a:extLst>
              <a:ext uri="{FF2B5EF4-FFF2-40B4-BE49-F238E27FC236}">
                <a16:creationId xmlns:a16="http://schemas.microsoft.com/office/drawing/2014/main" id="{E22EABA2-4FC8-FCDC-8525-27282C3CC506}"/>
              </a:ext>
            </a:extLst>
          </p:cNvPr>
          <p:cNvGrpSpPr/>
          <p:nvPr/>
        </p:nvGrpSpPr>
        <p:grpSpPr>
          <a:xfrm>
            <a:off x="8197003" y="3666836"/>
            <a:ext cx="2996818" cy="941600"/>
            <a:chOff x="0" y="0"/>
            <a:chExt cx="2996818" cy="941600"/>
          </a:xfrm>
        </p:grpSpPr>
        <p:sp>
          <p:nvSpPr>
            <p:cNvPr id="12" name="形状3">
              <a:extLst>
                <a:ext uri="{FF2B5EF4-FFF2-40B4-BE49-F238E27FC236}">
                  <a16:creationId xmlns:a16="http://schemas.microsoft.com/office/drawing/2014/main" id="{984377B4-47FC-A81E-5ED8-3B5CDFE49570}"/>
                </a:ext>
              </a:extLst>
            </p:cNvPr>
            <p:cNvSpPr txBox="1"/>
            <p:nvPr/>
          </p:nvSpPr>
          <p:spPr>
            <a:xfrm>
              <a:off x="0" y="0"/>
              <a:ext cx="2444575" cy="747905"/>
            </a:xfrm>
            <a:custGeom>
              <a:avLst/>
              <a:gdLst>
                <a:gd name="connsiteX0" fmla="*/ 124651 w 1136987"/>
                <a:gd name="connsiteY0" fmla="*/ 0 h 747905"/>
                <a:gd name="connsiteX1" fmla="*/ 1012336 w 1136987"/>
                <a:gd name="connsiteY1" fmla="*/ 0 h 747905"/>
                <a:gd name="connsiteX2" fmla="*/ 1081179 w 1136987"/>
                <a:gd name="connsiteY2" fmla="*/ 0 h 747905"/>
                <a:gd name="connsiteX3" fmla="*/ 1136987 w 1136987"/>
                <a:gd name="connsiteY3" fmla="*/ 623254 h 747905"/>
                <a:gd name="connsiteX4" fmla="*/ 1136987 w 1136987"/>
                <a:gd name="connsiteY4" fmla="*/ 692097 h 747905"/>
                <a:gd name="connsiteX5" fmla="*/ 124651 w 1136987"/>
                <a:gd name="connsiteY5" fmla="*/ 747905 h 747905"/>
                <a:gd name="connsiteX6" fmla="*/ 55808 w 1136987"/>
                <a:gd name="connsiteY6" fmla="*/ 747905 h 747905"/>
                <a:gd name="connsiteX7" fmla="*/ 0 w 1136987"/>
                <a:gd name="connsiteY7" fmla="*/ 124651 h 747905"/>
                <a:gd name="connsiteX8" fmla="*/ 0 w 1136987"/>
                <a:gd name="connsiteY8" fmla="*/ 55808 h 747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6987" h="747905">
                  <a:moveTo>
                    <a:pt x="124651" y="0"/>
                  </a:moveTo>
                  <a:lnTo>
                    <a:pt x="1012336" y="0"/>
                  </a:lnTo>
                  <a:cubicBezTo>
                    <a:pt x="1081179" y="0"/>
                    <a:pt x="1136987" y="55808"/>
                    <a:pt x="1136987" y="124651"/>
                  </a:cubicBezTo>
                  <a:lnTo>
                    <a:pt x="1136987" y="623254"/>
                  </a:lnTo>
                  <a:cubicBezTo>
                    <a:pt x="1136987" y="692097"/>
                    <a:pt x="1081179" y="747905"/>
                    <a:pt x="1012336" y="747905"/>
                  </a:cubicBezTo>
                  <a:lnTo>
                    <a:pt x="124651" y="747905"/>
                  </a:lnTo>
                  <a:cubicBezTo>
                    <a:pt x="55808" y="747905"/>
                    <a:pt x="0" y="692097"/>
                    <a:pt x="0" y="623254"/>
                  </a:cubicBezTo>
                  <a:lnTo>
                    <a:pt x="0" y="124651"/>
                  </a:lnTo>
                  <a:cubicBezTo>
                    <a:pt x="0" y="55808"/>
                    <a:pt x="55808" y="0"/>
                    <a:pt x="124651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38100">
              <a:solidFill>
                <a:srgbClr val="F69FBC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3" name="文本2">
              <a:extLst>
                <a:ext uri="{FF2B5EF4-FFF2-40B4-BE49-F238E27FC236}">
                  <a16:creationId xmlns:a16="http://schemas.microsoft.com/office/drawing/2014/main" id="{838DC099-B086-D3EB-4522-40832534D6B1}"/>
                </a:ext>
              </a:extLst>
            </p:cNvPr>
            <p:cNvSpPr txBox="1"/>
            <p:nvPr/>
          </p:nvSpPr>
          <p:spPr>
            <a:xfrm>
              <a:off x="143201" y="167535"/>
              <a:ext cx="2853617" cy="7740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100"/>
                </a:lnSpc>
              </a:pPr>
              <a:r>
                <a:rPr lang="en-US" altLang="zh-CN" sz="32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M</a:t>
              </a:r>
              <a:r>
                <a:rPr lang="en-US" altLang="zh-CN" sz="320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other Hen</a:t>
              </a:r>
              <a:endPara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sp>
        <p:nvSpPr>
          <p:cNvPr id="14" name="形状1">
            <a:extLst>
              <a:ext uri="{FF2B5EF4-FFF2-40B4-BE49-F238E27FC236}">
                <a16:creationId xmlns:a16="http://schemas.microsoft.com/office/drawing/2014/main" id="{943F12A2-C74C-DBEF-12CE-096ACE9DF95B}"/>
              </a:ext>
            </a:extLst>
          </p:cNvPr>
          <p:cNvSpPr txBox="1"/>
          <p:nvPr/>
        </p:nvSpPr>
        <p:spPr>
          <a:xfrm>
            <a:off x="5918922" y="1558879"/>
            <a:ext cx="2033349" cy="2092890"/>
          </a:xfrm>
          <a:prstGeom prst="ellipse">
            <a:avLst/>
          </a:prstGeom>
          <a:solidFill>
            <a:srgbClr val="FFFFFF">
              <a:alpha val="0"/>
            </a:srgbClr>
          </a:solidFill>
          <a:ln w="57150">
            <a:solidFill>
              <a:srgbClr val="F69FBC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16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2A3A053C-EF57-85E2-EA23-9E3CF0E02B4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2738" end="92137.2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48700" y="5467947"/>
            <a:ext cx="487363" cy="48736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4AE216E9-7B1F-9CB4-552F-D09EB3F962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990" y="1652417"/>
            <a:ext cx="3443844" cy="4531373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4A214293-4B42-BBA7-3DFC-83560AF100F9}"/>
              </a:ext>
            </a:extLst>
          </p:cNvPr>
          <p:cNvSpPr/>
          <p:nvPr/>
        </p:nvSpPr>
        <p:spPr>
          <a:xfrm>
            <a:off x="5438899" y="4227060"/>
            <a:ext cx="2042556" cy="43891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4916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2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形状2">
            <a:extLst>
              <a:ext uri="{FF2B5EF4-FFF2-40B4-BE49-F238E27FC236}">
                <a16:creationId xmlns:a16="http://schemas.microsoft.com/office/drawing/2014/main" id="{4BE356B7-6177-E357-70C5-D9E4819EC151}"/>
              </a:ext>
            </a:extLst>
          </p:cNvPr>
          <p:cNvSpPr txBox="1"/>
          <p:nvPr/>
        </p:nvSpPr>
        <p:spPr>
          <a:xfrm>
            <a:off x="8185624" y="4763497"/>
            <a:ext cx="2099053" cy="1460591"/>
          </a:xfrm>
          <a:custGeom>
            <a:avLst/>
            <a:gdLst>
              <a:gd name="connsiteX0" fmla="*/ 1049527 w 2099053"/>
              <a:gd name="connsiteY0" fmla="*/ 0 h 1460591"/>
              <a:gd name="connsiteX1" fmla="*/ 1629164 w 2099053"/>
              <a:gd name="connsiteY1" fmla="*/ 0 h 1460591"/>
              <a:gd name="connsiteX2" fmla="*/ 2099053 w 2099053"/>
              <a:gd name="connsiteY2" fmla="*/ 1133627 h 1460591"/>
              <a:gd name="connsiteX3" fmla="*/ 469889 w 2099053"/>
              <a:gd name="connsiteY3" fmla="*/ 1460591 h 1460591"/>
              <a:gd name="connsiteX4" fmla="*/ 0 w 2099053"/>
              <a:gd name="connsiteY4" fmla="*/ 326964 h 1460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053" h="1460591">
                <a:moveTo>
                  <a:pt x="1049527" y="0"/>
                </a:moveTo>
                <a:cubicBezTo>
                  <a:pt x="1629164" y="0"/>
                  <a:pt x="2099053" y="326964"/>
                  <a:pt x="2099053" y="730296"/>
                </a:cubicBezTo>
                <a:cubicBezTo>
                  <a:pt x="2099053" y="1133627"/>
                  <a:pt x="1629164" y="1460591"/>
                  <a:pt x="1049527" y="1460591"/>
                </a:cubicBezTo>
                <a:cubicBezTo>
                  <a:pt x="469889" y="1460591"/>
                  <a:pt x="0" y="1133627"/>
                  <a:pt x="0" y="730296"/>
                </a:cubicBezTo>
                <a:cubicBezTo>
                  <a:pt x="0" y="326964"/>
                  <a:pt x="469889" y="0"/>
                  <a:pt x="1049527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6667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8" name="形状3">
            <a:extLst>
              <a:ext uri="{FF2B5EF4-FFF2-40B4-BE49-F238E27FC236}">
                <a16:creationId xmlns:a16="http://schemas.microsoft.com/office/drawing/2014/main" id="{E8238762-BE34-5DAD-D767-E3AB647A6DBF}"/>
              </a:ext>
            </a:extLst>
          </p:cNvPr>
          <p:cNvSpPr txBox="1"/>
          <p:nvPr/>
        </p:nvSpPr>
        <p:spPr>
          <a:xfrm rot="20160000">
            <a:off x="3969159" y="3083111"/>
            <a:ext cx="2368119" cy="1373505"/>
          </a:xfrm>
          <a:custGeom>
            <a:avLst/>
            <a:gdLst>
              <a:gd name="connsiteX0" fmla="*/ 1243012 w 2486025"/>
              <a:gd name="connsiteY0" fmla="*/ 0 h 1722234"/>
              <a:gd name="connsiteX1" fmla="*/ 1929509 w 2486025"/>
              <a:gd name="connsiteY1" fmla="*/ 0 h 1722234"/>
              <a:gd name="connsiteX2" fmla="*/ 2486025 w 2486025"/>
              <a:gd name="connsiteY2" fmla="*/ 1336699 h 1722234"/>
              <a:gd name="connsiteX3" fmla="*/ 556516 w 2486025"/>
              <a:gd name="connsiteY3" fmla="*/ 1722234 h 1722234"/>
              <a:gd name="connsiteX4" fmla="*/ 0 w 2486025"/>
              <a:gd name="connsiteY4" fmla="*/ 385535 h 172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6025" h="1722234">
                <a:moveTo>
                  <a:pt x="1243012" y="0"/>
                </a:moveTo>
                <a:cubicBezTo>
                  <a:pt x="1929509" y="0"/>
                  <a:pt x="2486025" y="385535"/>
                  <a:pt x="2486025" y="861117"/>
                </a:cubicBezTo>
                <a:cubicBezTo>
                  <a:pt x="2486025" y="1336699"/>
                  <a:pt x="1929509" y="1722234"/>
                  <a:pt x="1243012" y="1722234"/>
                </a:cubicBezTo>
                <a:cubicBezTo>
                  <a:pt x="556516" y="1722234"/>
                  <a:pt x="0" y="1336699"/>
                  <a:pt x="0" y="861117"/>
                </a:cubicBezTo>
                <a:cubicBezTo>
                  <a:pt x="0" y="385535"/>
                  <a:pt x="556516" y="0"/>
                  <a:pt x="1243012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476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grpSp>
        <p:nvGrpSpPr>
          <p:cNvPr id="19" name="组合2">
            <a:extLst>
              <a:ext uri="{FF2B5EF4-FFF2-40B4-BE49-F238E27FC236}">
                <a16:creationId xmlns:a16="http://schemas.microsoft.com/office/drawing/2014/main" id="{C0D21581-B135-AE6C-9B36-D8163E60C088}"/>
              </a:ext>
            </a:extLst>
          </p:cNvPr>
          <p:cNvGrpSpPr/>
          <p:nvPr/>
        </p:nvGrpSpPr>
        <p:grpSpPr>
          <a:xfrm>
            <a:off x="2295200" y="5216852"/>
            <a:ext cx="1416583" cy="891368"/>
            <a:chOff x="0" y="0"/>
            <a:chExt cx="1416583" cy="891368"/>
          </a:xfrm>
        </p:grpSpPr>
        <p:sp>
          <p:nvSpPr>
            <p:cNvPr id="20" name="形状3">
              <a:extLst>
                <a:ext uri="{FF2B5EF4-FFF2-40B4-BE49-F238E27FC236}">
                  <a16:creationId xmlns:a16="http://schemas.microsoft.com/office/drawing/2014/main" id="{34439B4D-97C7-54C9-C466-304849D0CEB3}"/>
                </a:ext>
              </a:extLst>
            </p:cNvPr>
            <p:cNvSpPr txBox="1"/>
            <p:nvPr/>
          </p:nvSpPr>
          <p:spPr>
            <a:xfrm>
              <a:off x="0" y="0"/>
              <a:ext cx="1136987" cy="747905"/>
            </a:xfrm>
            <a:custGeom>
              <a:avLst/>
              <a:gdLst>
                <a:gd name="connsiteX0" fmla="*/ 124651 w 1136987"/>
                <a:gd name="connsiteY0" fmla="*/ 0 h 747905"/>
                <a:gd name="connsiteX1" fmla="*/ 1012336 w 1136987"/>
                <a:gd name="connsiteY1" fmla="*/ 0 h 747905"/>
                <a:gd name="connsiteX2" fmla="*/ 1081179 w 1136987"/>
                <a:gd name="connsiteY2" fmla="*/ 0 h 747905"/>
                <a:gd name="connsiteX3" fmla="*/ 1136987 w 1136987"/>
                <a:gd name="connsiteY3" fmla="*/ 623254 h 747905"/>
                <a:gd name="connsiteX4" fmla="*/ 1136987 w 1136987"/>
                <a:gd name="connsiteY4" fmla="*/ 692097 h 747905"/>
                <a:gd name="connsiteX5" fmla="*/ 124651 w 1136987"/>
                <a:gd name="connsiteY5" fmla="*/ 747905 h 747905"/>
                <a:gd name="connsiteX6" fmla="*/ 55808 w 1136987"/>
                <a:gd name="connsiteY6" fmla="*/ 747905 h 747905"/>
                <a:gd name="connsiteX7" fmla="*/ 0 w 1136987"/>
                <a:gd name="connsiteY7" fmla="*/ 124651 h 747905"/>
                <a:gd name="connsiteX8" fmla="*/ 0 w 1136987"/>
                <a:gd name="connsiteY8" fmla="*/ 55808 h 747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6987" h="747905">
                  <a:moveTo>
                    <a:pt x="124651" y="0"/>
                  </a:moveTo>
                  <a:lnTo>
                    <a:pt x="1012336" y="0"/>
                  </a:lnTo>
                  <a:cubicBezTo>
                    <a:pt x="1081179" y="0"/>
                    <a:pt x="1136987" y="55808"/>
                    <a:pt x="1136987" y="124651"/>
                  </a:cubicBezTo>
                  <a:lnTo>
                    <a:pt x="1136987" y="623254"/>
                  </a:lnTo>
                  <a:cubicBezTo>
                    <a:pt x="1136987" y="692097"/>
                    <a:pt x="1081179" y="747905"/>
                    <a:pt x="1012336" y="747905"/>
                  </a:cubicBezTo>
                  <a:lnTo>
                    <a:pt x="124651" y="747905"/>
                  </a:lnTo>
                  <a:cubicBezTo>
                    <a:pt x="55808" y="747905"/>
                    <a:pt x="0" y="692097"/>
                    <a:pt x="0" y="623254"/>
                  </a:cubicBezTo>
                  <a:lnTo>
                    <a:pt x="0" y="124651"/>
                  </a:lnTo>
                  <a:cubicBezTo>
                    <a:pt x="0" y="55808"/>
                    <a:pt x="55808" y="0"/>
                    <a:pt x="124651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38100">
              <a:solidFill>
                <a:srgbClr val="FFC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1" name="文本2">
              <a:extLst>
                <a:ext uri="{FF2B5EF4-FFF2-40B4-BE49-F238E27FC236}">
                  <a16:creationId xmlns:a16="http://schemas.microsoft.com/office/drawing/2014/main" id="{B16FCF18-EF66-51F8-75CF-F675CA5A62ED}"/>
                </a:ext>
              </a:extLst>
            </p:cNvPr>
            <p:cNvSpPr txBox="1"/>
            <p:nvPr/>
          </p:nvSpPr>
          <p:spPr>
            <a:xfrm>
              <a:off x="86258" y="117303"/>
              <a:ext cx="1330325" cy="7740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100"/>
                </a:lnSpc>
              </a:pPr>
              <a:r>
                <a:rPr lang="en-US" altLang="zh-CN" sz="32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Jack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E645F91C-C8FC-AB9D-24DB-1E2A24C5F7EA}"/>
              </a:ext>
            </a:extLst>
          </p:cNvPr>
          <p:cNvGrpSpPr/>
          <p:nvPr/>
        </p:nvGrpSpPr>
        <p:grpSpPr>
          <a:xfrm>
            <a:off x="3522915" y="1644950"/>
            <a:ext cx="4265663" cy="4463792"/>
            <a:chOff x="3522915" y="1644950"/>
            <a:chExt cx="4265663" cy="4463792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3128AB29-828A-5B54-F3E4-9D5A5DFAFD62}"/>
                </a:ext>
              </a:extLst>
            </p:cNvPr>
            <p:cNvGrpSpPr/>
            <p:nvPr/>
          </p:nvGrpSpPr>
          <p:grpSpPr>
            <a:xfrm>
              <a:off x="3522915" y="1644950"/>
              <a:ext cx="4265663" cy="4463792"/>
              <a:chOff x="3381880" y="0"/>
              <a:chExt cx="5428240" cy="6858000"/>
            </a:xfrm>
          </p:grpSpPr>
          <p:pic>
            <p:nvPicPr>
              <p:cNvPr id="5" name="图片 4">
                <a:extLst>
                  <a:ext uri="{FF2B5EF4-FFF2-40B4-BE49-F238E27FC236}">
                    <a16:creationId xmlns:a16="http://schemas.microsoft.com/office/drawing/2014/main" id="{B91A99E5-1C46-F59F-413A-7822752087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381880" y="0"/>
                <a:ext cx="5428240" cy="6858000"/>
              </a:xfrm>
              <a:prstGeom prst="rect">
                <a:avLst/>
              </a:prstGeom>
            </p:spPr>
          </p:pic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id="{D0B40A6C-1582-ABD3-B549-4A5732D720B0}"/>
                  </a:ext>
                </a:extLst>
              </p:cNvPr>
              <p:cNvSpPr/>
              <p:nvPr/>
            </p:nvSpPr>
            <p:spPr>
              <a:xfrm>
                <a:off x="5141167" y="3825551"/>
                <a:ext cx="3657600" cy="1198863"/>
              </a:xfrm>
              <a:prstGeom prst="rect">
                <a:avLst/>
              </a:prstGeom>
              <a:solidFill>
                <a:srgbClr val="EBEDE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id="{7C0B904E-1362-5141-0479-34ED75948B64}"/>
                  </a:ext>
                </a:extLst>
              </p:cNvPr>
              <p:cNvSpPr/>
              <p:nvPr/>
            </p:nvSpPr>
            <p:spPr>
              <a:xfrm>
                <a:off x="7726551" y="3181740"/>
                <a:ext cx="353759" cy="652178"/>
              </a:xfrm>
              <a:prstGeom prst="rect">
                <a:avLst/>
              </a:prstGeom>
              <a:solidFill>
                <a:srgbClr val="BDB27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9CECCB18-D1E1-6C95-43E2-62BD44B8A1A5}"/>
                </a:ext>
              </a:extLst>
            </p:cNvPr>
            <p:cNvSpPr/>
            <p:nvPr/>
          </p:nvSpPr>
          <p:spPr>
            <a:xfrm>
              <a:off x="4340506" y="5108099"/>
              <a:ext cx="821803" cy="1000121"/>
            </a:xfrm>
            <a:prstGeom prst="rect">
              <a:avLst/>
            </a:prstGeom>
            <a:solidFill>
              <a:srgbClr val="E7E8E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6" name="图片 25">
            <a:extLst>
              <a:ext uri="{FF2B5EF4-FFF2-40B4-BE49-F238E27FC236}">
                <a16:creationId xmlns:a16="http://schemas.microsoft.com/office/drawing/2014/main" id="{25BFAB47-2580-E13C-A54F-048A859CE32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FF0F1"/>
              </a:clrFrom>
              <a:clrTo>
                <a:srgbClr val="EFF0F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12786" y="4939511"/>
            <a:ext cx="877241" cy="1187450"/>
          </a:xfrm>
          <a:prstGeom prst="rect">
            <a:avLst/>
          </a:prstGeom>
        </p:spPr>
      </p:pic>
      <p:sp>
        <p:nvSpPr>
          <p:cNvPr id="16" name="形状1">
            <a:extLst>
              <a:ext uri="{FF2B5EF4-FFF2-40B4-BE49-F238E27FC236}">
                <a16:creationId xmlns:a16="http://schemas.microsoft.com/office/drawing/2014/main" id="{10630225-5F40-71D0-8430-E0D45F8E3F54}"/>
              </a:ext>
            </a:extLst>
          </p:cNvPr>
          <p:cNvSpPr txBox="1"/>
          <p:nvPr/>
        </p:nvSpPr>
        <p:spPr>
          <a:xfrm>
            <a:off x="3990358" y="4997079"/>
            <a:ext cx="1522095" cy="1187450"/>
          </a:xfrm>
          <a:custGeom>
            <a:avLst/>
            <a:gdLst>
              <a:gd name="connsiteX0" fmla="*/ 760907 w 1521813"/>
              <a:gd name="connsiteY0" fmla="*/ 0 h 1285670"/>
              <a:gd name="connsiteX1" fmla="*/ 1181144 w 1521813"/>
              <a:gd name="connsiteY1" fmla="*/ 0 h 1285670"/>
              <a:gd name="connsiteX2" fmla="*/ 1521814 w 1521813"/>
              <a:gd name="connsiteY2" fmla="*/ 997863 h 1285670"/>
              <a:gd name="connsiteX3" fmla="*/ 340670 w 1521813"/>
              <a:gd name="connsiteY3" fmla="*/ 1285670 h 1285670"/>
              <a:gd name="connsiteX4" fmla="*/ 0 w 1521813"/>
              <a:gd name="connsiteY4" fmla="*/ 287807 h 1285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814" h="1285670">
                <a:moveTo>
                  <a:pt x="760907" y="0"/>
                </a:moveTo>
                <a:cubicBezTo>
                  <a:pt x="1181144" y="0"/>
                  <a:pt x="1521814" y="287807"/>
                  <a:pt x="1521814" y="642835"/>
                </a:cubicBezTo>
                <a:cubicBezTo>
                  <a:pt x="1521814" y="997863"/>
                  <a:pt x="1181144" y="1285670"/>
                  <a:pt x="760907" y="1285670"/>
                </a:cubicBezTo>
                <a:cubicBezTo>
                  <a:pt x="340670" y="1285670"/>
                  <a:pt x="0" y="997863"/>
                  <a:pt x="0" y="642835"/>
                </a:cubicBezTo>
                <a:cubicBezTo>
                  <a:pt x="0" y="287807"/>
                  <a:pt x="340670" y="0"/>
                  <a:pt x="760907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FFC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31" name="形状3">
            <a:extLst>
              <a:ext uri="{FF2B5EF4-FFF2-40B4-BE49-F238E27FC236}">
                <a16:creationId xmlns:a16="http://schemas.microsoft.com/office/drawing/2014/main" id="{ABD1D1CA-6C63-67C1-B414-B754DC251A08}"/>
              </a:ext>
            </a:extLst>
          </p:cNvPr>
          <p:cNvSpPr txBox="1"/>
          <p:nvPr/>
        </p:nvSpPr>
        <p:spPr>
          <a:xfrm rot="20160000">
            <a:off x="3776531" y="3089805"/>
            <a:ext cx="2437001" cy="1373505"/>
          </a:xfrm>
          <a:custGeom>
            <a:avLst/>
            <a:gdLst>
              <a:gd name="connsiteX0" fmla="*/ 1243012 w 2486025"/>
              <a:gd name="connsiteY0" fmla="*/ 0 h 1722234"/>
              <a:gd name="connsiteX1" fmla="*/ 1929509 w 2486025"/>
              <a:gd name="connsiteY1" fmla="*/ 0 h 1722234"/>
              <a:gd name="connsiteX2" fmla="*/ 2486025 w 2486025"/>
              <a:gd name="connsiteY2" fmla="*/ 1336699 h 1722234"/>
              <a:gd name="connsiteX3" fmla="*/ 556516 w 2486025"/>
              <a:gd name="connsiteY3" fmla="*/ 1722234 h 1722234"/>
              <a:gd name="connsiteX4" fmla="*/ 0 w 2486025"/>
              <a:gd name="connsiteY4" fmla="*/ 385535 h 172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86025" h="1722234">
                <a:moveTo>
                  <a:pt x="1243012" y="0"/>
                </a:moveTo>
                <a:cubicBezTo>
                  <a:pt x="1929509" y="0"/>
                  <a:pt x="2486025" y="385535"/>
                  <a:pt x="2486025" y="861117"/>
                </a:cubicBezTo>
                <a:cubicBezTo>
                  <a:pt x="2486025" y="1336699"/>
                  <a:pt x="1929509" y="1722234"/>
                  <a:pt x="1243012" y="1722234"/>
                </a:cubicBezTo>
                <a:cubicBezTo>
                  <a:pt x="556516" y="1722234"/>
                  <a:pt x="0" y="1336699"/>
                  <a:pt x="0" y="861117"/>
                </a:cubicBezTo>
                <a:cubicBezTo>
                  <a:pt x="0" y="385535"/>
                  <a:pt x="556516" y="0"/>
                  <a:pt x="1243012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47625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id="{8BB4C1D7-3C7A-0606-7F58-7BFD7D9F99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8476" y="4026782"/>
            <a:ext cx="818310" cy="610143"/>
          </a:xfrm>
          <a:prstGeom prst="rect">
            <a:avLst/>
          </a:prstGeom>
        </p:spPr>
      </p:pic>
      <p:sp>
        <p:nvSpPr>
          <p:cNvPr id="24" name="思想气泡: 云 23">
            <a:extLst>
              <a:ext uri="{FF2B5EF4-FFF2-40B4-BE49-F238E27FC236}">
                <a16:creationId xmlns:a16="http://schemas.microsoft.com/office/drawing/2014/main" id="{C2A113A7-7EC0-608E-3ECE-9C3CB0151A37}"/>
              </a:ext>
            </a:extLst>
          </p:cNvPr>
          <p:cNvSpPr/>
          <p:nvPr/>
        </p:nvSpPr>
        <p:spPr>
          <a:xfrm>
            <a:off x="1250067" y="3715907"/>
            <a:ext cx="1909436" cy="1199375"/>
          </a:xfrm>
          <a:prstGeom prst="cloudCallout">
            <a:avLst>
              <a:gd name="adj1" fmla="val 84302"/>
              <a:gd name="adj2" fmla="val 73116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25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44444E-6 L 0.36888 -0.003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31" grpId="0" animBg="1"/>
      <p:bldP spid="31" grpId="1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B500DF9-AECB-C2B9-A8A5-7B3D64EC7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915" y="2254357"/>
            <a:ext cx="5289067" cy="344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909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23">
            <a:extLst>
              <a:ext uri="{FF2B5EF4-FFF2-40B4-BE49-F238E27FC236}">
                <a16:creationId xmlns:a16="http://schemas.microsoft.com/office/drawing/2014/main" id="{7E886E6D-7E14-4B55-B68B-CE6882814657}"/>
              </a:ext>
            </a:extLst>
          </p:cNvPr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6E60EB8-E4AB-9D57-7E02-56646E0201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2673"/>
          <a:stretch/>
        </p:blipFill>
        <p:spPr>
          <a:xfrm>
            <a:off x="3405685" y="1625964"/>
            <a:ext cx="5917581" cy="4538953"/>
          </a:xfrm>
          <a:prstGeom prst="rect">
            <a:avLst/>
          </a:prstGeom>
        </p:spPr>
      </p:pic>
      <p:pic>
        <p:nvPicPr>
          <p:cNvPr id="5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8E0816CE-398A-0882-15B9-C3400D5E7B4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9394" end="88569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25052" y="5418854"/>
            <a:ext cx="487363" cy="487363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244EF612-7A31-C5E4-9586-112B28A979D3}"/>
              </a:ext>
            </a:extLst>
          </p:cNvPr>
          <p:cNvSpPr/>
          <p:nvPr/>
        </p:nvSpPr>
        <p:spPr>
          <a:xfrm>
            <a:off x="5185410" y="1889760"/>
            <a:ext cx="2320290" cy="2362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17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2843909" y="951076"/>
            <a:ext cx="7230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repeat.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70EA32A-09B6-40CE-1F0C-5EBAFC29835C}"/>
              </a:ext>
            </a:extLst>
          </p:cNvPr>
          <p:cNvSpPr txBox="1"/>
          <p:nvPr/>
        </p:nvSpPr>
        <p:spPr>
          <a:xfrm>
            <a:off x="2084955" y="2161487"/>
            <a:ext cx="6789020" cy="3881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How </a:t>
            </a:r>
            <a:r>
              <a:rPr lang="en-US" altLang="zh-CN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does</a:t>
            </a:r>
            <a:r>
              <a:rPr lang="zh-CN" altLang="en-US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Jack</a:t>
            </a:r>
            <a:r>
              <a:rPr lang="en-US" altLang="zh-CN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feel</a:t>
            </a:r>
            <a:r>
              <a:rPr lang="zh-CN" altLang="en-US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Jack is </a:t>
            </a:r>
            <a:r>
              <a:rPr lang="en-US" altLang="zh-CN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________</a:t>
            </a: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He is </a:t>
            </a:r>
            <a:r>
              <a:rPr lang="en-US" altLang="zh-CN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_______,</a:t>
            </a: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too.</a:t>
            </a:r>
          </a:p>
          <a:p>
            <a:pPr>
              <a:lnSpc>
                <a:spcPct val="200000"/>
              </a:lnSpc>
            </a:pP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31F5D49-2AA7-4761-28DE-DDA857196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2536" y="2283309"/>
            <a:ext cx="3558848" cy="3101609"/>
          </a:xfrm>
          <a:prstGeom prst="rect">
            <a:avLst/>
          </a:prstGeom>
        </p:spPr>
      </p:pic>
      <p:sp>
        <p:nvSpPr>
          <p:cNvPr id="10" name="文本3">
            <a:extLst>
              <a:ext uri="{FF2B5EF4-FFF2-40B4-BE49-F238E27FC236}">
                <a16:creationId xmlns:a16="http://schemas.microsoft.com/office/drawing/2014/main" id="{2B10E711-1A2A-0A42-E396-8CC083E509C6}"/>
              </a:ext>
            </a:extLst>
          </p:cNvPr>
          <p:cNvSpPr txBox="1"/>
          <p:nvPr/>
        </p:nvSpPr>
        <p:spPr>
          <a:xfrm>
            <a:off x="3479001" y="3452149"/>
            <a:ext cx="1270000" cy="62865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458BE6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hungry</a:t>
            </a:r>
          </a:p>
        </p:txBody>
      </p:sp>
      <p:sp>
        <p:nvSpPr>
          <p:cNvPr id="11" name="文本5">
            <a:extLst>
              <a:ext uri="{FF2B5EF4-FFF2-40B4-BE49-F238E27FC236}">
                <a16:creationId xmlns:a16="http://schemas.microsoft.com/office/drawing/2014/main" id="{A1E81384-B29B-E857-C2C2-723333BCD978}"/>
              </a:ext>
            </a:extLst>
          </p:cNvPr>
          <p:cNvSpPr txBox="1"/>
          <p:nvPr/>
        </p:nvSpPr>
        <p:spPr>
          <a:xfrm>
            <a:off x="3298311" y="4472112"/>
            <a:ext cx="1101090" cy="68590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tired</a:t>
            </a:r>
          </a:p>
        </p:txBody>
      </p:sp>
      <p:pic>
        <p:nvPicPr>
          <p:cNvPr id="12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32B68968-D658-6C23-5536-E9B042446EF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3999" end="84934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80235" y="3522792"/>
            <a:ext cx="487363" cy="487363"/>
          </a:xfrm>
          <a:prstGeom prst="rect">
            <a:avLst/>
          </a:prstGeom>
        </p:spPr>
      </p:pic>
      <p:pic>
        <p:nvPicPr>
          <p:cNvPr id="13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27CB0C6F-F541-5116-40C5-8C79269AB60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315" end="83219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45992" y="4472112"/>
            <a:ext cx="487363" cy="487363"/>
          </a:xfrm>
          <a:prstGeom prst="rect">
            <a:avLst/>
          </a:prstGeom>
        </p:spPr>
      </p:pic>
      <p:pic>
        <p:nvPicPr>
          <p:cNvPr id="3" name="图片 2" descr="图标&#10;&#10;描述已自动生成">
            <a:extLst>
              <a:ext uri="{FF2B5EF4-FFF2-40B4-BE49-F238E27FC236}">
                <a16:creationId xmlns:a16="http://schemas.microsoft.com/office/drawing/2014/main" id="{29CE8649-162D-03A2-26CE-4B3AF640B4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170" y="4426495"/>
            <a:ext cx="731520" cy="73152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7D6904A-8B4F-8C2A-2C38-D073365CE7E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227" t="24419" r="23404" b="15943"/>
          <a:stretch/>
        </p:blipFill>
        <p:spPr>
          <a:xfrm>
            <a:off x="5585170" y="3435099"/>
            <a:ext cx="751606" cy="731520"/>
          </a:xfrm>
          <a:prstGeom prst="ellipse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9683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76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11FCA9F-96A7-8ADF-C269-C8E63C025D16}"/>
              </a:ext>
            </a:extLst>
          </p:cNvPr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178A19B6-44AD-C338-F0E0-525CBE153069}"/>
              </a:ext>
            </a:extLst>
          </p:cNvPr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04C96399-03C4-241F-00C0-536E6D1AD07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2EFA1B77-F079-01DD-4994-DE262A18C9B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23">
            <a:extLst>
              <a:ext uri="{FF2B5EF4-FFF2-40B4-BE49-F238E27FC236}">
                <a16:creationId xmlns:a16="http://schemas.microsoft.com/office/drawing/2014/main" id="{6ACF83D1-2BA9-8EB3-83F3-91835FF0D9B1}"/>
              </a:ext>
            </a:extLst>
          </p:cNvPr>
          <p:cNvSpPr txBox="1"/>
          <p:nvPr/>
        </p:nvSpPr>
        <p:spPr>
          <a:xfrm>
            <a:off x="2843909" y="951076"/>
            <a:ext cx="7230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repeat.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71D65315-6AB8-6C7C-8D30-4AF26157F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1756" y="2161487"/>
            <a:ext cx="3980963" cy="319759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831DDA3B-0AA1-C2FC-ACBF-AED660A3307E}"/>
              </a:ext>
            </a:extLst>
          </p:cNvPr>
          <p:cNvSpPr txBox="1"/>
          <p:nvPr/>
        </p:nvSpPr>
        <p:spPr>
          <a:xfrm>
            <a:off x="2208047" y="2161487"/>
            <a:ext cx="6789020" cy="3881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How </a:t>
            </a:r>
            <a:r>
              <a:rPr lang="en-US" altLang="zh-CN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does</a:t>
            </a:r>
            <a:r>
              <a:rPr lang="zh-CN" altLang="en-US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Jack</a:t>
            </a:r>
            <a:r>
              <a:rPr lang="en-US" altLang="zh-CN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feel</a:t>
            </a:r>
            <a:r>
              <a:rPr lang="zh-CN" altLang="en-US" sz="32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Jack is </a:t>
            </a:r>
            <a:r>
              <a:rPr lang="en-US" altLang="zh-CN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________</a:t>
            </a: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He is </a:t>
            </a:r>
            <a:r>
              <a:rPr lang="en-US" altLang="zh-CN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_______,</a:t>
            </a:r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too.</a:t>
            </a:r>
          </a:p>
          <a:p>
            <a:pPr>
              <a:lnSpc>
                <a:spcPct val="200000"/>
              </a:lnSpc>
            </a:pP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5">
            <a:extLst>
              <a:ext uri="{FF2B5EF4-FFF2-40B4-BE49-F238E27FC236}">
                <a16:creationId xmlns:a16="http://schemas.microsoft.com/office/drawing/2014/main" id="{E032F776-6414-5978-D034-7C1F242CBAE3}"/>
              </a:ext>
            </a:extLst>
          </p:cNvPr>
          <p:cNvSpPr txBox="1"/>
          <p:nvPr/>
        </p:nvSpPr>
        <p:spPr>
          <a:xfrm>
            <a:off x="3823074" y="3473785"/>
            <a:ext cx="698373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458BE6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sad</a:t>
            </a:r>
          </a:p>
        </p:txBody>
      </p:sp>
      <p:sp>
        <p:nvSpPr>
          <p:cNvPr id="11" name="文本6">
            <a:extLst>
              <a:ext uri="{FF2B5EF4-FFF2-40B4-BE49-F238E27FC236}">
                <a16:creationId xmlns:a16="http://schemas.microsoft.com/office/drawing/2014/main" id="{1CDB794E-9DCE-C495-1098-2A3CA4B4A80B}"/>
              </a:ext>
            </a:extLst>
          </p:cNvPr>
          <p:cNvSpPr txBox="1"/>
          <p:nvPr/>
        </p:nvSpPr>
        <p:spPr>
          <a:xfrm>
            <a:off x="3452769" y="4444243"/>
            <a:ext cx="1163447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9D3DCC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scared</a:t>
            </a:r>
          </a:p>
        </p:txBody>
      </p:sp>
      <p:pic>
        <p:nvPicPr>
          <p:cNvPr id="12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78F28186-4C25-E35E-7BBE-A8F04F33639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450" end="79469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22373" y="3429000"/>
            <a:ext cx="487363" cy="487363"/>
          </a:xfrm>
          <a:prstGeom prst="rect">
            <a:avLst/>
          </a:prstGeom>
        </p:spPr>
      </p:pic>
      <p:pic>
        <p:nvPicPr>
          <p:cNvPr id="13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17B66ABC-5370-BB4C-3132-41FB9388FE2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783" end="77149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71528" y="4585498"/>
            <a:ext cx="487363" cy="487363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9618921-513B-D453-2A7E-2F1B9869B71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34950" y="4426794"/>
            <a:ext cx="745530" cy="837951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3C71D795-910E-D6E3-F780-F7728C46ADD2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AF2FC"/>
              </a:clrFrom>
              <a:clrTo>
                <a:srgbClr val="FAF2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02557" y="3429000"/>
            <a:ext cx="821649" cy="74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361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6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6">
            <a:extLst>
              <a:ext uri="{FF2B5EF4-FFF2-40B4-BE49-F238E27FC236}">
                <a16:creationId xmlns:a16="http://schemas.microsoft.com/office/drawing/2014/main" id="{90698643-7612-5BD6-1BB5-6350EA2C627C}"/>
              </a:ext>
            </a:extLst>
          </p:cNvPr>
          <p:cNvSpPr txBox="1"/>
          <p:nvPr/>
        </p:nvSpPr>
        <p:spPr>
          <a:xfrm>
            <a:off x="3609201" y="1787676"/>
            <a:ext cx="5384165" cy="69342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How </a:t>
            </a:r>
            <a:r>
              <a:rPr lang="en-US" altLang="zh-CN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does</a:t>
            </a:r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Jack’s mum feel</a:t>
            </a:r>
            <a:r>
              <a:rPr lang="zh-CN" altLang="en-US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01DF76E-96F3-7A95-9F34-7DC36D0D6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593" y="2562467"/>
            <a:ext cx="3045739" cy="2654424"/>
          </a:xfrm>
          <a:prstGeom prst="rect">
            <a:avLst/>
          </a:prstGeom>
        </p:spPr>
      </p:pic>
      <p:sp>
        <p:nvSpPr>
          <p:cNvPr id="4" name="文本3">
            <a:extLst>
              <a:ext uri="{FF2B5EF4-FFF2-40B4-BE49-F238E27FC236}">
                <a16:creationId xmlns:a16="http://schemas.microsoft.com/office/drawing/2014/main" id="{242CA4CB-CCD9-9C45-5E0D-AE55A89EF705}"/>
              </a:ext>
            </a:extLst>
          </p:cNvPr>
          <p:cNvSpPr txBox="1"/>
          <p:nvPr/>
        </p:nvSpPr>
        <p:spPr>
          <a:xfrm>
            <a:off x="922593" y="5468476"/>
            <a:ext cx="1270000" cy="62865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458BE6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hungry</a:t>
            </a:r>
          </a:p>
        </p:txBody>
      </p:sp>
      <p:sp>
        <p:nvSpPr>
          <p:cNvPr id="5" name="文本5">
            <a:extLst>
              <a:ext uri="{FF2B5EF4-FFF2-40B4-BE49-F238E27FC236}">
                <a16:creationId xmlns:a16="http://schemas.microsoft.com/office/drawing/2014/main" id="{474C3BDD-83E1-C3A9-6A53-97975DFD5D3B}"/>
              </a:ext>
            </a:extLst>
          </p:cNvPr>
          <p:cNvSpPr txBox="1"/>
          <p:nvPr/>
        </p:nvSpPr>
        <p:spPr>
          <a:xfrm>
            <a:off x="2972370" y="5468476"/>
            <a:ext cx="1101090" cy="68590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tired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D7C45E3-D7F6-6F94-CDA5-6326C2725F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448" y="2698315"/>
            <a:ext cx="2910174" cy="2337510"/>
          </a:xfrm>
          <a:prstGeom prst="rect">
            <a:avLst/>
          </a:prstGeom>
        </p:spPr>
      </p:pic>
      <p:sp>
        <p:nvSpPr>
          <p:cNvPr id="7" name="文本5">
            <a:extLst>
              <a:ext uri="{FF2B5EF4-FFF2-40B4-BE49-F238E27FC236}">
                <a16:creationId xmlns:a16="http://schemas.microsoft.com/office/drawing/2014/main" id="{A2BB6686-5E2E-A0AA-34EC-4618E82C4C7B}"/>
              </a:ext>
            </a:extLst>
          </p:cNvPr>
          <p:cNvSpPr txBox="1"/>
          <p:nvPr/>
        </p:nvSpPr>
        <p:spPr>
          <a:xfrm>
            <a:off x="5077370" y="5387443"/>
            <a:ext cx="698373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458BE6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sad</a:t>
            </a:r>
          </a:p>
        </p:txBody>
      </p:sp>
      <p:sp>
        <p:nvSpPr>
          <p:cNvPr id="8" name="文本6">
            <a:extLst>
              <a:ext uri="{FF2B5EF4-FFF2-40B4-BE49-F238E27FC236}">
                <a16:creationId xmlns:a16="http://schemas.microsoft.com/office/drawing/2014/main" id="{C71C7780-BFF1-7A23-A88C-24CBACC68CC0}"/>
              </a:ext>
            </a:extLst>
          </p:cNvPr>
          <p:cNvSpPr txBox="1"/>
          <p:nvPr/>
        </p:nvSpPr>
        <p:spPr>
          <a:xfrm>
            <a:off x="6878935" y="5369256"/>
            <a:ext cx="1163447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9D3DCC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scared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7F93190C-9A05-7CC7-8F83-97D0FC6EE2FB}"/>
              </a:ext>
            </a:extLst>
          </p:cNvPr>
          <p:cNvGrpSpPr/>
          <p:nvPr/>
        </p:nvGrpSpPr>
        <p:grpSpPr>
          <a:xfrm>
            <a:off x="8751082" y="2558580"/>
            <a:ext cx="2628456" cy="2654423"/>
            <a:chOff x="8640951" y="2447431"/>
            <a:chExt cx="2705334" cy="2921825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7A0CD07C-48FE-FB7F-58A0-7B327C14E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0951" y="2447431"/>
              <a:ext cx="2705334" cy="2880610"/>
            </a:xfrm>
            <a:prstGeom prst="rect">
              <a:avLst/>
            </a:prstGeom>
          </p:spPr>
        </p:pic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F6E76823-8903-7EBA-5D58-44390BF268FA}"/>
                </a:ext>
              </a:extLst>
            </p:cNvPr>
            <p:cNvSpPr/>
            <p:nvPr/>
          </p:nvSpPr>
          <p:spPr>
            <a:xfrm>
              <a:off x="8640951" y="4618299"/>
              <a:ext cx="576931" cy="750957"/>
            </a:xfrm>
            <a:prstGeom prst="rect">
              <a:avLst/>
            </a:prstGeom>
            <a:solidFill>
              <a:srgbClr val="E1E2E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2185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6F63F1B6-BC5B-2191-ABF3-65DAB1652B83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2386442C-DF23-72A1-1C44-04CE999B3360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FA7DA86D-9D67-2C7F-992D-9126BFC25B9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3507B7CB-811E-5912-D743-35C1849C313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D8AF996A-B7AC-D075-512B-76B49B295567}"/>
              </a:ext>
            </a:extLst>
          </p:cNvPr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6B3053C2-5A9C-BEC4-2125-960234126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009" y="2005796"/>
            <a:ext cx="5286853" cy="365674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E4C2190F-E3A5-EEE5-BE52-9DF9F2D809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1271" y="1982349"/>
            <a:ext cx="4472126" cy="3679516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4CB0D909-7EE1-0C9D-2E87-B16C8894DB8C}"/>
              </a:ext>
            </a:extLst>
          </p:cNvPr>
          <p:cNvSpPr/>
          <p:nvPr/>
        </p:nvSpPr>
        <p:spPr>
          <a:xfrm>
            <a:off x="1359408" y="2225040"/>
            <a:ext cx="2034085" cy="26822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39C0F38-3D2B-E33D-D88B-871EF5609CBB}"/>
              </a:ext>
            </a:extLst>
          </p:cNvPr>
          <p:cNvSpPr/>
          <p:nvPr/>
        </p:nvSpPr>
        <p:spPr>
          <a:xfrm>
            <a:off x="3712010" y="3023616"/>
            <a:ext cx="2335222" cy="2377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2514439B-4E2D-3A1F-38C6-2EA18B1BA1F2}"/>
              </a:ext>
            </a:extLst>
          </p:cNvPr>
          <p:cNvSpPr/>
          <p:nvPr/>
        </p:nvSpPr>
        <p:spPr>
          <a:xfrm>
            <a:off x="9267799" y="2359152"/>
            <a:ext cx="1564793" cy="22555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128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B7BC6F69-B02F-1A12-DE55-9F9E83B8BE8A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EFC0E7E8-3895-1E1F-66A1-3BF1602F3189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D96806B2-2463-74D8-28DB-03C91BDEEFF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DD6D39EB-60F6-BADC-F3B5-E1527BF3EF9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498728BF-1B6A-FDAB-3E03-CDF69CAF2015}"/>
              </a:ext>
            </a:extLst>
          </p:cNvPr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EA3F5523-6628-5BB2-9088-5D2BB67387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081" y="2005796"/>
            <a:ext cx="5188708" cy="365674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07D6F4F8-5180-4F8A-10C2-0EF1C19E1C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9204" y="2003555"/>
            <a:ext cx="4887040" cy="365898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2549114A-FD35-6884-F57F-0ABB18A795E7}"/>
              </a:ext>
            </a:extLst>
          </p:cNvPr>
          <p:cNvSpPr/>
          <p:nvPr/>
        </p:nvSpPr>
        <p:spPr>
          <a:xfrm>
            <a:off x="1448790" y="2303812"/>
            <a:ext cx="1947926" cy="21969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A4E67603-21EC-454F-F890-DAC569735823}"/>
              </a:ext>
            </a:extLst>
          </p:cNvPr>
          <p:cNvSpPr/>
          <p:nvPr/>
        </p:nvSpPr>
        <p:spPr>
          <a:xfrm>
            <a:off x="3686849" y="3037559"/>
            <a:ext cx="2335222" cy="2377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061AC789-61DE-5FB3-68D4-4C7248853949}"/>
              </a:ext>
            </a:extLst>
          </p:cNvPr>
          <p:cNvSpPr/>
          <p:nvPr/>
        </p:nvSpPr>
        <p:spPr>
          <a:xfrm>
            <a:off x="9651452" y="2244946"/>
            <a:ext cx="1374788" cy="21324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079AD0AF-B7F1-9597-4B73-3B4A5ED9FDC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1549" end="67362.2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03606" y="2840360"/>
            <a:ext cx="487363" cy="487363"/>
          </a:xfrm>
          <a:prstGeom prst="rect">
            <a:avLst/>
          </a:prstGeom>
        </p:spPr>
      </p:pic>
      <p:pic>
        <p:nvPicPr>
          <p:cNvPr id="18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4C38ACFC-C31A-4060-364A-A6F7C0EE1CC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354" end="73984.2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22198" y="2097341"/>
            <a:ext cx="487363" cy="487363"/>
          </a:xfrm>
          <a:prstGeom prst="rect">
            <a:avLst/>
          </a:prstGeom>
        </p:spPr>
      </p:pic>
      <p:pic>
        <p:nvPicPr>
          <p:cNvPr id="19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6D073C58-9FFB-1879-3E55-27C8415E629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939" end="70524.2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63505" y="346459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13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838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9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D6FFFE30-F180-E30D-ED34-9F180A0DE1E1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B46CBE24-68CC-9738-9D03-2642977F4ABB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160CE903-B189-544C-8AC1-4C510479ECC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DFC4A3B4-CB9C-7C7B-2643-5E4CD8E7BFB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EDE53F96-6F40-1379-F08B-3439A018334F}"/>
              </a:ext>
            </a:extLst>
          </p:cNvPr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in roles.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11FBBAE8-DEDF-9E76-66F0-E796477A2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97" y="2005796"/>
            <a:ext cx="5186476" cy="365674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A73C5E8F-4B60-3CC3-FA5E-886CFB80C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59530" y="2005796"/>
            <a:ext cx="4887845" cy="36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316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11FCA9F-96A7-8ADF-C269-C8E63C025D16}"/>
              </a:ext>
            </a:extLst>
          </p:cNvPr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178A19B6-44AD-C338-F0E0-525CBE153069}"/>
              </a:ext>
            </a:extLst>
          </p:cNvPr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04C96399-03C4-241F-00C0-536E6D1AD07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2EFA1B77-F079-01DD-4994-DE262A18C9B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23">
            <a:extLst>
              <a:ext uri="{FF2B5EF4-FFF2-40B4-BE49-F238E27FC236}">
                <a16:creationId xmlns:a16="http://schemas.microsoft.com/office/drawing/2014/main" id="{6ACF83D1-2BA9-8EB3-83F3-91835FF0D9B1}"/>
              </a:ext>
            </a:extLst>
          </p:cNvPr>
          <p:cNvSpPr txBox="1"/>
          <p:nvPr/>
        </p:nvSpPr>
        <p:spPr>
          <a:xfrm>
            <a:off x="2843909" y="951076"/>
            <a:ext cx="7230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repeat.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CA01097-203A-1A61-6593-97CB6AB81F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1496" y="1674626"/>
            <a:ext cx="4347142" cy="454907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5C1C8EF7-B88B-503C-CD62-78735813267E}"/>
              </a:ext>
            </a:extLst>
          </p:cNvPr>
          <p:cNvSpPr/>
          <p:nvPr/>
        </p:nvSpPr>
        <p:spPr>
          <a:xfrm>
            <a:off x="4643252" y="1983695"/>
            <a:ext cx="1676097" cy="21334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5DCE00A-06C7-40AE-8DC3-32FFDEE08C18}"/>
              </a:ext>
            </a:extLst>
          </p:cNvPr>
          <p:cNvSpPr/>
          <p:nvPr/>
        </p:nvSpPr>
        <p:spPr>
          <a:xfrm>
            <a:off x="7277081" y="4031672"/>
            <a:ext cx="1039091" cy="20781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2352BD26-125F-64F1-54A5-21D015937D4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5905" end="63333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13391" y="1864499"/>
            <a:ext cx="487363" cy="487363"/>
          </a:xfrm>
          <a:prstGeom prst="rect">
            <a:avLst/>
          </a:prstGeom>
        </p:spPr>
      </p:pic>
      <p:pic>
        <p:nvPicPr>
          <p:cNvPr id="12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45A1E8DB-58C0-9399-6440-105791AADDE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7895" end="61298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15605" y="45423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324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0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11FCA9F-96A7-8ADF-C269-C8E63C025D16}"/>
              </a:ext>
            </a:extLst>
          </p:cNvPr>
          <p:cNvCxnSpPr>
            <a:cxnSpLocks/>
          </p:cNvCxnSpPr>
          <p:nvPr/>
        </p:nvCxnSpPr>
        <p:spPr>
          <a:xfrm>
            <a:off x="2654814" y="1593255"/>
            <a:ext cx="74194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13">
            <a:extLst>
              <a:ext uri="{FF2B5EF4-FFF2-40B4-BE49-F238E27FC236}">
                <a16:creationId xmlns:a16="http://schemas.microsoft.com/office/drawing/2014/main" id="{178A19B6-44AD-C338-F0E0-525CBE153069}"/>
              </a:ext>
            </a:extLst>
          </p:cNvPr>
          <p:cNvGrpSpPr/>
          <p:nvPr/>
        </p:nvGrpSpPr>
        <p:grpSpPr>
          <a:xfrm>
            <a:off x="2092103" y="1311211"/>
            <a:ext cx="445481" cy="469613"/>
            <a:chOff x="2121873" y="1511588"/>
            <a:chExt cx="445481" cy="469613"/>
          </a:xfrm>
        </p:grpSpPr>
        <p:sp>
          <p:nvSpPr>
            <p:cNvPr id="4" name="矩形 15">
              <a:extLst>
                <a:ext uri="{FF2B5EF4-FFF2-40B4-BE49-F238E27FC236}">
                  <a16:creationId xmlns:a16="http://schemas.microsoft.com/office/drawing/2014/main" id="{04C96399-03C4-241F-00C0-536E6D1AD07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22">
              <a:extLst>
                <a:ext uri="{FF2B5EF4-FFF2-40B4-BE49-F238E27FC236}">
                  <a16:creationId xmlns:a16="http://schemas.microsoft.com/office/drawing/2014/main" id="{2EFA1B77-F079-01DD-4994-DE262A18C9B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文本框 23">
            <a:extLst>
              <a:ext uri="{FF2B5EF4-FFF2-40B4-BE49-F238E27FC236}">
                <a16:creationId xmlns:a16="http://schemas.microsoft.com/office/drawing/2014/main" id="{6ACF83D1-2BA9-8EB3-83F3-91835FF0D9B1}"/>
              </a:ext>
            </a:extLst>
          </p:cNvPr>
          <p:cNvSpPr txBox="1"/>
          <p:nvPr/>
        </p:nvSpPr>
        <p:spPr>
          <a:xfrm>
            <a:off x="2843909" y="951076"/>
            <a:ext cx="72303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351E92A-FAEE-4A87-029F-39C1AD8115B7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DD2B6F9-F581-E66E-27FB-24DDEB13D5A7}"/>
              </a:ext>
            </a:extLst>
          </p:cNvPr>
          <p:cNvSpPr txBox="1"/>
          <p:nvPr/>
        </p:nvSpPr>
        <p:spPr>
          <a:xfrm>
            <a:off x="3266172" y="3602878"/>
            <a:ext cx="6196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2—7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04217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9CFA0512-346C-6F4F-77D4-F6986399C6D9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8B356436-3790-AB74-6285-6240AF1AC2D1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42C7BB92-DECF-3484-57D6-F43362A944D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6F58B6D3-97A1-269F-F259-3D2CA0F142E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7095655D-D4F4-BCB2-ADD6-6E82C687FD93}"/>
              </a:ext>
            </a:extLst>
          </p:cNvPr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45374E2-FD66-ED18-0E0F-E3C8E38BB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9855" y="1541985"/>
            <a:ext cx="4239798" cy="4668886"/>
          </a:xfrm>
          <a:prstGeom prst="rect">
            <a:avLst/>
          </a:prstGeom>
        </p:spPr>
      </p:pic>
      <p:sp>
        <p:nvSpPr>
          <p:cNvPr id="6" name="文本2">
            <a:extLst>
              <a:ext uri="{FF2B5EF4-FFF2-40B4-BE49-F238E27FC236}">
                <a16:creationId xmlns:a16="http://schemas.microsoft.com/office/drawing/2014/main" id="{928A7AB2-32A0-9CAA-2EB1-BD5C51F8C074}"/>
              </a:ext>
            </a:extLst>
          </p:cNvPr>
          <p:cNvSpPr txBox="1"/>
          <p:nvPr/>
        </p:nvSpPr>
        <p:spPr>
          <a:xfrm>
            <a:off x="1872398" y="2043811"/>
            <a:ext cx="2721273" cy="310702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ct val="150000"/>
              </a:lnSpc>
            </a:pP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algn="l"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Tips: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 marL="0" algn="l">
              <a:lnSpc>
                <a:spcPct val="1500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1. 观察图片。</a:t>
            </a:r>
            <a:endParaRPr lang="en-US" altLang="zh-CN" sz="2800" b="0" i="0" dirty="0">
              <a:solidFill>
                <a:srgbClr val="000000">
                  <a:alpha val="100000"/>
                </a:srgbClr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 marL="0" algn="l">
              <a:lnSpc>
                <a:spcPct val="150000"/>
              </a:lnSpc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2. 给图片排序。</a:t>
            </a:r>
          </a:p>
        </p:txBody>
      </p:sp>
      <p:sp>
        <p:nvSpPr>
          <p:cNvPr id="12" name="文本框 2">
            <a:extLst>
              <a:ext uri="{FF2B5EF4-FFF2-40B4-BE49-F238E27FC236}">
                <a16:creationId xmlns:a16="http://schemas.microsoft.com/office/drawing/2014/main" id="{E21050AE-A116-1EA5-7BC3-53F9C0F52308}"/>
              </a:ext>
            </a:extLst>
          </p:cNvPr>
          <p:cNvSpPr txBox="1"/>
          <p:nvPr/>
        </p:nvSpPr>
        <p:spPr>
          <a:xfrm>
            <a:off x="8138820" y="5331635"/>
            <a:ext cx="568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4" name="文本框 3">
            <a:extLst>
              <a:ext uri="{FF2B5EF4-FFF2-40B4-BE49-F238E27FC236}">
                <a16:creationId xmlns:a16="http://schemas.microsoft.com/office/drawing/2014/main" id="{AC7BA9B0-D582-04CB-1D2C-F38788590804}"/>
              </a:ext>
            </a:extLst>
          </p:cNvPr>
          <p:cNvSpPr txBox="1"/>
          <p:nvPr/>
        </p:nvSpPr>
        <p:spPr>
          <a:xfrm>
            <a:off x="6391429" y="3718290"/>
            <a:ext cx="568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</a:t>
            </a:r>
          </a:p>
        </p:txBody>
      </p:sp>
      <p:sp>
        <p:nvSpPr>
          <p:cNvPr id="18" name="文本框 4">
            <a:extLst>
              <a:ext uri="{FF2B5EF4-FFF2-40B4-BE49-F238E27FC236}">
                <a16:creationId xmlns:a16="http://schemas.microsoft.com/office/drawing/2014/main" id="{BE5C0AAA-3783-D4AE-339D-5F53128BFE30}"/>
              </a:ext>
            </a:extLst>
          </p:cNvPr>
          <p:cNvSpPr txBox="1"/>
          <p:nvPr/>
        </p:nvSpPr>
        <p:spPr>
          <a:xfrm>
            <a:off x="8138822" y="2111600"/>
            <a:ext cx="568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9" name="文本框 13">
            <a:extLst>
              <a:ext uri="{FF2B5EF4-FFF2-40B4-BE49-F238E27FC236}">
                <a16:creationId xmlns:a16="http://schemas.microsoft.com/office/drawing/2014/main" id="{B45C9C45-2D85-1AB2-6534-0A1ED9E6E35C}"/>
              </a:ext>
            </a:extLst>
          </p:cNvPr>
          <p:cNvSpPr txBox="1"/>
          <p:nvPr/>
        </p:nvSpPr>
        <p:spPr>
          <a:xfrm>
            <a:off x="6391429" y="5380492"/>
            <a:ext cx="568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0" name="文本框 14">
            <a:extLst>
              <a:ext uri="{FF2B5EF4-FFF2-40B4-BE49-F238E27FC236}">
                <a16:creationId xmlns:a16="http://schemas.microsoft.com/office/drawing/2014/main" id="{04869BF1-15DC-F72D-28E5-E19B55BDE064}"/>
              </a:ext>
            </a:extLst>
          </p:cNvPr>
          <p:cNvSpPr txBox="1"/>
          <p:nvPr/>
        </p:nvSpPr>
        <p:spPr>
          <a:xfrm>
            <a:off x="8138821" y="3748515"/>
            <a:ext cx="568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b="1">
                <a:solidFill>
                  <a:srgbClr val="0070C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1" name="文本框 15">
            <a:extLst>
              <a:ext uri="{FF2B5EF4-FFF2-40B4-BE49-F238E27FC236}">
                <a16:creationId xmlns:a16="http://schemas.microsoft.com/office/drawing/2014/main" id="{82E99B4F-2D64-5DBB-587B-77230D380827}"/>
              </a:ext>
            </a:extLst>
          </p:cNvPr>
          <p:cNvSpPr txBox="1"/>
          <p:nvPr/>
        </p:nvSpPr>
        <p:spPr>
          <a:xfrm>
            <a:off x="6391429" y="2086658"/>
            <a:ext cx="568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b="1" dirty="0">
                <a:solidFill>
                  <a:srgbClr val="0070C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14501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99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4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C9651007-C333-5761-9D77-18B578720164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1EBDBD10-668F-2AAD-2066-D1A2795027F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C3AB1EB5-F437-6DB2-9AFD-3617DAEA31B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CDBDD7C8-56BD-65B8-ECB5-3C2EC95A4673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D90F7C8C-F40E-7EA9-C4DB-47A130BAF20A}"/>
              </a:ext>
            </a:extLst>
          </p:cNvPr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match.</a:t>
            </a:r>
          </a:p>
        </p:txBody>
      </p:sp>
      <p:sp>
        <p:nvSpPr>
          <p:cNvPr id="13" name="文本2">
            <a:extLst>
              <a:ext uri="{FF2B5EF4-FFF2-40B4-BE49-F238E27FC236}">
                <a16:creationId xmlns:a16="http://schemas.microsoft.com/office/drawing/2014/main" id="{715529E5-EF0F-64A3-3C2F-05BB365F33D7}"/>
              </a:ext>
            </a:extLst>
          </p:cNvPr>
          <p:cNvSpPr txBox="1"/>
          <p:nvPr/>
        </p:nvSpPr>
        <p:spPr>
          <a:xfrm>
            <a:off x="2468756" y="1782309"/>
            <a:ext cx="2721273" cy="310702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ct val="150000"/>
              </a:lnSpc>
            </a:pP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algn="l"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Tips: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1. 观察图片。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2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. 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听音、跟读、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连一连。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F18F557C-07A5-35ED-5DA7-5188278718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08932" y="1619357"/>
            <a:ext cx="3900085" cy="4589376"/>
          </a:xfrm>
          <a:prstGeom prst="rect">
            <a:avLst/>
          </a:prstGeom>
        </p:spPr>
      </p:pic>
      <p:cxnSp>
        <p:nvCxnSpPr>
          <p:cNvPr id="16" name="直接连接符 2">
            <a:extLst>
              <a:ext uri="{FF2B5EF4-FFF2-40B4-BE49-F238E27FC236}">
                <a16:creationId xmlns:a16="http://schemas.microsoft.com/office/drawing/2014/main" id="{A5B96E55-C6DE-C655-0A36-D424766225E7}"/>
              </a:ext>
            </a:extLst>
          </p:cNvPr>
          <p:cNvCxnSpPr/>
          <p:nvPr/>
        </p:nvCxnSpPr>
        <p:spPr>
          <a:xfrm flipV="1">
            <a:off x="6863715" y="2609743"/>
            <a:ext cx="741680" cy="2628900"/>
          </a:xfrm>
          <a:prstGeom prst="line">
            <a:avLst/>
          </a:prstGeom>
          <a:ln w="38100">
            <a:solidFill>
              <a:srgbClr val="D00E17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7" name="直接连接符 3">
            <a:extLst>
              <a:ext uri="{FF2B5EF4-FFF2-40B4-BE49-F238E27FC236}">
                <a16:creationId xmlns:a16="http://schemas.microsoft.com/office/drawing/2014/main" id="{5E316693-FF52-EC9F-DAFE-D4C313DF6C40}"/>
              </a:ext>
            </a:extLst>
          </p:cNvPr>
          <p:cNvCxnSpPr/>
          <p:nvPr/>
        </p:nvCxnSpPr>
        <p:spPr>
          <a:xfrm>
            <a:off x="6489700" y="2669433"/>
            <a:ext cx="1067435" cy="1230630"/>
          </a:xfrm>
          <a:prstGeom prst="line">
            <a:avLst/>
          </a:prstGeom>
          <a:ln w="38100">
            <a:solidFill>
              <a:srgbClr val="FEEC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8" name="直接连接符 12">
            <a:extLst>
              <a:ext uri="{FF2B5EF4-FFF2-40B4-BE49-F238E27FC236}">
                <a16:creationId xmlns:a16="http://schemas.microsoft.com/office/drawing/2014/main" id="{62F9EF4F-5CD0-F8AF-F682-B84A59581994}"/>
              </a:ext>
            </a:extLst>
          </p:cNvPr>
          <p:cNvCxnSpPr/>
          <p:nvPr/>
        </p:nvCxnSpPr>
        <p:spPr>
          <a:xfrm>
            <a:off x="6687185" y="4123583"/>
            <a:ext cx="850900" cy="1115060"/>
          </a:xfrm>
          <a:prstGeom prst="line">
            <a:avLst/>
          </a:prstGeom>
          <a:ln w="38100">
            <a:solidFill>
              <a:srgbClr val="22A735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19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0EF55DAF-9FB4-4BFD-6749-F53BD4E3062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8629" end="34823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58220" y="54039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2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99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84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C18ABA92-D134-3D5E-2AA3-D09800DBC3B6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1DEFF51D-DEFB-4034-E2EA-C3A6439E31C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1CA9006D-D50D-DA08-6B54-1DAB3307775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AF5C2BA4-9761-C547-A37A-94378CB0C3F3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ADBA6BDA-3416-42CB-2239-EF243E43FF20}"/>
              </a:ext>
            </a:extLst>
          </p:cNvPr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694111A8-1C0E-9FAC-F3DA-C09F8855E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6440" y="2358296"/>
            <a:ext cx="2095570" cy="2751661"/>
          </a:xfrm>
          <a:prstGeom prst="rect">
            <a:avLst/>
          </a:prstGeom>
        </p:spPr>
      </p:pic>
      <p:sp>
        <p:nvSpPr>
          <p:cNvPr id="19" name="文本6">
            <a:extLst>
              <a:ext uri="{FF2B5EF4-FFF2-40B4-BE49-F238E27FC236}">
                <a16:creationId xmlns:a16="http://schemas.microsoft.com/office/drawing/2014/main" id="{0150AB67-3A62-1380-E8B4-DBEE3CB5E903}"/>
              </a:ext>
            </a:extLst>
          </p:cNvPr>
          <p:cNvSpPr txBox="1"/>
          <p:nvPr/>
        </p:nvSpPr>
        <p:spPr>
          <a:xfrm>
            <a:off x="4237287" y="2217445"/>
            <a:ext cx="7063659" cy="69342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do you want to say to Jack?</a:t>
            </a:r>
            <a:endParaRPr lang="zh-CN" altLang="en-US" sz="3200" b="1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8B1CA12C-E725-2322-FBC2-0F26613F294B}"/>
              </a:ext>
            </a:extLst>
          </p:cNvPr>
          <p:cNvGrpSpPr/>
          <p:nvPr/>
        </p:nvGrpSpPr>
        <p:grpSpPr>
          <a:xfrm>
            <a:off x="4237287" y="3191941"/>
            <a:ext cx="5396570" cy="1132840"/>
            <a:chOff x="3736657" y="2323261"/>
            <a:chExt cx="4271645" cy="1132840"/>
          </a:xfrm>
        </p:grpSpPr>
        <p:sp>
          <p:nvSpPr>
            <p:cNvPr id="21" name="形状1">
              <a:extLst>
                <a:ext uri="{FF2B5EF4-FFF2-40B4-BE49-F238E27FC236}">
                  <a16:creationId xmlns:a16="http://schemas.microsoft.com/office/drawing/2014/main" id="{3A18E43F-7B83-67EF-7671-6E9284EC77D3}"/>
                </a:ext>
              </a:extLst>
            </p:cNvPr>
            <p:cNvSpPr txBox="1"/>
            <p:nvPr/>
          </p:nvSpPr>
          <p:spPr>
            <a:xfrm>
              <a:off x="3736657" y="2323261"/>
              <a:ext cx="4271645" cy="1132840"/>
            </a:xfrm>
            <a:custGeom>
              <a:avLst/>
              <a:gdLst>
                <a:gd name="connsiteX0" fmla="*/ 138251 w 4147471"/>
                <a:gd name="connsiteY0" fmla="*/ 0 h 829504"/>
                <a:gd name="connsiteX1" fmla="*/ 4009220 w 4147471"/>
                <a:gd name="connsiteY1" fmla="*/ 0 h 829504"/>
                <a:gd name="connsiteX2" fmla="*/ 4085574 w 4147471"/>
                <a:gd name="connsiteY2" fmla="*/ 0 h 829504"/>
                <a:gd name="connsiteX3" fmla="*/ 4147471 w 4147471"/>
                <a:gd name="connsiteY3" fmla="*/ 691253 h 829504"/>
                <a:gd name="connsiteX4" fmla="*/ 4147470 w 4147471"/>
                <a:gd name="connsiteY4" fmla="*/ 767607 h 829504"/>
                <a:gd name="connsiteX5" fmla="*/ 2113445 w 4147471"/>
                <a:gd name="connsiteY5" fmla="*/ 829504 h 829504"/>
                <a:gd name="connsiteX6" fmla="*/ 1761009 w 4147471"/>
                <a:gd name="connsiteY6" fmla="*/ 1258420 h 829504"/>
                <a:gd name="connsiteX7" fmla="*/ 1770497 w 4147471"/>
                <a:gd name="connsiteY7" fmla="*/ 829504 h 829504"/>
                <a:gd name="connsiteX8" fmla="*/ 138251 w 4147471"/>
                <a:gd name="connsiteY8" fmla="*/ 829504 h 829504"/>
                <a:gd name="connsiteX9" fmla="*/ 61897 w 4147471"/>
                <a:gd name="connsiteY9" fmla="*/ 829504 h 829504"/>
                <a:gd name="connsiteX10" fmla="*/ 0 w 4147471"/>
                <a:gd name="connsiteY10" fmla="*/ 138251 h 829504"/>
                <a:gd name="connsiteX11" fmla="*/ 0 w 4147471"/>
                <a:gd name="connsiteY11" fmla="*/ 61897 h 829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7471" h="1258420">
                  <a:moveTo>
                    <a:pt x="138251" y="0"/>
                  </a:moveTo>
                  <a:lnTo>
                    <a:pt x="4009220" y="0"/>
                  </a:lnTo>
                  <a:cubicBezTo>
                    <a:pt x="4085574" y="0"/>
                    <a:pt x="4147470" y="61897"/>
                    <a:pt x="4147471" y="138251"/>
                  </a:cubicBezTo>
                  <a:lnTo>
                    <a:pt x="4147471" y="691253"/>
                  </a:lnTo>
                  <a:cubicBezTo>
                    <a:pt x="4147470" y="767607"/>
                    <a:pt x="4085574" y="829504"/>
                    <a:pt x="4009220" y="829504"/>
                  </a:cubicBezTo>
                  <a:lnTo>
                    <a:pt x="2113445" y="829504"/>
                  </a:lnTo>
                  <a:lnTo>
                    <a:pt x="1761009" y="1258420"/>
                  </a:lnTo>
                  <a:lnTo>
                    <a:pt x="1770497" y="829504"/>
                  </a:lnTo>
                  <a:lnTo>
                    <a:pt x="138251" y="829504"/>
                  </a:lnTo>
                  <a:cubicBezTo>
                    <a:pt x="61897" y="829504"/>
                    <a:pt x="0" y="767607"/>
                    <a:pt x="0" y="691253"/>
                  </a:cubicBezTo>
                  <a:lnTo>
                    <a:pt x="0" y="138251"/>
                  </a:lnTo>
                  <a:cubicBezTo>
                    <a:pt x="0" y="61897"/>
                    <a:pt x="61897" y="0"/>
                    <a:pt x="138251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2" name="文本1">
              <a:extLst>
                <a:ext uri="{FF2B5EF4-FFF2-40B4-BE49-F238E27FC236}">
                  <a16:creationId xmlns:a16="http://schemas.microsoft.com/office/drawing/2014/main" id="{DE7D2205-8A83-74DA-7BBD-FE706BB6187F}"/>
                </a:ext>
              </a:extLst>
            </p:cNvPr>
            <p:cNvSpPr txBox="1"/>
            <p:nvPr/>
          </p:nvSpPr>
          <p:spPr>
            <a:xfrm>
              <a:off x="4115362" y="2402013"/>
              <a:ext cx="3569490" cy="58333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en-US" altLang="zh-CN" sz="32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 charset="0"/>
                  <a:ea typeface="Comic Sans MS" panose="030F0702030302020204"/>
                  <a:cs typeface="Times New Roman" panose="02020603050405020304" charset="0"/>
                </a:rPr>
                <a:t>Please follow your mum</a:t>
              </a:r>
              <a:r>
                <a:rPr lang="zh-CN" altLang="en-US" sz="32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 charset="0"/>
                  <a:ea typeface="Comic Sans MS" panose="030F0702030302020204"/>
                  <a:cs typeface="Times New Roman" panose="02020603050405020304" charset="0"/>
                </a:rPr>
                <a:t>.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BB69B182-D54E-10EA-7805-69D3BAB55583}"/>
              </a:ext>
            </a:extLst>
          </p:cNvPr>
          <p:cNvGrpSpPr/>
          <p:nvPr/>
        </p:nvGrpSpPr>
        <p:grpSpPr>
          <a:xfrm>
            <a:off x="6426693" y="4477478"/>
            <a:ext cx="4542816" cy="632479"/>
            <a:chOff x="5914418" y="3270599"/>
            <a:chExt cx="4542816" cy="632479"/>
          </a:xfrm>
        </p:grpSpPr>
        <p:sp>
          <p:nvSpPr>
            <p:cNvPr id="24" name="圆角矩形标注 14">
              <a:extLst>
                <a:ext uri="{FF2B5EF4-FFF2-40B4-BE49-F238E27FC236}">
                  <a16:creationId xmlns:a16="http://schemas.microsoft.com/office/drawing/2014/main" id="{264704AB-E8CF-8CE5-B94D-C3E0F5C6231E}"/>
                </a:ext>
              </a:extLst>
            </p:cNvPr>
            <p:cNvSpPr/>
            <p:nvPr/>
          </p:nvSpPr>
          <p:spPr>
            <a:xfrm>
              <a:off x="5914418" y="3270599"/>
              <a:ext cx="4542816" cy="632479"/>
            </a:xfrm>
            <a:prstGeom prst="wedgeRoundRectCallout">
              <a:avLst>
                <a:gd name="adj1" fmla="val 41885"/>
                <a:gd name="adj2" fmla="val 99025"/>
                <a:gd name="adj3" fmla="val 16667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1">
              <a:extLst>
                <a:ext uri="{FF2B5EF4-FFF2-40B4-BE49-F238E27FC236}">
                  <a16:creationId xmlns:a16="http://schemas.microsoft.com/office/drawing/2014/main" id="{D7FE3424-F333-F576-1837-2CEA36AD2192}"/>
                </a:ext>
              </a:extLst>
            </p:cNvPr>
            <p:cNvSpPr txBox="1"/>
            <p:nvPr/>
          </p:nvSpPr>
          <p:spPr>
            <a:xfrm>
              <a:off x="6218547" y="3270599"/>
              <a:ext cx="4070746" cy="58333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en-US" altLang="zh-CN" sz="32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 charset="0"/>
                  <a:ea typeface="Comic Sans MS" panose="030F0702030302020204"/>
                  <a:cs typeface="Times New Roman" panose="02020603050405020304" charset="0"/>
                </a:rPr>
                <a:t>Don’t walk away again</a:t>
              </a:r>
              <a:r>
                <a:rPr lang="zh-CN" altLang="en-US" sz="3200" b="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 charset="0"/>
                  <a:ea typeface="Comic Sans MS" panose="030F0702030302020204"/>
                  <a:cs typeface="Times New Roman" panose="0202060305040502030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58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DEE73581-DBBF-020E-C4C9-374724BBD9AA}"/>
              </a:ext>
            </a:extLst>
          </p:cNvPr>
          <p:cNvCxnSpPr>
            <a:cxnSpLocks/>
          </p:cNvCxnSpPr>
          <p:nvPr/>
        </p:nvCxnSpPr>
        <p:spPr>
          <a:xfrm>
            <a:off x="3155868" y="1603672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9349B23D-F224-F935-24B8-EB51219091A5}"/>
              </a:ext>
            </a:extLst>
          </p:cNvPr>
          <p:cNvGrpSpPr/>
          <p:nvPr/>
        </p:nvGrpSpPr>
        <p:grpSpPr>
          <a:xfrm>
            <a:off x="2593157" y="1321628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B3A5DD77-F262-BADC-DE38-ED891A1E05D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E43D717C-4931-5C9F-9286-80583EFE2E3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AD065E06-8F81-20D1-2FD5-FAC32268893C}"/>
              </a:ext>
            </a:extLst>
          </p:cNvPr>
          <p:cNvSpPr txBox="1"/>
          <p:nvPr/>
        </p:nvSpPr>
        <p:spPr>
          <a:xfrm>
            <a:off x="1985819" y="960283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B782BA5D-4807-B2AF-FEFD-AC775EF6C6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813" y="2426223"/>
            <a:ext cx="1818734" cy="23967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CC2E0494-B2C5-8C2F-8929-2A95C3B9D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2810" y="2404722"/>
            <a:ext cx="1735458" cy="243970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6EC5A842-6695-8056-E952-383C489CF7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0515" y="2424387"/>
            <a:ext cx="1658612" cy="2415805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F8EB2250-C780-3576-1A97-D04352448C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2370239"/>
            <a:ext cx="1739690" cy="252410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20C8911E-D189-FE06-E651-CFC3126A39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6478" y="2404722"/>
            <a:ext cx="1795766" cy="2524102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DD0D7345-6512-C19B-5127-4552EA980F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9229" y="2370239"/>
            <a:ext cx="1780327" cy="2583758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5AAD863C-CF30-624D-E6B4-9996082D7F8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24367" y="2370239"/>
            <a:ext cx="1736848" cy="2524102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1274814F-37BE-114A-461D-E627C4595C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55455" y="2404722"/>
            <a:ext cx="1731703" cy="252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8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DEE73581-DBBF-020E-C4C9-374724BBD9AA}"/>
              </a:ext>
            </a:extLst>
          </p:cNvPr>
          <p:cNvCxnSpPr>
            <a:cxnSpLocks/>
          </p:cNvCxnSpPr>
          <p:nvPr/>
        </p:nvCxnSpPr>
        <p:spPr>
          <a:xfrm>
            <a:off x="2959035" y="1649865"/>
            <a:ext cx="659644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9349B23D-F224-F935-24B8-EB51219091A5}"/>
              </a:ext>
            </a:extLst>
          </p:cNvPr>
          <p:cNvGrpSpPr/>
          <p:nvPr/>
        </p:nvGrpSpPr>
        <p:grpSpPr>
          <a:xfrm>
            <a:off x="2396324" y="1367821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B3A5DD77-F262-BADC-DE38-ED891A1E05D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E43D717C-4931-5C9F-9286-80583EFE2E3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>
            <a:extLst>
              <a:ext uri="{FF2B5EF4-FFF2-40B4-BE49-F238E27FC236}">
                <a16:creationId xmlns:a16="http://schemas.microsoft.com/office/drawing/2014/main" id="{AD065E06-8F81-20D1-2FD5-FAC32268893C}"/>
              </a:ext>
            </a:extLst>
          </p:cNvPr>
          <p:cNvSpPr txBox="1"/>
          <p:nvPr/>
        </p:nvSpPr>
        <p:spPr>
          <a:xfrm>
            <a:off x="2929948" y="1006476"/>
            <a:ext cx="6666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D967D98-7903-7593-BFC8-0E8B3BA03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3451" y="2072619"/>
            <a:ext cx="1355725" cy="178792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2747A5D4-5C12-EC57-A0E3-CFC8B04618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61316" y="2051119"/>
            <a:ext cx="1288978" cy="1820001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458A84BA-B48A-02EB-0180-826AF3D98E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4978" y="2096839"/>
            <a:ext cx="1239349" cy="1802173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90F51BE5-BA9E-0647-7FE6-425A8615E6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6781" y="3944285"/>
            <a:ext cx="1381451" cy="200594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D0A0775D-CE5F-C53D-3223-091311E463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7405" y="3945327"/>
            <a:ext cx="1349019" cy="1959628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070BF41B-0359-2407-9296-5C4464B0B0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08304" y="3944285"/>
            <a:ext cx="1341046" cy="1959628"/>
          </a:xfrm>
          <a:prstGeom prst="rect">
            <a:avLst/>
          </a:prstGeom>
        </p:spPr>
      </p:pic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B1CE17B0-8769-0C83-A600-03FCC9C3C4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542775"/>
              </p:ext>
            </p:extLst>
          </p:nvPr>
        </p:nvGraphicFramePr>
        <p:xfrm>
          <a:off x="5973240" y="3343253"/>
          <a:ext cx="5298100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473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4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speak correctly.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act with emotions.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like my acting.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like acting with my friends.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2723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00520" y="890928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/>
          <p:nvPr/>
        </p:nvCxnSpPr>
        <p:spPr>
          <a:xfrm flipV="1">
            <a:off x="3522917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720218" y="2310007"/>
            <a:ext cx="7041161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依据故事图片，运用核心句型描述故事角色的情绪和感受。</a:t>
            </a:r>
          </a:p>
        </p:txBody>
      </p:sp>
    </p:spTree>
    <p:extLst>
      <p:ext uri="{BB962C8B-B14F-4D97-AF65-F5344CB8AC3E}">
        <p14:creationId xmlns:p14="http://schemas.microsoft.com/office/powerpoint/2010/main" val="1720403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1CA338EE-01D4-5B50-D78F-F39DFBF93078}"/>
              </a:ext>
            </a:extLst>
          </p:cNvPr>
          <p:cNvSpPr txBox="1"/>
          <p:nvPr/>
        </p:nvSpPr>
        <p:spPr>
          <a:xfrm>
            <a:off x="-183854" y="182839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zh-CN" altLang="en-US" sz="4000" b="1" i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1 Feelings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2 Let’s read!</a:t>
            </a: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463</Words>
  <Application>Microsoft Office PowerPoint</Application>
  <PresentationFormat>宽屏</PresentationFormat>
  <Paragraphs>83</Paragraphs>
  <Slides>23</Slides>
  <Notes>1</Notes>
  <HiddenSlides>0</HiddenSlides>
  <MMClips>12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等线</vt:lpstr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88</cp:revision>
  <dcterms:created xsi:type="dcterms:W3CDTF">2025-01-25T13:29:00Z</dcterms:created>
  <dcterms:modified xsi:type="dcterms:W3CDTF">2026-01-21T06:12:31Z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0d6a6f59c6644504b0ad199d516ae8cb_23</vt:lpwstr>
  </property>
  <property fmtid="{D5CDD505-2E9C-101B-9397-08002B2CF9AE}" pid="3" name="KSOProductBuildVer">
    <vt:lpwstr>2052-12.1.0.19302</vt:lpwstr>
  </property>
</Properties>
</file>