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2" r:id="rId7"/>
    <p:sldId id="283" r:id="rId8"/>
    <p:sldId id="284" r:id="rId9"/>
    <p:sldId id="285" r:id="rId10"/>
    <p:sldId id="287" r:id="rId11"/>
    <p:sldId id="288" r:id="rId12"/>
    <p:sldId id="271" r:id="rId13"/>
    <p:sldId id="290" r:id="rId14"/>
    <p:sldId id="272" r:id="rId15"/>
    <p:sldId id="273" r:id="rId16"/>
    <p:sldId id="291" r:id="rId17"/>
    <p:sldId id="282" r:id="rId18"/>
    <p:sldId id="279" r:id="rId19"/>
    <p:sldId id="276" r:id="rId20"/>
    <p:sldId id="292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" initials="authorId_503279063" lastIdx="2" clrIdx="0"/>
  <p:cmAuthor id="2" name="FLTRP_JCSZ" initials="FLTRP_JCS" lastIdx="6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9AB"/>
    <a:srgbClr val="F7EA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38" autoAdjust="0"/>
    <p:restoredTop sz="94652"/>
  </p:normalViewPr>
  <p:slideViewPr>
    <p:cSldViewPr snapToGrid="0">
      <p:cViewPr varScale="1">
        <p:scale>
          <a:sx n="76" d="100"/>
          <a:sy n="76" d="100"/>
        </p:scale>
        <p:origin x="43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4EA3D-C63C-8545-8553-58E6D4908CFE}" type="datetimeFigureOut">
              <a:rPr kumimoji="1" lang="zh-CN" altLang="en-US" smtClean="0"/>
              <a:t>2026/1/19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F88116-5365-894B-8EBF-49E74C1283B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15071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F88116-5365-894B-8EBF-49E74C1283BB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9546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F88116-5365-894B-8EBF-49E74C1283BB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3295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F88116-5365-894B-8EBF-49E74C1283BB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57767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0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4.png"/><Relationship Id="rId9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8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206895" y="597293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《新交际英语》（预备级）</a:t>
            </a: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773113" y="204169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5 My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eek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2 Let’s read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!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052195" y="3769995"/>
            <a:ext cx="12877800" cy="174371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次：二年级下册              </a:t>
            </a:r>
            <a:r>
              <a:rPr lang="en-US" altLang="zh-CN" sz="2800" b="1" i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lang="zh-CN" altLang="en-US" sz="2800" b="1" i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学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科：英语（外研社版）</a:t>
            </a:r>
          </a:p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主讲人：蒲娅丽                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学    校：成都市锦西外国语小学校</a:t>
            </a:r>
          </a:p>
        </p:txBody>
      </p:sp>
      <p:grpSp>
        <p:nvGrpSpPr>
          <p:cNvPr id="6" name="组合1"/>
          <p:cNvGrpSpPr/>
          <p:nvPr/>
        </p:nvGrpSpPr>
        <p:grpSpPr>
          <a:xfrm>
            <a:off x="1274620" y="1013317"/>
            <a:ext cx="2954826" cy="1170102"/>
            <a:chOff x="0" y="0"/>
            <a:chExt cx="2954826" cy="1170102"/>
          </a:xfrm>
        </p:grpSpPr>
        <p:sp>
          <p:nvSpPr>
            <p:cNvPr id="7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7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0" y="0"/>
              <a:ext cx="2951016" cy="117010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《新启航英语》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9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0" name="文本1"/>
          <p:cNvSpPr txBox="1"/>
          <p:nvPr/>
        </p:nvSpPr>
        <p:spPr>
          <a:xfrm>
            <a:off x="2398829" y="4543617"/>
            <a:ext cx="9979861" cy="590610"/>
          </a:xfrm>
          <a:prstGeom prst="rect">
            <a:avLst/>
          </a:prstGeom>
          <a:noFill/>
        </p:spPr>
        <p:txBody>
          <a:bodyPr anchor="t"/>
          <a:lstStyle/>
          <a:p>
            <a:pPr marL="0" indent="0" algn="l">
              <a:lnSpc>
                <a:spcPts val="2300"/>
              </a:lnSpc>
              <a:buFont typeface="Wingdings" panose="05000000000000000000"/>
              <a:buNone/>
            </a:pPr>
            <a:endParaRPr lang="zh-CN" altLang="en-US" sz="20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5" name="文本2"/>
          <p:cNvSpPr txBox="1"/>
          <p:nvPr/>
        </p:nvSpPr>
        <p:spPr>
          <a:xfrm>
            <a:off x="951132" y="2318546"/>
            <a:ext cx="10759790" cy="2520376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>
              <a:lnSpc>
                <a:spcPct val="150000"/>
              </a:lnSpc>
              <a:spcBef>
                <a:spcPts val="1400"/>
              </a:spcBef>
              <a:buFont typeface="Wingdings" pitchFamily="2" charset="2"/>
              <a:buChar char="Ø"/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charset="-122"/>
              </a:rPr>
              <a:t>在看、听、读等活动中，理解故事的内容并复述故事。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342900" indent="-342900" algn="l" fontAlgn="auto">
              <a:lnSpc>
                <a:spcPct val="150000"/>
              </a:lnSpc>
              <a:spcBef>
                <a:spcPts val="1400"/>
              </a:spcBef>
              <a:buFont typeface="Wingdings" panose="05000000000000000000" charset="0"/>
              <a:buChar char="Ø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掌握并灵活运用介绍一周七天的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句型“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It’s...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以及表示倒数日期的句型“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... day(s) to go.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951132" y="1420332"/>
            <a:ext cx="6094730" cy="716096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981960" y="2037626"/>
            <a:ext cx="6228080" cy="362712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45</a:t>
            </a:r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页韵文的视频。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52A3C0E-9654-10E9-CB9D-28909374F2E4}"/>
              </a:ext>
            </a:extLst>
          </p:cNvPr>
          <p:cNvCxnSpPr>
            <a:cxnSpLocks/>
          </p:cNvCxnSpPr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77FFB836-8844-492C-5658-58E519C119D1}"/>
              </a:ext>
            </a:extLst>
          </p:cNvPr>
          <p:cNvGrpSpPr/>
          <p:nvPr/>
        </p:nvGrpSpPr>
        <p:grpSpPr>
          <a:xfrm>
            <a:off x="2797644" y="1165181"/>
            <a:ext cx="445481" cy="469613"/>
            <a:chOff x="2121873" y="1511588"/>
            <a:chExt cx="445481" cy="46961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65924785-2D90-5395-EA8A-B5D4AEB8F98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515CCBF2-6D79-DF90-A929-924DBBD0394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607B3880-2C9E-C649-2CD3-F18F80E4EDAF}"/>
              </a:ext>
            </a:extLst>
          </p:cNvPr>
          <p:cNvSpPr txBox="1"/>
          <p:nvPr/>
        </p:nvSpPr>
        <p:spPr>
          <a:xfrm>
            <a:off x="4819087" y="884032"/>
            <a:ext cx="255382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1" name="图片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" r="413"/>
          <a:stretch/>
        </p:blipFill>
        <p:spPr>
          <a:xfrm>
            <a:off x="2978726" y="1651656"/>
            <a:ext cx="3945100" cy="4516271"/>
          </a:xfrm>
          <a:prstGeom prst="rect">
            <a:avLst/>
          </a:prstGeom>
        </p:spPr>
      </p:pic>
      <p:sp>
        <p:nvSpPr>
          <p:cNvPr id="12" name="形状1"/>
          <p:cNvSpPr txBox="1"/>
          <p:nvPr/>
        </p:nvSpPr>
        <p:spPr>
          <a:xfrm>
            <a:off x="2553195" y="4820478"/>
            <a:ext cx="1615043" cy="1364311"/>
          </a:xfrm>
          <a:custGeom>
            <a:avLst/>
            <a:gdLst>
              <a:gd name="connsiteX0" fmla="*/ 778635 w 1557271"/>
              <a:gd name="connsiteY0" fmla="*/ 0 h 978027"/>
              <a:gd name="connsiteX1" fmla="*/ 1208664 w 1557271"/>
              <a:gd name="connsiteY1" fmla="*/ 0 h 978027"/>
              <a:gd name="connsiteX2" fmla="*/ 1557271 w 1557271"/>
              <a:gd name="connsiteY2" fmla="*/ 759088 h 978027"/>
              <a:gd name="connsiteX3" fmla="*/ 348607 w 1557271"/>
              <a:gd name="connsiteY3" fmla="*/ 978027 h 978027"/>
              <a:gd name="connsiteX4" fmla="*/ 0 w 1557271"/>
              <a:gd name="connsiteY4" fmla="*/ 218939 h 978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7271" h="978027">
                <a:moveTo>
                  <a:pt x="778635" y="0"/>
                </a:moveTo>
                <a:cubicBezTo>
                  <a:pt x="1208664" y="0"/>
                  <a:pt x="1557271" y="218939"/>
                  <a:pt x="1557271" y="489014"/>
                </a:cubicBezTo>
                <a:cubicBezTo>
                  <a:pt x="1557271" y="759088"/>
                  <a:pt x="1208664" y="978027"/>
                  <a:pt x="778635" y="978027"/>
                </a:cubicBezTo>
                <a:cubicBezTo>
                  <a:pt x="348607" y="978027"/>
                  <a:pt x="0" y="759088"/>
                  <a:pt x="0" y="489014"/>
                </a:cubicBezTo>
                <a:cubicBezTo>
                  <a:pt x="0" y="218939"/>
                  <a:pt x="348607" y="0"/>
                  <a:pt x="778635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FF0000"/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文本4"/>
          <p:cNvSpPr txBox="1"/>
          <p:nvPr/>
        </p:nvSpPr>
        <p:spPr>
          <a:xfrm>
            <a:off x="7553029" y="1773799"/>
            <a:ext cx="4919081" cy="57600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What can you see?</a:t>
            </a:r>
          </a:p>
        </p:txBody>
      </p:sp>
      <p:sp>
        <p:nvSpPr>
          <p:cNvPr id="15" name="文本3"/>
          <p:cNvSpPr txBox="1"/>
          <p:nvPr/>
        </p:nvSpPr>
        <p:spPr>
          <a:xfrm>
            <a:off x="7553029" y="3309575"/>
            <a:ext cx="6464935" cy="63038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2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at is he doing?</a:t>
            </a:r>
          </a:p>
        </p:txBody>
      </p:sp>
      <p:pic>
        <p:nvPicPr>
          <p:cNvPr id="20" name="图片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88494" y="4086713"/>
            <a:ext cx="2571750" cy="1714500"/>
          </a:xfrm>
          <a:prstGeom prst="rect">
            <a:avLst/>
          </a:prstGeom>
        </p:spPr>
      </p:pic>
      <p:sp>
        <p:nvSpPr>
          <p:cNvPr id="21" name="文本4"/>
          <p:cNvSpPr txBox="1"/>
          <p:nvPr/>
        </p:nvSpPr>
        <p:spPr>
          <a:xfrm>
            <a:off x="7553029" y="2532436"/>
            <a:ext cx="4919081" cy="594501"/>
          </a:xfrm>
          <a:prstGeom prst="rect">
            <a:avLst/>
          </a:prstGeom>
          <a:noFill/>
        </p:spPr>
        <p:txBody>
          <a:bodyPr anchor="t"/>
          <a:lstStyle/>
          <a:p>
            <a:pPr marL="0"/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Where is the boy?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641322" y="5645957"/>
            <a:ext cx="2297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calendar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68B2C82D-424E-FA26-0452-140F59710FA6}"/>
              </a:ext>
            </a:extLst>
          </p:cNvPr>
          <p:cNvCxnSpPr>
            <a:cxnSpLocks/>
          </p:cNvCxnSpPr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E758C51C-2679-0133-CA2F-1B20AB8522CA}"/>
              </a:ext>
            </a:extLst>
          </p:cNvPr>
          <p:cNvGrpSpPr/>
          <p:nvPr/>
        </p:nvGrpSpPr>
        <p:grpSpPr>
          <a:xfrm>
            <a:off x="2797644" y="1165181"/>
            <a:ext cx="445481" cy="469613"/>
            <a:chOff x="2121873" y="1511588"/>
            <a:chExt cx="445481" cy="46961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16BEFEFB-3DE7-1451-8769-2981629EB18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10742C29-877A-8EB5-A187-593DAB2AE30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793E36FD-C426-00DF-3D5C-4D9C8FA521C6}"/>
              </a:ext>
            </a:extLst>
          </p:cNvPr>
          <p:cNvSpPr txBox="1"/>
          <p:nvPr/>
        </p:nvSpPr>
        <p:spPr>
          <a:xfrm>
            <a:off x="4819087" y="873399"/>
            <a:ext cx="255382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/>
      <p:bldP spid="21" grpId="0" animBg="1"/>
      <p:bldP spid="23" grpId="0"/>
      <p:bldP spid="2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6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3800906" y="887006"/>
            <a:ext cx="4156092" cy="56279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Look, listen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say.</a:t>
            </a:r>
          </a:p>
        </p:txBody>
      </p:sp>
      <p:sp>
        <p:nvSpPr>
          <p:cNvPr id="21" name="文本4"/>
          <p:cNvSpPr txBox="1"/>
          <p:nvPr/>
        </p:nvSpPr>
        <p:spPr>
          <a:xfrm>
            <a:off x="6526310" y="3776553"/>
            <a:ext cx="6464935" cy="80264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What will happen on Sunday?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19617" y="2325786"/>
            <a:ext cx="3441596" cy="3907330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4179570" y="3429000"/>
            <a:ext cx="1916430" cy="900430"/>
          </a:xfrm>
          <a:prstGeom prst="rect">
            <a:avLst/>
          </a:prstGeom>
          <a:solidFill>
            <a:srgbClr val="F7EAC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6" name="表格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084783"/>
              </p:ext>
            </p:extLst>
          </p:nvPr>
        </p:nvGraphicFramePr>
        <p:xfrm>
          <a:off x="776611" y="1709906"/>
          <a:ext cx="11027463" cy="507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6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7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680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89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79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椭圆 26"/>
          <p:cNvSpPr/>
          <p:nvPr/>
        </p:nvSpPr>
        <p:spPr>
          <a:xfrm>
            <a:off x="755778" y="1738290"/>
            <a:ext cx="1460346" cy="479566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251294" y="1723973"/>
            <a:ext cx="1625869" cy="464234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015516" y="1702741"/>
            <a:ext cx="1835482" cy="53804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flipV="1">
            <a:off x="5933931" y="1709903"/>
            <a:ext cx="1574828" cy="530879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7661268" y="1733349"/>
            <a:ext cx="1018364" cy="45612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785228" y="1713873"/>
            <a:ext cx="1445744" cy="48673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五角星 34"/>
          <p:cNvSpPr/>
          <p:nvPr/>
        </p:nvSpPr>
        <p:spPr>
          <a:xfrm>
            <a:off x="11525039" y="1845425"/>
            <a:ext cx="226391" cy="22899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2F6D8E61-AB59-82C0-5C70-237B31FA816D}"/>
              </a:ext>
            </a:extLst>
          </p:cNvPr>
          <p:cNvCxnSpPr>
            <a:cxnSpLocks/>
          </p:cNvCxnSpPr>
          <p:nvPr/>
        </p:nvCxnSpPr>
        <p:spPr>
          <a:xfrm flipV="1">
            <a:off x="3100583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ED5B8885-9150-38A2-2F0B-0B7196CD41B1}"/>
              </a:ext>
            </a:extLst>
          </p:cNvPr>
          <p:cNvGrpSpPr/>
          <p:nvPr/>
        </p:nvGrpSpPr>
        <p:grpSpPr>
          <a:xfrm>
            <a:off x="2597228" y="1165181"/>
            <a:ext cx="445481" cy="469613"/>
            <a:chOff x="2121873" y="1511588"/>
            <a:chExt cx="445481" cy="46961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439907A1-6386-7643-5C2B-0675CA48D4A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37B5368-ACD4-823A-6886-4C83F9B5BC7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2" name="Monday">
            <a:hlinkClick r:id="" action="ppaction://media"/>
            <a:extLst>
              <a:ext uri="{FF2B5EF4-FFF2-40B4-BE49-F238E27FC236}">
                <a16:creationId xmlns:a16="http://schemas.microsoft.com/office/drawing/2014/main" id="{45BE34AA-650A-CDC7-7F58-9A893456AE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52650" y="27384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1" grpId="0"/>
      <p:bldP spid="25" grpId="0" bldLvl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5" grpId="0" animBg="1"/>
      <p:bldP spid="3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2689050" y="907573"/>
            <a:ext cx="6497909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Then listen and check.</a:t>
            </a:r>
          </a:p>
        </p:txBody>
      </p:sp>
      <p:sp>
        <p:nvSpPr>
          <p:cNvPr id="7" name="文本5"/>
          <p:cNvSpPr txBox="1"/>
          <p:nvPr/>
        </p:nvSpPr>
        <p:spPr>
          <a:xfrm>
            <a:off x="6723264" y="3353243"/>
            <a:ext cx="1675070" cy="46147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Tuesday</a:t>
            </a:r>
          </a:p>
        </p:txBody>
      </p:sp>
      <p:sp>
        <p:nvSpPr>
          <p:cNvPr id="8" name="文本7"/>
          <p:cNvSpPr txBox="1"/>
          <p:nvPr/>
        </p:nvSpPr>
        <p:spPr>
          <a:xfrm>
            <a:off x="6168325" y="4295620"/>
            <a:ext cx="1227924" cy="47639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Five</a:t>
            </a:r>
          </a:p>
        </p:txBody>
      </p:sp>
      <p:pic>
        <p:nvPicPr>
          <p:cNvPr id="9" name="图片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7" b="9287"/>
          <a:stretch/>
        </p:blipFill>
        <p:spPr>
          <a:xfrm>
            <a:off x="2393463" y="2277454"/>
            <a:ext cx="3256423" cy="3842110"/>
          </a:xfrm>
          <a:prstGeom prst="rect">
            <a:avLst/>
          </a:prstGeom>
        </p:spPr>
      </p:pic>
      <p:sp>
        <p:nvSpPr>
          <p:cNvPr id="10" name="文本8"/>
          <p:cNvSpPr txBox="1"/>
          <p:nvPr/>
        </p:nvSpPr>
        <p:spPr>
          <a:xfrm>
            <a:off x="6140478" y="3427669"/>
            <a:ext cx="2241561" cy="6273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_.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sp>
        <p:nvSpPr>
          <p:cNvPr id="19" name="文本10"/>
          <p:cNvSpPr txBox="1"/>
          <p:nvPr/>
        </p:nvSpPr>
        <p:spPr>
          <a:xfrm>
            <a:off x="6140478" y="4288263"/>
            <a:ext cx="3695700" cy="40281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sp>
        <p:nvSpPr>
          <p:cNvPr id="24" name="形状2"/>
          <p:cNvSpPr txBox="1"/>
          <p:nvPr/>
        </p:nvSpPr>
        <p:spPr>
          <a:xfrm>
            <a:off x="9186959" y="2692542"/>
            <a:ext cx="496868" cy="432359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5" name="文本框 24"/>
          <p:cNvSpPr txBox="1"/>
          <p:nvPr/>
        </p:nvSpPr>
        <p:spPr>
          <a:xfrm>
            <a:off x="8851443" y="2603618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graphicFrame>
        <p:nvGraphicFramePr>
          <p:cNvPr id="11" name="表格1">
            <a:extLst>
              <a:ext uri="{FF2B5EF4-FFF2-40B4-BE49-F238E27FC236}">
                <a16:creationId xmlns:a16="http://schemas.microsoft.com/office/drawing/2014/main" id="{26B41D0F-995D-D4D8-56BC-76E6C6148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039444"/>
              </p:ext>
            </p:extLst>
          </p:nvPr>
        </p:nvGraphicFramePr>
        <p:xfrm>
          <a:off x="808995" y="1724759"/>
          <a:ext cx="10787260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6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3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1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176818F8-BDE5-A8C8-6419-207E8A802D9A}"/>
              </a:ext>
            </a:extLst>
          </p:cNvPr>
          <p:cNvCxnSpPr>
            <a:cxnSpLocks/>
          </p:cNvCxnSpPr>
          <p:nvPr/>
        </p:nvCxnSpPr>
        <p:spPr>
          <a:xfrm>
            <a:off x="2746722" y="1491909"/>
            <a:ext cx="65852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51DE0DB0-0278-72F8-E338-1B361BEF745A}"/>
              </a:ext>
            </a:extLst>
          </p:cNvPr>
          <p:cNvGrpSpPr/>
          <p:nvPr/>
        </p:nvGrpSpPr>
        <p:grpSpPr>
          <a:xfrm>
            <a:off x="2231966" y="1141676"/>
            <a:ext cx="445481" cy="469613"/>
            <a:chOff x="2121873" y="1511588"/>
            <a:chExt cx="445481" cy="469613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BDD5673D-FE77-362F-EE55-30C11726D7B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4DBE4D7-8208-B438-A4FD-75C56D96EEE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5" name="五角星 34"/>
          <p:cNvSpPr/>
          <p:nvPr/>
        </p:nvSpPr>
        <p:spPr>
          <a:xfrm>
            <a:off x="11208760" y="1837160"/>
            <a:ext cx="288925" cy="24618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1262F09-F4DC-228F-A2A8-2ABA58EEE3E6}"/>
              </a:ext>
            </a:extLst>
          </p:cNvPr>
          <p:cNvSpPr/>
          <p:nvPr/>
        </p:nvSpPr>
        <p:spPr>
          <a:xfrm>
            <a:off x="2746722" y="2466975"/>
            <a:ext cx="994904" cy="33059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 descr="卡通人物&#10;&#10;AI 生成的内容可能不正确。">
            <a:extLst>
              <a:ext uri="{FF2B5EF4-FFF2-40B4-BE49-F238E27FC236}">
                <a16:creationId xmlns:a16="http://schemas.microsoft.com/office/drawing/2014/main" id="{72768ADB-3ADC-BC78-A633-814A9E16182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104" y="2195191"/>
            <a:ext cx="1254809" cy="1108652"/>
          </a:xfrm>
          <a:prstGeom prst="rect">
            <a:avLst/>
          </a:prstGeom>
        </p:spPr>
      </p:pic>
      <p:sp>
        <p:nvSpPr>
          <p:cNvPr id="16" name="椭圆 15">
            <a:extLst>
              <a:ext uri="{FF2B5EF4-FFF2-40B4-BE49-F238E27FC236}">
                <a16:creationId xmlns:a16="http://schemas.microsoft.com/office/drawing/2014/main" id="{19A53398-B7E6-6983-ED2B-6A0EFE86FD59}"/>
              </a:ext>
            </a:extLst>
          </p:cNvPr>
          <p:cNvSpPr/>
          <p:nvPr/>
        </p:nvSpPr>
        <p:spPr>
          <a:xfrm>
            <a:off x="2251294" y="1723973"/>
            <a:ext cx="1625869" cy="464234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B9D0345D-D7CC-31CB-E570-BF22C4FEC413}"/>
              </a:ext>
            </a:extLst>
          </p:cNvPr>
          <p:cNvSpPr/>
          <p:nvPr/>
        </p:nvSpPr>
        <p:spPr>
          <a:xfrm>
            <a:off x="3924076" y="1672261"/>
            <a:ext cx="1835482" cy="53804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5A328D98-3F67-A71A-16A8-569174B7406D}"/>
              </a:ext>
            </a:extLst>
          </p:cNvPr>
          <p:cNvSpPr/>
          <p:nvPr/>
        </p:nvSpPr>
        <p:spPr>
          <a:xfrm flipV="1">
            <a:off x="5791691" y="1689583"/>
            <a:ext cx="1574828" cy="530879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3B7698DE-9FCC-B84C-26F4-783D8B940A00}"/>
              </a:ext>
            </a:extLst>
          </p:cNvPr>
          <p:cNvSpPr/>
          <p:nvPr/>
        </p:nvSpPr>
        <p:spPr>
          <a:xfrm>
            <a:off x="7400538" y="1733349"/>
            <a:ext cx="1018364" cy="45612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E438E3DB-A0C4-D0FA-0BAF-40E9C9C1BA07}"/>
              </a:ext>
            </a:extLst>
          </p:cNvPr>
          <p:cNvSpPr/>
          <p:nvPr/>
        </p:nvSpPr>
        <p:spPr>
          <a:xfrm>
            <a:off x="8470268" y="1713873"/>
            <a:ext cx="1445744" cy="48673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80D8CE0-6ADC-F3CD-ABE2-DE70C9031F96}"/>
              </a:ext>
            </a:extLst>
          </p:cNvPr>
          <p:cNvSpPr/>
          <p:nvPr/>
        </p:nvSpPr>
        <p:spPr>
          <a:xfrm>
            <a:off x="4054417" y="5185739"/>
            <a:ext cx="1272326" cy="89248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8" name="Tuesday">
            <a:hlinkClick r:id="" action="ppaction://media"/>
            <a:extLst>
              <a:ext uri="{FF2B5EF4-FFF2-40B4-BE49-F238E27FC236}">
                <a16:creationId xmlns:a16="http://schemas.microsoft.com/office/drawing/2014/main" id="{DB2A5650-0DA2-561C-F948-28966A6858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70224" y="237836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398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0" grpId="0" animBg="1"/>
      <p:bldP spid="19" grpId="0" animBg="1"/>
      <p:bldP spid="24" grpId="0" bldLvl="0" animBg="1"/>
      <p:bldP spid="25" grpId="0"/>
      <p:bldP spid="35" grpId="0" bldLvl="0" animBg="1"/>
      <p:bldP spid="35" grpId="1" animBg="1"/>
      <p:bldP spid="17" grpId="0" animBg="1"/>
      <p:bldP spid="16" grpId="0" animBg="1"/>
      <p:bldP spid="16" grpId="1" animBg="1"/>
      <p:bldP spid="18" grpId="0" animBg="1"/>
      <p:bldP spid="18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8" name="文本7"/>
          <p:cNvSpPr txBox="1"/>
          <p:nvPr/>
        </p:nvSpPr>
        <p:spPr>
          <a:xfrm>
            <a:off x="5393887" y="3961926"/>
            <a:ext cx="995245" cy="4479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</a:t>
            </a:r>
            <a:r>
              <a:rPr lang="en-US" altLang="zh-CN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our</a:t>
            </a:r>
          </a:p>
        </p:txBody>
      </p:sp>
      <p:sp>
        <p:nvSpPr>
          <p:cNvPr id="10" name="文本8"/>
          <p:cNvSpPr txBox="1"/>
          <p:nvPr/>
        </p:nvSpPr>
        <p:spPr>
          <a:xfrm>
            <a:off x="5383700" y="3286286"/>
            <a:ext cx="3372485" cy="63737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 __________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文本10"/>
          <p:cNvSpPr txBox="1"/>
          <p:nvPr/>
        </p:nvSpPr>
        <p:spPr>
          <a:xfrm>
            <a:off x="5383700" y="3970714"/>
            <a:ext cx="3695700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pic>
        <p:nvPicPr>
          <p:cNvPr id="17" name="图片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0" b="7500"/>
          <a:stretch/>
        </p:blipFill>
        <p:spPr>
          <a:xfrm>
            <a:off x="1414351" y="2314511"/>
            <a:ext cx="3084944" cy="3838648"/>
          </a:xfrm>
          <a:prstGeom prst="rect">
            <a:avLst/>
          </a:prstGeom>
        </p:spPr>
      </p:pic>
      <p:sp>
        <p:nvSpPr>
          <p:cNvPr id="11" name="文本4"/>
          <p:cNvSpPr txBox="1"/>
          <p:nvPr/>
        </p:nvSpPr>
        <p:spPr>
          <a:xfrm>
            <a:off x="5950888" y="3224607"/>
            <a:ext cx="2140613" cy="47639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Wednesday</a:t>
            </a:r>
          </a:p>
        </p:txBody>
      </p:sp>
      <p:graphicFrame>
        <p:nvGraphicFramePr>
          <p:cNvPr id="9" name="表格1">
            <a:extLst>
              <a:ext uri="{FF2B5EF4-FFF2-40B4-BE49-F238E27FC236}">
                <a16:creationId xmlns:a16="http://schemas.microsoft.com/office/drawing/2014/main" id="{9DCE0AE5-F4CB-F455-C666-BF6FE197C1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366477"/>
              </p:ext>
            </p:extLst>
          </p:nvPr>
        </p:nvGraphicFramePr>
        <p:xfrm>
          <a:off x="702370" y="1725447"/>
          <a:ext cx="10787260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6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3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1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五角星 11">
            <a:extLst>
              <a:ext uri="{FF2B5EF4-FFF2-40B4-BE49-F238E27FC236}">
                <a16:creationId xmlns:a16="http://schemas.microsoft.com/office/drawing/2014/main" id="{AD9F4E4E-A4B8-620D-B02B-C187A76530C8}"/>
              </a:ext>
            </a:extLst>
          </p:cNvPr>
          <p:cNvSpPr/>
          <p:nvPr/>
        </p:nvSpPr>
        <p:spPr>
          <a:xfrm>
            <a:off x="11102135" y="1853346"/>
            <a:ext cx="288925" cy="24618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110D0D7D-04A7-FCFE-7F8C-FBC5CFF089BC}"/>
              </a:ext>
            </a:extLst>
          </p:cNvPr>
          <p:cNvSpPr txBox="1"/>
          <p:nvPr/>
        </p:nvSpPr>
        <p:spPr>
          <a:xfrm>
            <a:off x="2689050" y="907573"/>
            <a:ext cx="6497909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Then listen and check.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8F5A8365-7588-48E1-AE01-9910ED7EE7A1}"/>
              </a:ext>
            </a:extLst>
          </p:cNvPr>
          <p:cNvCxnSpPr>
            <a:cxnSpLocks/>
          </p:cNvCxnSpPr>
          <p:nvPr/>
        </p:nvCxnSpPr>
        <p:spPr>
          <a:xfrm>
            <a:off x="2746722" y="1491909"/>
            <a:ext cx="65852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636E3961-D7F8-ACD1-2D28-F6116C806A79}"/>
              </a:ext>
            </a:extLst>
          </p:cNvPr>
          <p:cNvGrpSpPr/>
          <p:nvPr/>
        </p:nvGrpSpPr>
        <p:grpSpPr>
          <a:xfrm>
            <a:off x="2231966" y="1141676"/>
            <a:ext cx="445481" cy="469613"/>
            <a:chOff x="2121873" y="1511588"/>
            <a:chExt cx="445481" cy="46961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7C92A734-91C6-ED11-8638-C20B8A70CCF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B0BE6D56-2262-C3C6-FD95-99A25F87CE0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8" name="图片 27" descr="背景图案&#10;&#10;AI 生成的内容可能不正确。">
            <a:extLst>
              <a:ext uri="{FF2B5EF4-FFF2-40B4-BE49-F238E27FC236}">
                <a16:creationId xmlns:a16="http://schemas.microsoft.com/office/drawing/2014/main" id="{A2DDB625-755E-1F2E-9B2E-3D4B58971D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452" y="2310488"/>
            <a:ext cx="1145270" cy="415049"/>
          </a:xfrm>
          <a:prstGeom prst="rect">
            <a:avLst/>
          </a:prstGeom>
        </p:spPr>
      </p:pic>
      <p:sp>
        <p:nvSpPr>
          <p:cNvPr id="7" name="形状2">
            <a:extLst>
              <a:ext uri="{FF2B5EF4-FFF2-40B4-BE49-F238E27FC236}">
                <a16:creationId xmlns:a16="http://schemas.microsoft.com/office/drawing/2014/main" id="{16CA78DC-4B02-0DFF-CE47-72B78F843C38}"/>
              </a:ext>
            </a:extLst>
          </p:cNvPr>
          <p:cNvSpPr txBox="1"/>
          <p:nvPr/>
        </p:nvSpPr>
        <p:spPr>
          <a:xfrm>
            <a:off x="9353320" y="2542838"/>
            <a:ext cx="484743" cy="476396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70D047B-A541-FB4E-998A-F5399A4F0007}"/>
              </a:ext>
            </a:extLst>
          </p:cNvPr>
          <p:cNvSpPr txBox="1"/>
          <p:nvPr/>
        </p:nvSpPr>
        <p:spPr>
          <a:xfrm>
            <a:off x="9033740" y="2502118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pic>
        <p:nvPicPr>
          <p:cNvPr id="24" name="图片 23" descr="卡通人物&#10;&#10;AI 生成的内容可能不正确。">
            <a:extLst>
              <a:ext uri="{FF2B5EF4-FFF2-40B4-BE49-F238E27FC236}">
                <a16:creationId xmlns:a16="http://schemas.microsoft.com/office/drawing/2014/main" id="{4B9AC25D-31AD-A50B-5244-68B0505F02F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60" y="2211329"/>
            <a:ext cx="901863" cy="796816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FBD1E627-D410-1B15-7F82-70D63A6E7D34}"/>
              </a:ext>
            </a:extLst>
          </p:cNvPr>
          <p:cNvSpPr/>
          <p:nvPr/>
        </p:nvSpPr>
        <p:spPr>
          <a:xfrm>
            <a:off x="3770201" y="1705615"/>
            <a:ext cx="1856242" cy="53804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85022520-554D-5202-5B3D-0DB9C7D8A92A}"/>
              </a:ext>
            </a:extLst>
          </p:cNvPr>
          <p:cNvSpPr/>
          <p:nvPr/>
        </p:nvSpPr>
        <p:spPr>
          <a:xfrm flipV="1">
            <a:off x="5689891" y="1681276"/>
            <a:ext cx="1574828" cy="530879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9B9C69D3-2E0A-00F4-E262-CC6D1D493FB3}"/>
              </a:ext>
            </a:extLst>
          </p:cNvPr>
          <p:cNvSpPr/>
          <p:nvPr/>
        </p:nvSpPr>
        <p:spPr>
          <a:xfrm>
            <a:off x="7264719" y="1733349"/>
            <a:ext cx="1106979" cy="45612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763151E0-B7AA-0989-8B73-44F50B89C793}"/>
              </a:ext>
            </a:extLst>
          </p:cNvPr>
          <p:cNvSpPr/>
          <p:nvPr/>
        </p:nvSpPr>
        <p:spPr>
          <a:xfrm>
            <a:off x="8371698" y="1714512"/>
            <a:ext cx="1445744" cy="48673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D67650E8-159B-6370-4A9C-C0F3C11B3747}"/>
              </a:ext>
            </a:extLst>
          </p:cNvPr>
          <p:cNvSpPr/>
          <p:nvPr/>
        </p:nvSpPr>
        <p:spPr>
          <a:xfrm>
            <a:off x="1474396" y="4600407"/>
            <a:ext cx="1272326" cy="89248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7" name="Wednesday">
            <a:hlinkClick r:id="" action="ppaction://media"/>
            <a:extLst>
              <a:ext uri="{FF2B5EF4-FFF2-40B4-BE49-F238E27FC236}">
                <a16:creationId xmlns:a16="http://schemas.microsoft.com/office/drawing/2014/main" id="{786D6693-7906-4B2A-E943-254B67319E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2370" y="241247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374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8" grpId="0" animBg="1"/>
      <p:bldP spid="11" grpId="0" animBg="1"/>
      <p:bldP spid="12" grpId="0" bldLvl="0" animBg="1"/>
      <p:bldP spid="12" grpId="1" animBg="1"/>
      <p:bldP spid="7" grpId="0" bldLvl="0" animBg="1"/>
      <p:bldP spid="23" grpId="0"/>
      <p:bldP spid="6" grpId="0" animBg="1"/>
      <p:bldP spid="6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8" name="文本7"/>
          <p:cNvSpPr txBox="1"/>
          <p:nvPr/>
        </p:nvSpPr>
        <p:spPr>
          <a:xfrm>
            <a:off x="5893424" y="4263883"/>
            <a:ext cx="1127127" cy="46555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Three</a:t>
            </a:r>
          </a:p>
        </p:txBody>
      </p:sp>
      <p:sp>
        <p:nvSpPr>
          <p:cNvPr id="10" name="文本8"/>
          <p:cNvSpPr txBox="1"/>
          <p:nvPr/>
        </p:nvSpPr>
        <p:spPr>
          <a:xfrm>
            <a:off x="5893424" y="3312653"/>
            <a:ext cx="3372485" cy="59430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 ________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文本10"/>
          <p:cNvSpPr txBox="1"/>
          <p:nvPr/>
        </p:nvSpPr>
        <p:spPr>
          <a:xfrm>
            <a:off x="5893424" y="4229148"/>
            <a:ext cx="3434715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sp>
        <p:nvSpPr>
          <p:cNvPr id="11" name="文本4"/>
          <p:cNvSpPr txBox="1"/>
          <p:nvPr/>
        </p:nvSpPr>
        <p:spPr>
          <a:xfrm>
            <a:off x="6353053" y="3286194"/>
            <a:ext cx="1877917" cy="47637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Thursday</a:t>
            </a:r>
          </a:p>
        </p:txBody>
      </p:sp>
      <p:pic>
        <p:nvPicPr>
          <p:cNvPr id="12" name="图片 11" descr="日历&#10;&#10;AI 生成的内容可能不正确。">
            <a:extLst>
              <a:ext uri="{FF2B5EF4-FFF2-40B4-BE49-F238E27FC236}">
                <a16:creationId xmlns:a16="http://schemas.microsoft.com/office/drawing/2014/main" id="{76707473-8600-4FFC-D248-6E4EE67D2D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525" y="2255987"/>
            <a:ext cx="2738491" cy="3946321"/>
          </a:xfrm>
          <a:prstGeom prst="rect">
            <a:avLst/>
          </a:prstGeom>
        </p:spPr>
      </p:pic>
      <p:graphicFrame>
        <p:nvGraphicFramePr>
          <p:cNvPr id="13" name="表格1">
            <a:extLst>
              <a:ext uri="{FF2B5EF4-FFF2-40B4-BE49-F238E27FC236}">
                <a16:creationId xmlns:a16="http://schemas.microsoft.com/office/drawing/2014/main" id="{3EA22BB5-268E-57E6-7E69-D19698CFC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874323"/>
              </p:ext>
            </p:extLst>
          </p:nvPr>
        </p:nvGraphicFramePr>
        <p:xfrm>
          <a:off x="702370" y="1682419"/>
          <a:ext cx="10787260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6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3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1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五角星 13">
            <a:extLst>
              <a:ext uri="{FF2B5EF4-FFF2-40B4-BE49-F238E27FC236}">
                <a16:creationId xmlns:a16="http://schemas.microsoft.com/office/drawing/2014/main" id="{EF9150D8-2F25-9C73-2F01-0B8623BE8619}"/>
              </a:ext>
            </a:extLst>
          </p:cNvPr>
          <p:cNvSpPr/>
          <p:nvPr/>
        </p:nvSpPr>
        <p:spPr>
          <a:xfrm>
            <a:off x="11102135" y="1810318"/>
            <a:ext cx="288925" cy="24618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1">
            <a:extLst>
              <a:ext uri="{FF2B5EF4-FFF2-40B4-BE49-F238E27FC236}">
                <a16:creationId xmlns:a16="http://schemas.microsoft.com/office/drawing/2014/main" id="{EDF7412B-08DE-5D41-06CB-F6A55850D2C7}"/>
              </a:ext>
            </a:extLst>
          </p:cNvPr>
          <p:cNvSpPr txBox="1"/>
          <p:nvPr/>
        </p:nvSpPr>
        <p:spPr>
          <a:xfrm>
            <a:off x="2722101" y="918590"/>
            <a:ext cx="6497909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Then listen and check.</a:t>
            </a:r>
          </a:p>
        </p:txBody>
      </p:sp>
      <p:cxnSp>
        <p:nvCxnSpPr>
          <p:cNvPr id="20" name="直接连接符 11">
            <a:extLst>
              <a:ext uri="{FF2B5EF4-FFF2-40B4-BE49-F238E27FC236}">
                <a16:creationId xmlns:a16="http://schemas.microsoft.com/office/drawing/2014/main" id="{99A7EBFB-ED8F-A977-3070-C45D39407824}"/>
              </a:ext>
            </a:extLst>
          </p:cNvPr>
          <p:cNvCxnSpPr>
            <a:cxnSpLocks/>
          </p:cNvCxnSpPr>
          <p:nvPr/>
        </p:nvCxnSpPr>
        <p:spPr>
          <a:xfrm>
            <a:off x="2746722" y="1491909"/>
            <a:ext cx="65852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40F97845-FC80-83FA-98FB-7A3CCFA71EE9}"/>
              </a:ext>
            </a:extLst>
          </p:cNvPr>
          <p:cNvGrpSpPr/>
          <p:nvPr/>
        </p:nvGrpSpPr>
        <p:grpSpPr>
          <a:xfrm>
            <a:off x="2231966" y="1141676"/>
            <a:ext cx="445481" cy="469613"/>
            <a:chOff x="2121873" y="1511588"/>
            <a:chExt cx="445481" cy="469613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E877BAEE-75CD-D722-38DB-E8C8A51E61B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AB0AD2FC-0B50-5772-490E-B82599C6046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9" name="图片 28" descr="背景图案&#10;&#10;AI 生成的内容可能不正确。">
            <a:extLst>
              <a:ext uri="{FF2B5EF4-FFF2-40B4-BE49-F238E27FC236}">
                <a16:creationId xmlns:a16="http://schemas.microsoft.com/office/drawing/2014/main" id="{E268135E-F6BB-7E6D-8C37-A0C6067F440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355" y="2229946"/>
            <a:ext cx="1528891" cy="554075"/>
          </a:xfrm>
          <a:prstGeom prst="rect">
            <a:avLst/>
          </a:prstGeom>
        </p:spPr>
      </p:pic>
      <p:sp>
        <p:nvSpPr>
          <p:cNvPr id="30" name="形状2">
            <a:extLst>
              <a:ext uri="{FF2B5EF4-FFF2-40B4-BE49-F238E27FC236}">
                <a16:creationId xmlns:a16="http://schemas.microsoft.com/office/drawing/2014/main" id="{1DCB366E-BF86-DA4D-50CC-D44F14B26071}"/>
              </a:ext>
            </a:extLst>
          </p:cNvPr>
          <p:cNvSpPr txBox="1"/>
          <p:nvPr/>
        </p:nvSpPr>
        <p:spPr>
          <a:xfrm>
            <a:off x="9353320" y="2542838"/>
            <a:ext cx="484743" cy="476396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01A94921-7090-27A3-3AB9-1217B44C95BA}"/>
              </a:ext>
            </a:extLst>
          </p:cNvPr>
          <p:cNvSpPr txBox="1"/>
          <p:nvPr/>
        </p:nvSpPr>
        <p:spPr>
          <a:xfrm>
            <a:off x="9033740" y="2502118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pic>
        <p:nvPicPr>
          <p:cNvPr id="32" name="图片 31" descr="卡通人物&#10;&#10;AI 生成的内容可能不正确。">
            <a:extLst>
              <a:ext uri="{FF2B5EF4-FFF2-40B4-BE49-F238E27FC236}">
                <a16:creationId xmlns:a16="http://schemas.microsoft.com/office/drawing/2014/main" id="{39D5BB8B-C289-106E-7DA4-9CC58820E1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60" y="2211329"/>
            <a:ext cx="901863" cy="796816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EBA9F3BF-4A88-0DB2-AB02-95AEE3656561}"/>
              </a:ext>
            </a:extLst>
          </p:cNvPr>
          <p:cNvSpPr/>
          <p:nvPr/>
        </p:nvSpPr>
        <p:spPr>
          <a:xfrm>
            <a:off x="2746722" y="3782903"/>
            <a:ext cx="1272326" cy="89248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F07C22BE-3218-FF09-11B4-A1BBD0A7624F}"/>
              </a:ext>
            </a:extLst>
          </p:cNvPr>
          <p:cNvSpPr/>
          <p:nvPr/>
        </p:nvSpPr>
        <p:spPr>
          <a:xfrm flipV="1">
            <a:off x="5663016" y="1655177"/>
            <a:ext cx="1574828" cy="530879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28CC565E-F383-003F-70CD-4DC48B671F00}"/>
              </a:ext>
            </a:extLst>
          </p:cNvPr>
          <p:cNvSpPr/>
          <p:nvPr/>
        </p:nvSpPr>
        <p:spPr>
          <a:xfrm>
            <a:off x="7250771" y="1682227"/>
            <a:ext cx="1087201" cy="45612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6A1773EF-8638-05F0-C538-10AE8E4FF84E}"/>
              </a:ext>
            </a:extLst>
          </p:cNvPr>
          <p:cNvSpPr/>
          <p:nvPr/>
        </p:nvSpPr>
        <p:spPr>
          <a:xfrm>
            <a:off x="8350899" y="1673443"/>
            <a:ext cx="1487164" cy="506479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7" name="Thursday">
            <a:hlinkClick r:id="" action="ppaction://media"/>
            <a:extLst>
              <a:ext uri="{FF2B5EF4-FFF2-40B4-BE49-F238E27FC236}">
                <a16:creationId xmlns:a16="http://schemas.microsoft.com/office/drawing/2014/main" id="{CB87E935-7D91-674F-13CE-6C049F32C8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12445" y="245632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8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8" grpId="0" animBg="1"/>
      <p:bldP spid="11" grpId="0" animBg="1"/>
      <p:bldP spid="14" grpId="0" bldLvl="0" animBg="1"/>
      <p:bldP spid="14" grpId="1" animBg="1"/>
      <p:bldP spid="30" grpId="0" bldLvl="0" animBg="1"/>
      <p:bldP spid="31" grpId="0"/>
      <p:bldP spid="6" grpId="0" animBg="1"/>
      <p:bldP spid="7" grpId="0" animBg="1"/>
      <p:bldP spid="7" grpId="1" animBg="1"/>
      <p:bldP spid="9" grpId="0" animBg="1"/>
      <p:bldP spid="9" grpId="1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8" name="文本7"/>
          <p:cNvSpPr txBox="1"/>
          <p:nvPr/>
        </p:nvSpPr>
        <p:spPr>
          <a:xfrm>
            <a:off x="6627126" y="4146368"/>
            <a:ext cx="884862" cy="50814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Two</a:t>
            </a:r>
          </a:p>
        </p:txBody>
      </p:sp>
      <p:sp>
        <p:nvSpPr>
          <p:cNvPr id="10" name="文本8"/>
          <p:cNvSpPr txBox="1"/>
          <p:nvPr/>
        </p:nvSpPr>
        <p:spPr>
          <a:xfrm>
            <a:off x="6592570" y="3162300"/>
            <a:ext cx="3372485" cy="88201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文本10"/>
          <p:cNvSpPr txBox="1"/>
          <p:nvPr/>
        </p:nvSpPr>
        <p:spPr>
          <a:xfrm>
            <a:off x="6592570" y="4201693"/>
            <a:ext cx="3695700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sp>
        <p:nvSpPr>
          <p:cNvPr id="11" name="文本4"/>
          <p:cNvSpPr txBox="1"/>
          <p:nvPr/>
        </p:nvSpPr>
        <p:spPr>
          <a:xfrm>
            <a:off x="7223052" y="3148950"/>
            <a:ext cx="1790138" cy="44255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Friday</a:t>
            </a:r>
          </a:p>
        </p:txBody>
      </p:sp>
      <p:pic>
        <p:nvPicPr>
          <p:cNvPr id="12" name="图片 11" descr="图示&#10;&#10;AI 生成的内容可能不正确。">
            <a:extLst>
              <a:ext uri="{FF2B5EF4-FFF2-40B4-BE49-F238E27FC236}">
                <a16:creationId xmlns:a16="http://schemas.microsoft.com/office/drawing/2014/main" id="{9DEA0CB1-3021-95DF-94E4-8FFED8E00EA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44" y="2457191"/>
            <a:ext cx="5365214" cy="3587171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5C30D888-2FDC-245D-DF93-52EB280373C8}"/>
              </a:ext>
            </a:extLst>
          </p:cNvPr>
          <p:cNvSpPr/>
          <p:nvPr/>
        </p:nvSpPr>
        <p:spPr>
          <a:xfrm>
            <a:off x="972766" y="5706737"/>
            <a:ext cx="2949239" cy="337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D7601DC-FB52-0F12-DDC7-DE7BEE9E718A}"/>
              </a:ext>
            </a:extLst>
          </p:cNvPr>
          <p:cNvSpPr/>
          <p:nvPr/>
        </p:nvSpPr>
        <p:spPr>
          <a:xfrm>
            <a:off x="616943" y="4445540"/>
            <a:ext cx="1978438" cy="6154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形状2">
            <a:extLst>
              <a:ext uri="{FF2B5EF4-FFF2-40B4-BE49-F238E27FC236}">
                <a16:creationId xmlns:a16="http://schemas.microsoft.com/office/drawing/2014/main" id="{33A8E194-CB43-8AD8-D911-97E86B78C49B}"/>
              </a:ext>
            </a:extLst>
          </p:cNvPr>
          <p:cNvSpPr txBox="1"/>
          <p:nvPr/>
        </p:nvSpPr>
        <p:spPr>
          <a:xfrm>
            <a:off x="9353320" y="2542838"/>
            <a:ext cx="484743" cy="476396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720554C-05EF-D757-52E8-20D945B9593F}"/>
              </a:ext>
            </a:extLst>
          </p:cNvPr>
          <p:cNvSpPr txBox="1"/>
          <p:nvPr/>
        </p:nvSpPr>
        <p:spPr>
          <a:xfrm>
            <a:off x="9033740" y="2502118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7" name="图片 16" descr="卡通人物&#10;&#10;AI 生成的内容可能不正确。">
            <a:extLst>
              <a:ext uri="{FF2B5EF4-FFF2-40B4-BE49-F238E27FC236}">
                <a16:creationId xmlns:a16="http://schemas.microsoft.com/office/drawing/2014/main" id="{3E9E80AB-7D56-2A4B-523C-2B4238C430C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60" y="2211329"/>
            <a:ext cx="901863" cy="796816"/>
          </a:xfrm>
          <a:prstGeom prst="rect">
            <a:avLst/>
          </a:prstGeom>
        </p:spPr>
      </p:pic>
      <p:graphicFrame>
        <p:nvGraphicFramePr>
          <p:cNvPr id="18" name="表格1">
            <a:extLst>
              <a:ext uri="{FF2B5EF4-FFF2-40B4-BE49-F238E27FC236}">
                <a16:creationId xmlns:a16="http://schemas.microsoft.com/office/drawing/2014/main" id="{DC952D19-52A9-67B9-04C2-8948249A6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668883"/>
              </p:ext>
            </p:extLst>
          </p:nvPr>
        </p:nvGraphicFramePr>
        <p:xfrm>
          <a:off x="702370" y="1725447"/>
          <a:ext cx="10787260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6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3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1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五角星 19">
            <a:extLst>
              <a:ext uri="{FF2B5EF4-FFF2-40B4-BE49-F238E27FC236}">
                <a16:creationId xmlns:a16="http://schemas.microsoft.com/office/drawing/2014/main" id="{CCAE2DD9-EB85-0555-F079-40236B9CD6DE}"/>
              </a:ext>
            </a:extLst>
          </p:cNvPr>
          <p:cNvSpPr/>
          <p:nvPr/>
        </p:nvSpPr>
        <p:spPr>
          <a:xfrm>
            <a:off x="11102135" y="1853346"/>
            <a:ext cx="288925" cy="24618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1">
            <a:extLst>
              <a:ext uri="{FF2B5EF4-FFF2-40B4-BE49-F238E27FC236}">
                <a16:creationId xmlns:a16="http://schemas.microsoft.com/office/drawing/2014/main" id="{28B6D420-FB31-8F3E-71BD-C3A65777188A}"/>
              </a:ext>
            </a:extLst>
          </p:cNvPr>
          <p:cNvSpPr txBox="1"/>
          <p:nvPr/>
        </p:nvSpPr>
        <p:spPr>
          <a:xfrm>
            <a:off x="2761533" y="918590"/>
            <a:ext cx="6497909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Then listen and check.</a:t>
            </a:r>
          </a:p>
        </p:txBody>
      </p:sp>
      <p:cxnSp>
        <p:nvCxnSpPr>
          <p:cNvPr id="22" name="直接连接符 11">
            <a:extLst>
              <a:ext uri="{FF2B5EF4-FFF2-40B4-BE49-F238E27FC236}">
                <a16:creationId xmlns:a16="http://schemas.microsoft.com/office/drawing/2014/main" id="{76A371E0-4BE4-F30B-16EE-A6AE6C2B10B5}"/>
              </a:ext>
            </a:extLst>
          </p:cNvPr>
          <p:cNvCxnSpPr>
            <a:cxnSpLocks/>
          </p:cNvCxnSpPr>
          <p:nvPr/>
        </p:nvCxnSpPr>
        <p:spPr>
          <a:xfrm>
            <a:off x="2717886" y="1491909"/>
            <a:ext cx="65852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EF3EEA22-A9C6-A8E8-8F63-3676D5402E14}"/>
              </a:ext>
            </a:extLst>
          </p:cNvPr>
          <p:cNvGrpSpPr/>
          <p:nvPr/>
        </p:nvGrpSpPr>
        <p:grpSpPr>
          <a:xfrm>
            <a:off x="2231966" y="1141676"/>
            <a:ext cx="445481" cy="469613"/>
            <a:chOff x="2121873" y="1511588"/>
            <a:chExt cx="445481" cy="469613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651DB599-D46A-A3A3-EFF5-46EE540A55C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372E4BF6-E0C6-B36F-8815-53BD2B41C81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椭圆 5">
            <a:extLst>
              <a:ext uri="{FF2B5EF4-FFF2-40B4-BE49-F238E27FC236}">
                <a16:creationId xmlns:a16="http://schemas.microsoft.com/office/drawing/2014/main" id="{5CEF0697-C02F-048B-E56C-9A12841677DE}"/>
              </a:ext>
            </a:extLst>
          </p:cNvPr>
          <p:cNvSpPr/>
          <p:nvPr/>
        </p:nvSpPr>
        <p:spPr>
          <a:xfrm>
            <a:off x="4530396" y="4044315"/>
            <a:ext cx="1565603" cy="13217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D92BA873-53EF-8A89-483F-39BE938D420A}"/>
              </a:ext>
            </a:extLst>
          </p:cNvPr>
          <p:cNvSpPr/>
          <p:nvPr/>
        </p:nvSpPr>
        <p:spPr>
          <a:xfrm>
            <a:off x="7250771" y="1682227"/>
            <a:ext cx="1087201" cy="529102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ABAF9EF3-BB63-A697-7A67-6A0C2EA9BF96}"/>
              </a:ext>
            </a:extLst>
          </p:cNvPr>
          <p:cNvSpPr/>
          <p:nvPr/>
        </p:nvSpPr>
        <p:spPr>
          <a:xfrm>
            <a:off x="8350899" y="1673443"/>
            <a:ext cx="1487164" cy="587517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4" name="Friday">
            <a:hlinkClick r:id="" action="ppaction://media"/>
            <a:extLst>
              <a:ext uri="{FF2B5EF4-FFF2-40B4-BE49-F238E27FC236}">
                <a16:creationId xmlns:a16="http://schemas.microsoft.com/office/drawing/2014/main" id="{0AEA80A6-A904-422F-AC4F-0FFDDC9DE1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0300" y="271443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8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8" grpId="0" animBg="1"/>
      <p:bldP spid="11" grpId="0" animBg="1"/>
      <p:bldP spid="14" grpId="0" animBg="1"/>
      <p:bldP spid="15" grpId="0" bldLvl="0" animBg="1"/>
      <p:bldP spid="16" grpId="0"/>
      <p:bldP spid="20" grpId="0" bldLvl="0" animBg="1"/>
      <p:bldP spid="20" grpId="1" animBg="1"/>
      <p:bldP spid="6" grpId="0" animBg="1"/>
      <p:bldP spid="7" grpId="0" animBg="1"/>
      <p:bldP spid="7" grpId="1" animBg="1"/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0" name="文本8"/>
          <p:cNvSpPr txBox="1"/>
          <p:nvPr/>
        </p:nvSpPr>
        <p:spPr>
          <a:xfrm>
            <a:off x="5590035" y="2699591"/>
            <a:ext cx="3372485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 __________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文本10"/>
          <p:cNvSpPr txBox="1"/>
          <p:nvPr/>
        </p:nvSpPr>
        <p:spPr>
          <a:xfrm>
            <a:off x="5590035" y="3460946"/>
            <a:ext cx="3695700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 to go.</a:t>
            </a:r>
          </a:p>
        </p:txBody>
      </p:sp>
      <p:sp>
        <p:nvSpPr>
          <p:cNvPr id="12" name="文本2"/>
          <p:cNvSpPr txBox="1"/>
          <p:nvPr/>
        </p:nvSpPr>
        <p:spPr>
          <a:xfrm>
            <a:off x="5590035" y="4659080"/>
            <a:ext cx="4010025" cy="679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How does 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th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boy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feel?</a:t>
            </a:r>
          </a:p>
        </p:txBody>
      </p:sp>
      <p:sp>
        <p:nvSpPr>
          <p:cNvPr id="7" name="文本2"/>
          <p:cNvSpPr txBox="1"/>
          <p:nvPr/>
        </p:nvSpPr>
        <p:spPr>
          <a:xfrm>
            <a:off x="5590035" y="5302657"/>
            <a:ext cx="4010025" cy="679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will he say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" name="形状2">
            <a:extLst>
              <a:ext uri="{FF2B5EF4-FFF2-40B4-BE49-F238E27FC236}">
                <a16:creationId xmlns:a16="http://schemas.microsoft.com/office/drawing/2014/main" id="{10AF8E26-50DD-E40C-2014-A35EA476F4E2}"/>
              </a:ext>
            </a:extLst>
          </p:cNvPr>
          <p:cNvSpPr txBox="1"/>
          <p:nvPr/>
        </p:nvSpPr>
        <p:spPr>
          <a:xfrm>
            <a:off x="9353320" y="2542838"/>
            <a:ext cx="484743" cy="476396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E9E1068-E68E-6DBB-27B7-FDD682382571}"/>
              </a:ext>
            </a:extLst>
          </p:cNvPr>
          <p:cNvSpPr txBox="1"/>
          <p:nvPr/>
        </p:nvSpPr>
        <p:spPr>
          <a:xfrm>
            <a:off x="9033740" y="2502118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C6FEBD81-5C8A-6B78-D1A5-02DCED223E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60" y="2211329"/>
            <a:ext cx="901863" cy="796816"/>
          </a:xfrm>
          <a:prstGeom prst="rect">
            <a:avLst/>
          </a:prstGeom>
        </p:spPr>
      </p:pic>
      <p:graphicFrame>
        <p:nvGraphicFramePr>
          <p:cNvPr id="14" name="表格1">
            <a:extLst>
              <a:ext uri="{FF2B5EF4-FFF2-40B4-BE49-F238E27FC236}">
                <a16:creationId xmlns:a16="http://schemas.microsoft.com/office/drawing/2014/main" id="{D9DFD2D5-3DC3-47BB-CB67-6F7FA4B324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999268"/>
              </p:ext>
            </p:extLst>
          </p:nvPr>
        </p:nvGraphicFramePr>
        <p:xfrm>
          <a:off x="702370" y="1682419"/>
          <a:ext cx="10787260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60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35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1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五角星 14">
            <a:extLst>
              <a:ext uri="{FF2B5EF4-FFF2-40B4-BE49-F238E27FC236}">
                <a16:creationId xmlns:a16="http://schemas.microsoft.com/office/drawing/2014/main" id="{0A0BA763-5343-EB1C-89CE-78B4EB699920}"/>
              </a:ext>
            </a:extLst>
          </p:cNvPr>
          <p:cNvSpPr/>
          <p:nvPr/>
        </p:nvSpPr>
        <p:spPr>
          <a:xfrm>
            <a:off x="11102135" y="1810318"/>
            <a:ext cx="288925" cy="24618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1">
            <a:extLst>
              <a:ext uri="{FF2B5EF4-FFF2-40B4-BE49-F238E27FC236}">
                <a16:creationId xmlns:a16="http://schemas.microsoft.com/office/drawing/2014/main" id="{3C407E3C-25AD-55DB-495F-709E07B8B9C9}"/>
              </a:ext>
            </a:extLst>
          </p:cNvPr>
          <p:cNvSpPr txBox="1"/>
          <p:nvPr/>
        </p:nvSpPr>
        <p:spPr>
          <a:xfrm>
            <a:off x="4727490" y="907573"/>
            <a:ext cx="2565996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</a:t>
            </a:r>
          </a:p>
        </p:txBody>
      </p:sp>
      <p:cxnSp>
        <p:nvCxnSpPr>
          <p:cNvPr id="18" name="直接连接符 11">
            <a:extLst>
              <a:ext uri="{FF2B5EF4-FFF2-40B4-BE49-F238E27FC236}">
                <a16:creationId xmlns:a16="http://schemas.microsoft.com/office/drawing/2014/main" id="{779EC34C-D152-0CEE-6CFA-9C3305280EDB}"/>
              </a:ext>
            </a:extLst>
          </p:cNvPr>
          <p:cNvCxnSpPr>
            <a:cxnSpLocks/>
          </p:cNvCxnSpPr>
          <p:nvPr/>
        </p:nvCxnSpPr>
        <p:spPr>
          <a:xfrm>
            <a:off x="2717887" y="1491909"/>
            <a:ext cx="65852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B64EDC88-69A0-368F-121E-18D0A339C351}"/>
              </a:ext>
            </a:extLst>
          </p:cNvPr>
          <p:cNvGrpSpPr/>
          <p:nvPr/>
        </p:nvGrpSpPr>
        <p:grpSpPr>
          <a:xfrm>
            <a:off x="2231966" y="1141676"/>
            <a:ext cx="445481" cy="469613"/>
            <a:chOff x="2121873" y="1511588"/>
            <a:chExt cx="445481" cy="469613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4DA95048-9B36-4301-54D6-FD94E1F318B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DF5AA429-8275-C512-57A4-22F861F97EB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6F0A8B27-B9C1-4766-69AA-977F0A09408A}"/>
              </a:ext>
            </a:extLst>
          </p:cNvPr>
          <p:cNvGrpSpPr/>
          <p:nvPr/>
        </p:nvGrpSpPr>
        <p:grpSpPr>
          <a:xfrm>
            <a:off x="394686" y="2313202"/>
            <a:ext cx="4999949" cy="3689408"/>
            <a:chOff x="406290" y="2312147"/>
            <a:chExt cx="4999949" cy="3689408"/>
          </a:xfrm>
        </p:grpSpPr>
        <p:pic>
          <p:nvPicPr>
            <p:cNvPr id="16" name="图片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57" b="2357"/>
            <a:stretch/>
          </p:blipFill>
          <p:spPr>
            <a:xfrm>
              <a:off x="406290" y="2312147"/>
              <a:ext cx="4999949" cy="3689408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067E3D4E-424F-94E0-7FC4-EE57C7173834}"/>
                </a:ext>
              </a:extLst>
            </p:cNvPr>
            <p:cNvSpPr/>
            <p:nvPr/>
          </p:nvSpPr>
          <p:spPr>
            <a:xfrm>
              <a:off x="2148289" y="2314109"/>
              <a:ext cx="3257950" cy="6423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sp>
        <p:nvSpPr>
          <p:cNvPr id="9" name="形状3"/>
          <p:cNvSpPr txBox="1"/>
          <p:nvPr/>
        </p:nvSpPr>
        <p:spPr>
          <a:xfrm>
            <a:off x="2209931" y="3041268"/>
            <a:ext cx="1745123" cy="912711"/>
          </a:xfrm>
          <a:custGeom>
            <a:avLst/>
            <a:gdLst>
              <a:gd name="connsiteX0" fmla="*/ 240466 w 2344303"/>
              <a:gd name="connsiteY0" fmla="*/ 0 h 641233"/>
              <a:gd name="connsiteX1" fmla="*/ 2103837 w 2344303"/>
              <a:gd name="connsiteY1" fmla="*/ 0 h 641233"/>
              <a:gd name="connsiteX2" fmla="*/ 2236642 w 2344303"/>
              <a:gd name="connsiteY2" fmla="*/ 0 h 641233"/>
              <a:gd name="connsiteX3" fmla="*/ 2344303 w 2344303"/>
              <a:gd name="connsiteY3" fmla="*/ 400767 h 641233"/>
              <a:gd name="connsiteX4" fmla="*/ 2344303 w 2344303"/>
              <a:gd name="connsiteY4" fmla="*/ 533572 h 641233"/>
              <a:gd name="connsiteX5" fmla="*/ 1017596 w 2344303"/>
              <a:gd name="connsiteY5" fmla="*/ 641233 h 641233"/>
              <a:gd name="connsiteX6" fmla="*/ -57040 w 2344303"/>
              <a:gd name="connsiteY6" fmla="*/ 1085661 h 641233"/>
              <a:gd name="connsiteX7" fmla="*/ 448346 w 2344303"/>
              <a:gd name="connsiteY7" fmla="*/ 641233 h 641233"/>
              <a:gd name="connsiteX8" fmla="*/ 240466 w 2344303"/>
              <a:gd name="connsiteY8" fmla="*/ 641233 h 641233"/>
              <a:gd name="connsiteX9" fmla="*/ 107660 w 2344303"/>
              <a:gd name="connsiteY9" fmla="*/ 641233 h 641233"/>
              <a:gd name="connsiteX10" fmla="*/ 0 w 2344303"/>
              <a:gd name="connsiteY10" fmla="*/ 240466 h 641233"/>
              <a:gd name="connsiteX11" fmla="*/ 0 w 2344303"/>
              <a:gd name="connsiteY11" fmla="*/ 107660 h 641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01343" h="1085661">
                <a:moveTo>
                  <a:pt x="240466" y="0"/>
                </a:moveTo>
                <a:lnTo>
                  <a:pt x="2103837" y="0"/>
                </a:lnTo>
                <a:cubicBezTo>
                  <a:pt x="2236642" y="0"/>
                  <a:pt x="2344303" y="107660"/>
                  <a:pt x="2344303" y="240466"/>
                </a:cubicBezTo>
                <a:lnTo>
                  <a:pt x="2344303" y="400767"/>
                </a:lnTo>
                <a:cubicBezTo>
                  <a:pt x="2344303" y="533572"/>
                  <a:pt x="2236643" y="641233"/>
                  <a:pt x="2103837" y="641233"/>
                </a:cubicBezTo>
                <a:lnTo>
                  <a:pt x="1017596" y="641233"/>
                </a:lnTo>
                <a:lnTo>
                  <a:pt x="-57040" y="1085661"/>
                </a:lnTo>
                <a:lnTo>
                  <a:pt x="448346" y="641233"/>
                </a:lnTo>
                <a:lnTo>
                  <a:pt x="240466" y="641233"/>
                </a:lnTo>
                <a:cubicBezTo>
                  <a:pt x="107660" y="641233"/>
                  <a:pt x="0" y="533572"/>
                  <a:pt x="0" y="400767"/>
                </a:cubicBezTo>
                <a:lnTo>
                  <a:pt x="0" y="240466"/>
                </a:lnTo>
                <a:cubicBezTo>
                  <a:pt x="0" y="107660"/>
                  <a:pt x="107660" y="0"/>
                  <a:pt x="24046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000000">
                <a:alpha val="100000"/>
              </a:srgbClr>
            </a:solidFill>
            <a:prstDash val="solid"/>
          </a:ln>
          <a:effectLst>
            <a:outerShdw blurRad="76200" dist="38100" dir="2700000" rotWithShape="0">
              <a:srgbClr val="000000">
                <a:alpha val="45000"/>
              </a:srgbClr>
            </a:outerShdw>
          </a:effectLst>
        </p:spPr>
        <p:txBody>
          <a:bodyPr anchor="ctr"/>
          <a:lstStyle/>
          <a:p>
            <a:pPr marL="0" algn="ctr"/>
            <a:endParaRPr lang="zh-CN" altLang="en-US" sz="2200" b="0" i="0" dirty="0">
              <a:solidFill>
                <a:srgbClr val="000000">
                  <a:alpha val="100000"/>
                </a:srgbClr>
              </a:solidFill>
              <a:latin typeface="Comic Sans MS" panose="030F0702030302020204"/>
              <a:ea typeface="Comic Sans MS" panose="030F0702030302020204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80462" y="3041268"/>
            <a:ext cx="2004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?</a:t>
            </a: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8716CF10-EC4B-52F7-94CE-9F3EA0C1A8DB}"/>
              </a:ext>
            </a:extLst>
          </p:cNvPr>
          <p:cNvSpPr/>
          <p:nvPr/>
        </p:nvSpPr>
        <p:spPr>
          <a:xfrm>
            <a:off x="2717887" y="3656520"/>
            <a:ext cx="1432567" cy="11781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9BAB8AFD-D295-7B2C-735F-A8104F041971}"/>
              </a:ext>
            </a:extLst>
          </p:cNvPr>
          <p:cNvSpPr/>
          <p:nvPr/>
        </p:nvSpPr>
        <p:spPr>
          <a:xfrm>
            <a:off x="8350899" y="1618023"/>
            <a:ext cx="1487164" cy="587517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2BD53CB7-138E-B7DD-2FFF-20A4E31812D2}"/>
              </a:ext>
            </a:extLst>
          </p:cNvPr>
          <p:cNvSpPr txBox="1"/>
          <p:nvPr/>
        </p:nvSpPr>
        <p:spPr>
          <a:xfrm>
            <a:off x="6217921" y="2633092"/>
            <a:ext cx="1734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Saturday</a:t>
            </a:r>
            <a:endParaRPr kumimoji="1" lang="zh-CN" alt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8E0A8866-664A-51D6-EDD8-00157A402B67}"/>
              </a:ext>
            </a:extLst>
          </p:cNvPr>
          <p:cNvSpPr txBox="1"/>
          <p:nvPr/>
        </p:nvSpPr>
        <p:spPr>
          <a:xfrm>
            <a:off x="5590035" y="3468390"/>
            <a:ext cx="1734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8" grpId="0" bldLvl="0" animBg="1"/>
      <p:bldP spid="11" grpId="0"/>
      <p:bldP spid="15" grpId="0" bldLvl="0" animBg="1"/>
      <p:bldP spid="15" grpId="1" animBg="1"/>
      <p:bldP spid="22" grpId="0"/>
      <p:bldP spid="24" grpId="0" animBg="1"/>
      <p:bldP spid="28" grpId="0" animBg="1"/>
      <p:bldP spid="28" grpId="1" animBg="1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8" name="文本1">
            <a:extLst>
              <a:ext uri="{FF2B5EF4-FFF2-40B4-BE49-F238E27FC236}">
                <a16:creationId xmlns:a16="http://schemas.microsoft.com/office/drawing/2014/main" id="{FD353ACA-613B-FC69-46B2-444D501D1767}"/>
              </a:ext>
            </a:extLst>
          </p:cNvPr>
          <p:cNvSpPr txBox="1"/>
          <p:nvPr/>
        </p:nvSpPr>
        <p:spPr>
          <a:xfrm>
            <a:off x="4467617" y="918590"/>
            <a:ext cx="3256766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isten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check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. </a:t>
            </a:r>
          </a:p>
        </p:txBody>
      </p:sp>
      <p:cxnSp>
        <p:nvCxnSpPr>
          <p:cNvPr id="20" name="直接连接符 11">
            <a:extLst>
              <a:ext uri="{FF2B5EF4-FFF2-40B4-BE49-F238E27FC236}">
                <a16:creationId xmlns:a16="http://schemas.microsoft.com/office/drawing/2014/main" id="{BC61DCAF-ACE8-4656-C10C-D38271F27A12}"/>
              </a:ext>
            </a:extLst>
          </p:cNvPr>
          <p:cNvCxnSpPr>
            <a:cxnSpLocks/>
          </p:cNvCxnSpPr>
          <p:nvPr/>
        </p:nvCxnSpPr>
        <p:spPr>
          <a:xfrm>
            <a:off x="3316800" y="1491909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D88C8EC9-DB7C-15BD-C851-A9114BFA356A}"/>
              </a:ext>
            </a:extLst>
          </p:cNvPr>
          <p:cNvGrpSpPr/>
          <p:nvPr/>
        </p:nvGrpSpPr>
        <p:grpSpPr>
          <a:xfrm>
            <a:off x="2786599" y="1141676"/>
            <a:ext cx="445481" cy="469613"/>
            <a:chOff x="2121873" y="1511588"/>
            <a:chExt cx="445481" cy="469613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A80E6E4-52C6-9DEC-A902-AF3E6D93DB0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7A374A4-3E7C-D910-C26F-1CA9EAA837F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形状3"/>
          <p:cNvSpPr txBox="1"/>
          <p:nvPr/>
        </p:nvSpPr>
        <p:spPr>
          <a:xfrm>
            <a:off x="4987194" y="2699771"/>
            <a:ext cx="2206308" cy="1034260"/>
          </a:xfrm>
          <a:custGeom>
            <a:avLst/>
            <a:gdLst>
              <a:gd name="connsiteX0" fmla="*/ 240466 w 2344303"/>
              <a:gd name="connsiteY0" fmla="*/ 0 h 641233"/>
              <a:gd name="connsiteX1" fmla="*/ 2103837 w 2344303"/>
              <a:gd name="connsiteY1" fmla="*/ 0 h 641233"/>
              <a:gd name="connsiteX2" fmla="*/ 2236642 w 2344303"/>
              <a:gd name="connsiteY2" fmla="*/ 0 h 641233"/>
              <a:gd name="connsiteX3" fmla="*/ 2344303 w 2344303"/>
              <a:gd name="connsiteY3" fmla="*/ 400767 h 641233"/>
              <a:gd name="connsiteX4" fmla="*/ 2344303 w 2344303"/>
              <a:gd name="connsiteY4" fmla="*/ 533572 h 641233"/>
              <a:gd name="connsiteX5" fmla="*/ 1017596 w 2344303"/>
              <a:gd name="connsiteY5" fmla="*/ 641233 h 641233"/>
              <a:gd name="connsiteX6" fmla="*/ -57040 w 2344303"/>
              <a:gd name="connsiteY6" fmla="*/ 1085661 h 641233"/>
              <a:gd name="connsiteX7" fmla="*/ 448346 w 2344303"/>
              <a:gd name="connsiteY7" fmla="*/ 641233 h 641233"/>
              <a:gd name="connsiteX8" fmla="*/ 240466 w 2344303"/>
              <a:gd name="connsiteY8" fmla="*/ 641233 h 641233"/>
              <a:gd name="connsiteX9" fmla="*/ 107660 w 2344303"/>
              <a:gd name="connsiteY9" fmla="*/ 641233 h 641233"/>
              <a:gd name="connsiteX10" fmla="*/ 0 w 2344303"/>
              <a:gd name="connsiteY10" fmla="*/ 240466 h 641233"/>
              <a:gd name="connsiteX11" fmla="*/ 0 w 2344303"/>
              <a:gd name="connsiteY11" fmla="*/ 107660 h 641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01343" h="1085661">
                <a:moveTo>
                  <a:pt x="240466" y="0"/>
                </a:moveTo>
                <a:lnTo>
                  <a:pt x="2103837" y="0"/>
                </a:lnTo>
                <a:cubicBezTo>
                  <a:pt x="2236642" y="0"/>
                  <a:pt x="2344303" y="107660"/>
                  <a:pt x="2344303" y="240466"/>
                </a:cubicBezTo>
                <a:lnTo>
                  <a:pt x="2344303" y="400767"/>
                </a:lnTo>
                <a:cubicBezTo>
                  <a:pt x="2344303" y="533572"/>
                  <a:pt x="2236643" y="641233"/>
                  <a:pt x="2103837" y="641233"/>
                </a:cubicBezTo>
                <a:lnTo>
                  <a:pt x="1017596" y="641233"/>
                </a:lnTo>
                <a:lnTo>
                  <a:pt x="-57040" y="1085661"/>
                </a:lnTo>
                <a:lnTo>
                  <a:pt x="448346" y="641233"/>
                </a:lnTo>
                <a:lnTo>
                  <a:pt x="240466" y="641233"/>
                </a:lnTo>
                <a:cubicBezTo>
                  <a:pt x="107660" y="641233"/>
                  <a:pt x="0" y="533572"/>
                  <a:pt x="0" y="400767"/>
                </a:cubicBezTo>
                <a:lnTo>
                  <a:pt x="0" y="240466"/>
                </a:lnTo>
                <a:cubicBezTo>
                  <a:pt x="0" y="107660"/>
                  <a:pt x="107660" y="0"/>
                  <a:pt x="24046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000000">
                <a:alpha val="100000"/>
              </a:srgbClr>
            </a:solidFill>
            <a:prstDash val="solid"/>
          </a:ln>
          <a:effectLst>
            <a:outerShdw blurRad="76200" dist="38100" dir="2700000" rotWithShape="0">
              <a:srgbClr val="000000">
                <a:alpha val="45000"/>
              </a:srgbClr>
            </a:outerShdw>
          </a:effectLst>
        </p:spPr>
        <p:txBody>
          <a:bodyPr anchor="ctr"/>
          <a:lstStyle/>
          <a:p>
            <a:pPr marL="0" algn="ctr"/>
            <a:endParaRPr lang="zh-CN" altLang="en-US" sz="2200" b="0" i="0" dirty="0">
              <a:solidFill>
                <a:srgbClr val="000000">
                  <a:alpha val="100000"/>
                </a:srgbClr>
              </a:solidFill>
              <a:latin typeface="Comic Sans MS" panose="030F0702030302020204"/>
              <a:ea typeface="Comic Sans MS" panose="030F0702030302020204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151079" y="2699771"/>
            <a:ext cx="1878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I can’t wait.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ACC1048-6930-45F2-8934-01D9F76BCCC2}"/>
              </a:ext>
            </a:extLst>
          </p:cNvPr>
          <p:cNvSpPr txBox="1"/>
          <p:nvPr/>
        </p:nvSpPr>
        <p:spPr>
          <a:xfrm>
            <a:off x="8875200" y="4222865"/>
            <a:ext cx="2275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can’t wait.</a:t>
            </a:r>
            <a:endParaRPr kumimoji="1"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C2D47064-61C3-48AE-2424-66F2D5C95547}"/>
              </a:ext>
            </a:extLst>
          </p:cNvPr>
          <p:cNvGrpSpPr/>
          <p:nvPr/>
        </p:nvGrpSpPr>
        <p:grpSpPr>
          <a:xfrm>
            <a:off x="2862284" y="1834719"/>
            <a:ext cx="5657087" cy="4380793"/>
            <a:chOff x="2862284" y="1834719"/>
            <a:chExt cx="5657087" cy="4380793"/>
          </a:xfrm>
        </p:grpSpPr>
        <p:pic>
          <p:nvPicPr>
            <p:cNvPr id="14" name="图片 13" descr="图片包含 日历&#10;&#10;AI 生成的内容可能不正确。">
              <a:extLst>
                <a:ext uri="{FF2B5EF4-FFF2-40B4-BE49-F238E27FC236}">
                  <a16:creationId xmlns:a16="http://schemas.microsoft.com/office/drawing/2014/main" id="{C2E41DD7-188C-064F-6298-977D04CD5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2284" y="1834719"/>
              <a:ext cx="5657087" cy="4380793"/>
            </a:xfrm>
            <a:prstGeom prst="rect">
              <a:avLst/>
            </a:prstGeom>
          </p:spPr>
        </p:pic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8FE908E4-F5D5-0491-DC50-352351D5B17B}"/>
                </a:ext>
              </a:extLst>
            </p:cNvPr>
            <p:cNvSpPr/>
            <p:nvPr/>
          </p:nvSpPr>
          <p:spPr>
            <a:xfrm>
              <a:off x="3150014" y="1927219"/>
              <a:ext cx="688339" cy="4536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3799E24E-8EDB-1A81-3C1C-8A6EA82586F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256" y="2065229"/>
            <a:ext cx="2733140" cy="2089952"/>
          </a:xfrm>
          <a:prstGeom prst="rect">
            <a:avLst/>
          </a:prstGeom>
        </p:spPr>
      </p:pic>
      <p:pic>
        <p:nvPicPr>
          <p:cNvPr id="7" name="Saturday">
            <a:hlinkClick r:id="" action="ppaction://media"/>
            <a:extLst>
              <a:ext uri="{FF2B5EF4-FFF2-40B4-BE49-F238E27FC236}">
                <a16:creationId xmlns:a16="http://schemas.microsoft.com/office/drawing/2014/main" id="{465C8DFE-AE17-F795-FF10-4A928AB538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865942" y="215405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2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7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4" name="图片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9" b="6619"/>
          <a:stretch/>
        </p:blipFill>
        <p:spPr>
          <a:xfrm>
            <a:off x="1859640" y="1757388"/>
            <a:ext cx="4236360" cy="4414774"/>
          </a:xfrm>
          <a:prstGeom prst="rect">
            <a:avLst/>
          </a:prstGeom>
        </p:spPr>
      </p:pic>
      <p:sp>
        <p:nvSpPr>
          <p:cNvPr id="22" name="云形 21"/>
          <p:cNvSpPr/>
          <p:nvPr/>
        </p:nvSpPr>
        <p:spPr>
          <a:xfrm rot="19780004">
            <a:off x="3400088" y="4195710"/>
            <a:ext cx="2460179" cy="1990176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accent4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>
                  <a:alpha val="50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62631E7-D1C9-2ADA-5F1D-CF425C9E436B}"/>
              </a:ext>
            </a:extLst>
          </p:cNvPr>
          <p:cNvSpPr txBox="1"/>
          <p:nvPr/>
        </p:nvSpPr>
        <p:spPr>
          <a:xfrm>
            <a:off x="6528528" y="2386474"/>
            <a:ext cx="4467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What day is it today?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0165078-790B-CCD9-3753-CDDB7AA2DF10}"/>
              </a:ext>
            </a:extLst>
          </p:cNvPr>
          <p:cNvSpPr txBox="1"/>
          <p:nvPr/>
        </p:nvSpPr>
        <p:spPr>
          <a:xfrm>
            <a:off x="6528528" y="3170646"/>
            <a:ext cx="5175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Who does the boy see?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509B4CF-3E23-83AF-075B-C6B4F26C4E10}"/>
              </a:ext>
            </a:extLst>
          </p:cNvPr>
          <p:cNvSpPr txBox="1"/>
          <p:nvPr/>
        </p:nvSpPr>
        <p:spPr>
          <a:xfrm>
            <a:off x="6528528" y="3954818"/>
            <a:ext cx="4088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How does he feel?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8E42871-9BB3-9100-9CD8-CA48C6244DC3}"/>
              </a:ext>
            </a:extLst>
          </p:cNvPr>
          <p:cNvSpPr txBox="1"/>
          <p:nvPr/>
        </p:nvSpPr>
        <p:spPr>
          <a:xfrm>
            <a:off x="6528528" y="4738990"/>
            <a:ext cx="352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What will he say?</a:t>
            </a: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778F793C-2BFE-13A0-B506-69C3A4516FA4}"/>
              </a:ext>
            </a:extLst>
          </p:cNvPr>
          <p:cNvSpPr txBox="1"/>
          <p:nvPr/>
        </p:nvSpPr>
        <p:spPr>
          <a:xfrm>
            <a:off x="4467617" y="918590"/>
            <a:ext cx="3256766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say. </a:t>
            </a:r>
          </a:p>
        </p:txBody>
      </p: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BE575541-B7FC-AC61-9A4D-3C5EFC252E90}"/>
              </a:ext>
            </a:extLst>
          </p:cNvPr>
          <p:cNvCxnSpPr>
            <a:cxnSpLocks/>
          </p:cNvCxnSpPr>
          <p:nvPr/>
        </p:nvCxnSpPr>
        <p:spPr>
          <a:xfrm>
            <a:off x="3316800" y="1491909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152EC666-0B66-7991-CAA9-664F0B93E4F7}"/>
              </a:ext>
            </a:extLst>
          </p:cNvPr>
          <p:cNvGrpSpPr/>
          <p:nvPr/>
        </p:nvGrpSpPr>
        <p:grpSpPr>
          <a:xfrm>
            <a:off x="2786599" y="1141676"/>
            <a:ext cx="445481" cy="469613"/>
            <a:chOff x="2121873" y="1511588"/>
            <a:chExt cx="445481" cy="46961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7C3FE596-279D-3291-17D5-4FC0F256832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08DFA692-B088-4FE0-9868-0F6923BC277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8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7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4" name="图片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9" b="6619"/>
          <a:stretch/>
        </p:blipFill>
        <p:spPr>
          <a:xfrm>
            <a:off x="2079085" y="1715532"/>
            <a:ext cx="4501757" cy="4483866"/>
          </a:xfrm>
          <a:prstGeom prst="rect">
            <a:avLst/>
          </a:prstGeom>
        </p:spPr>
      </p:pic>
      <p:sp>
        <p:nvSpPr>
          <p:cNvPr id="20" name="文本5"/>
          <p:cNvSpPr txBox="1"/>
          <p:nvPr/>
        </p:nvSpPr>
        <p:spPr>
          <a:xfrm>
            <a:off x="6833870" y="2705100"/>
            <a:ext cx="5204460" cy="5760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sz="2800" i="0" dirty="0"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It’s Sunday.</a:t>
            </a:r>
          </a:p>
        </p:txBody>
      </p:sp>
      <p:sp>
        <p:nvSpPr>
          <p:cNvPr id="8" name="文本5"/>
          <p:cNvSpPr txBox="1"/>
          <p:nvPr/>
        </p:nvSpPr>
        <p:spPr>
          <a:xfrm>
            <a:off x="6833870" y="4370070"/>
            <a:ext cx="5204460" cy="5760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sz="2800" i="0" dirty="0"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I’m so happy!</a:t>
            </a:r>
          </a:p>
        </p:txBody>
      </p:sp>
      <p:sp>
        <p:nvSpPr>
          <p:cNvPr id="10" name="文本5"/>
          <p:cNvSpPr txBox="1"/>
          <p:nvPr/>
        </p:nvSpPr>
        <p:spPr>
          <a:xfrm>
            <a:off x="6833870" y="3537585"/>
            <a:ext cx="5204460" cy="5760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i="0" dirty="0"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Time to meet my </a:t>
            </a:r>
            <a:r>
              <a:rPr lang="zh-CN" altLang="en-US" sz="2800" i="0" dirty="0"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little sister</a:t>
            </a:r>
            <a:r>
              <a:rPr lang="en-US" altLang="zh-CN" sz="2800" i="0" dirty="0"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文本1">
            <a:extLst>
              <a:ext uri="{FF2B5EF4-FFF2-40B4-BE49-F238E27FC236}">
                <a16:creationId xmlns:a16="http://schemas.microsoft.com/office/drawing/2014/main" id="{8F46915E-DB77-A57F-FC3E-7036F88A8FF3}"/>
              </a:ext>
            </a:extLst>
          </p:cNvPr>
          <p:cNvSpPr txBox="1"/>
          <p:nvPr/>
        </p:nvSpPr>
        <p:spPr>
          <a:xfrm>
            <a:off x="4467617" y="918590"/>
            <a:ext cx="3256766" cy="573512"/>
          </a:xfrm>
          <a:prstGeom prst="rect">
            <a:avLst/>
          </a:prstGeom>
          <a:noFill/>
        </p:spPr>
        <p:txBody>
          <a:bodyPr anchor="t"/>
          <a:lstStyle/>
          <a:p>
            <a:pPr marL="0" algn="just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check. 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21F32D5C-4514-1801-A358-1D7FF8BC7A4D}"/>
              </a:ext>
            </a:extLst>
          </p:cNvPr>
          <p:cNvCxnSpPr>
            <a:cxnSpLocks/>
          </p:cNvCxnSpPr>
          <p:nvPr/>
        </p:nvCxnSpPr>
        <p:spPr>
          <a:xfrm>
            <a:off x="3316800" y="1491909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2DD1419-991F-4FCF-0FF5-10989A3CAC48}"/>
              </a:ext>
            </a:extLst>
          </p:cNvPr>
          <p:cNvGrpSpPr/>
          <p:nvPr/>
        </p:nvGrpSpPr>
        <p:grpSpPr>
          <a:xfrm>
            <a:off x="2786599" y="1141676"/>
            <a:ext cx="445481" cy="469613"/>
            <a:chOff x="2121873" y="1511588"/>
            <a:chExt cx="445481" cy="469613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F83A9AAF-4AA5-ED82-D2DD-C1C7959055A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256FDB3B-D357-F563-99B2-0CED0832DC7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5" name="Sunday">
            <a:hlinkClick r:id="" action="ppaction://media"/>
            <a:extLst>
              <a:ext uri="{FF2B5EF4-FFF2-40B4-BE49-F238E27FC236}">
                <a16:creationId xmlns:a16="http://schemas.microsoft.com/office/drawing/2014/main" id="{914986E0-97C3-FE28-B157-18376B072A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16457" y="185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1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6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1"/>
          <p:cNvSpPr txBox="1"/>
          <p:nvPr/>
        </p:nvSpPr>
        <p:spPr>
          <a:xfrm>
            <a:off x="3682496" y="877750"/>
            <a:ext cx="4993875" cy="62734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Watch the video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 and repeat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.</a:t>
            </a:r>
            <a:endParaRPr lang="en-US" altLang="zh-CN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93092" y="1989392"/>
            <a:ext cx="6005816" cy="343726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CN" dirty="0">
              <a:solidFill>
                <a:schemeClr val="bg1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46—51</a:t>
            </a:r>
            <a:r>
              <a:rPr lang="zh-CN" altLang="en-US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页故事的视频。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F3340C5F-12C6-33A2-9EF6-455AD7C2A661}"/>
              </a:ext>
            </a:extLst>
          </p:cNvPr>
          <p:cNvCxnSpPr>
            <a:cxnSpLocks/>
          </p:cNvCxnSpPr>
          <p:nvPr/>
        </p:nvCxnSpPr>
        <p:spPr>
          <a:xfrm>
            <a:off x="3040233" y="1505091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299854E2-A448-BBBD-4932-2623B6B8002B}"/>
              </a:ext>
            </a:extLst>
          </p:cNvPr>
          <p:cNvGrpSpPr/>
          <p:nvPr/>
        </p:nvGrpSpPr>
        <p:grpSpPr>
          <a:xfrm>
            <a:off x="2516779" y="1141676"/>
            <a:ext cx="445481" cy="469613"/>
            <a:chOff x="2121873" y="1511588"/>
            <a:chExt cx="445481" cy="46961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AC04739F-104B-1415-1C73-27002EE3518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B5514608-7C0C-B243-3A74-83D9986FE8C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4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8" name="文本17"/>
          <p:cNvSpPr txBox="1"/>
          <p:nvPr/>
        </p:nvSpPr>
        <p:spPr>
          <a:xfrm>
            <a:off x="3974782" y="1385659"/>
            <a:ext cx="423037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endParaRPr lang="zh-CN" altLang="en-US" sz="3000" b="1" i="0" dirty="0">
              <a:solidFill>
                <a:srgbClr val="FF0000">
                  <a:alpha val="100000"/>
                </a:srgbClr>
              </a:solidFill>
              <a:latin typeface="Comic Sans MS" panose="030F0702030302020204"/>
              <a:ea typeface="Comic Sans MS" panose="030F0702030302020204"/>
            </a:endParaRPr>
          </a:p>
        </p:txBody>
      </p:sp>
      <p:sp>
        <p:nvSpPr>
          <p:cNvPr id="8" name="文本1">
            <a:extLst>
              <a:ext uri="{FF2B5EF4-FFF2-40B4-BE49-F238E27FC236}">
                <a16:creationId xmlns:a16="http://schemas.microsoft.com/office/drawing/2014/main" id="{24AA6E23-B3C5-7294-F17A-6A00AA03D395}"/>
              </a:ext>
            </a:extLst>
          </p:cNvPr>
          <p:cNvSpPr txBox="1"/>
          <p:nvPr/>
        </p:nvSpPr>
        <p:spPr>
          <a:xfrm>
            <a:off x="4403635" y="877750"/>
            <a:ext cx="3551597" cy="62734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Read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number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.</a:t>
            </a:r>
            <a:endParaRPr lang="en-US" altLang="zh-CN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7E0F2916-8291-8793-97B4-952E06199E0B}"/>
              </a:ext>
            </a:extLst>
          </p:cNvPr>
          <p:cNvCxnSpPr>
            <a:cxnSpLocks/>
          </p:cNvCxnSpPr>
          <p:nvPr/>
        </p:nvCxnSpPr>
        <p:spPr>
          <a:xfrm>
            <a:off x="3040233" y="1505091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46DACDA-124D-53BC-6CBD-437D48AD63AF}"/>
              </a:ext>
            </a:extLst>
          </p:cNvPr>
          <p:cNvGrpSpPr/>
          <p:nvPr/>
        </p:nvGrpSpPr>
        <p:grpSpPr>
          <a:xfrm>
            <a:off x="2516779" y="1141676"/>
            <a:ext cx="445481" cy="469613"/>
            <a:chOff x="2121873" y="1511588"/>
            <a:chExt cx="445481" cy="46961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BF225791-3900-F86C-6130-14E06B229FA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BF13FADC-A71C-DF56-0F49-2C1C63712A5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4" name="图片 13" descr="许多照片放在一起&#10;&#10;AI 生成的内容可能不正确。">
            <a:extLst>
              <a:ext uri="{FF2B5EF4-FFF2-40B4-BE49-F238E27FC236}">
                <a16:creationId xmlns:a16="http://schemas.microsoft.com/office/drawing/2014/main" id="{87FDFD45-E0DF-0F88-F9DB-2B6FD6AFA0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514" y="1696630"/>
            <a:ext cx="3711338" cy="4489888"/>
          </a:xfrm>
          <a:prstGeom prst="rect">
            <a:avLst/>
          </a:prstGeom>
        </p:spPr>
      </p:pic>
      <p:sp>
        <p:nvSpPr>
          <p:cNvPr id="16" name="文本5"/>
          <p:cNvSpPr txBox="1"/>
          <p:nvPr/>
        </p:nvSpPr>
        <p:spPr>
          <a:xfrm>
            <a:off x="7241830" y="5183553"/>
            <a:ext cx="348323" cy="46326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7" name="文本8"/>
          <p:cNvSpPr txBox="1"/>
          <p:nvPr/>
        </p:nvSpPr>
        <p:spPr>
          <a:xfrm>
            <a:off x="5649566" y="5183553"/>
            <a:ext cx="348323" cy="43342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8" name="文本11"/>
          <p:cNvSpPr txBox="1"/>
          <p:nvPr/>
        </p:nvSpPr>
        <p:spPr>
          <a:xfrm>
            <a:off x="7246280" y="3679183"/>
            <a:ext cx="354841" cy="49465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9" name="文本14"/>
          <p:cNvSpPr txBox="1"/>
          <p:nvPr/>
        </p:nvSpPr>
        <p:spPr>
          <a:xfrm>
            <a:off x="5634739" y="2166831"/>
            <a:ext cx="423009" cy="54628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4</a:t>
            </a:r>
          </a:p>
        </p:txBody>
      </p:sp>
      <p:sp>
        <p:nvSpPr>
          <p:cNvPr id="40" name="文本17"/>
          <p:cNvSpPr txBox="1"/>
          <p:nvPr/>
        </p:nvSpPr>
        <p:spPr>
          <a:xfrm>
            <a:off x="7234515" y="2168079"/>
            <a:ext cx="354841" cy="49465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1" name="文本17"/>
          <p:cNvSpPr txBox="1"/>
          <p:nvPr/>
        </p:nvSpPr>
        <p:spPr>
          <a:xfrm>
            <a:off x="5642824" y="3685030"/>
            <a:ext cx="348323" cy="43342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2800" b="1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4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8" name="形状1"/>
          <p:cNvSpPr txBox="1"/>
          <p:nvPr/>
        </p:nvSpPr>
        <p:spPr>
          <a:xfrm>
            <a:off x="2685107" y="1704872"/>
            <a:ext cx="7685632" cy="4315152"/>
          </a:xfrm>
          <a:custGeom>
            <a:avLst/>
            <a:gdLst>
              <a:gd name="connsiteX0" fmla="*/ 805299 w 6269365"/>
              <a:gd name="connsiteY0" fmla="*/ 0 h 4831794"/>
              <a:gd name="connsiteX1" fmla="*/ 5464065 w 6269365"/>
              <a:gd name="connsiteY1" fmla="*/ 0 h 4831794"/>
              <a:gd name="connsiteX2" fmla="*/ 5677645 w 6269365"/>
              <a:gd name="connsiteY2" fmla="*/ 0 h 4831794"/>
              <a:gd name="connsiteX3" fmla="*/ 6184521 w 6269365"/>
              <a:gd name="connsiteY3" fmla="*/ 386890 h 4831794"/>
              <a:gd name="connsiteX4" fmla="*/ 6269364 w 6269365"/>
              <a:gd name="connsiteY4" fmla="*/ 4026495 h 4831794"/>
              <a:gd name="connsiteX5" fmla="*/ 6269365 w 6269365"/>
              <a:gd name="connsiteY5" fmla="*/ 4240074 h 4831794"/>
              <a:gd name="connsiteX6" fmla="*/ 5882475 w 6269365"/>
              <a:gd name="connsiteY6" fmla="*/ 4746951 h 4831794"/>
              <a:gd name="connsiteX7" fmla="*/ 805299 w 6269365"/>
              <a:gd name="connsiteY7" fmla="*/ 4831794 h 4831794"/>
              <a:gd name="connsiteX8" fmla="*/ 591720 w 6269365"/>
              <a:gd name="connsiteY8" fmla="*/ 4831794 h 4831794"/>
              <a:gd name="connsiteX9" fmla="*/ 84844 w 6269365"/>
              <a:gd name="connsiteY9" fmla="*/ 4444905 h 4831794"/>
              <a:gd name="connsiteX10" fmla="*/ 0 w 6269365"/>
              <a:gd name="connsiteY10" fmla="*/ 805299 h 4831794"/>
              <a:gd name="connsiteX11" fmla="*/ 0 w 6269365"/>
              <a:gd name="connsiteY11" fmla="*/ 360545 h 4831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269364" h="4831794">
                <a:moveTo>
                  <a:pt x="805299" y="0"/>
                </a:moveTo>
                <a:lnTo>
                  <a:pt x="5464065" y="0"/>
                </a:lnTo>
                <a:cubicBezTo>
                  <a:pt x="5677645" y="0"/>
                  <a:pt x="5882475" y="84844"/>
                  <a:pt x="6033499" y="235867"/>
                </a:cubicBezTo>
                <a:cubicBezTo>
                  <a:pt x="6184521" y="386890"/>
                  <a:pt x="6269365" y="591720"/>
                  <a:pt x="6269364" y="805299"/>
                </a:cubicBezTo>
                <a:lnTo>
                  <a:pt x="6269364" y="4026495"/>
                </a:lnTo>
                <a:cubicBezTo>
                  <a:pt x="6269365" y="4240074"/>
                  <a:pt x="6184521" y="4444905"/>
                  <a:pt x="6033498" y="4595928"/>
                </a:cubicBezTo>
                <a:cubicBezTo>
                  <a:pt x="5882475" y="4746951"/>
                  <a:pt x="5677644" y="4831794"/>
                  <a:pt x="5464065" y="4831794"/>
                </a:cubicBezTo>
                <a:lnTo>
                  <a:pt x="805299" y="4831794"/>
                </a:lnTo>
                <a:cubicBezTo>
                  <a:pt x="591720" y="4831794"/>
                  <a:pt x="386889" y="4746950"/>
                  <a:pt x="235867" y="4595928"/>
                </a:cubicBezTo>
                <a:cubicBezTo>
                  <a:pt x="84844" y="4444905"/>
                  <a:pt x="0" y="4240074"/>
                  <a:pt x="0" y="4026495"/>
                </a:cubicBezTo>
                <a:lnTo>
                  <a:pt x="0" y="805299"/>
                </a:lnTo>
                <a:cubicBezTo>
                  <a:pt x="0" y="360545"/>
                  <a:pt x="360545" y="0"/>
                  <a:pt x="805299" y="0"/>
                </a:cubicBezTo>
                <a:close/>
              </a:path>
            </a:pathLst>
          </a:custGeom>
          <a:solidFill>
            <a:srgbClr val="F5F0AC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 dirty="0"/>
          </a:p>
        </p:txBody>
      </p:sp>
      <p:pic>
        <p:nvPicPr>
          <p:cNvPr id="9" name="图片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r="4020"/>
          <a:stretch/>
        </p:blipFill>
        <p:spPr>
          <a:xfrm>
            <a:off x="3183235" y="1914398"/>
            <a:ext cx="2792771" cy="3793427"/>
          </a:xfrm>
          <a:prstGeom prst="rect">
            <a:avLst/>
          </a:prstGeom>
        </p:spPr>
      </p:pic>
      <p:sp>
        <p:nvSpPr>
          <p:cNvPr id="10" name="文本2"/>
          <p:cNvSpPr txBox="1"/>
          <p:nvPr/>
        </p:nvSpPr>
        <p:spPr>
          <a:xfrm>
            <a:off x="6435559" y="2308054"/>
            <a:ext cx="3048000" cy="6273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s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__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sp>
        <p:nvSpPr>
          <p:cNvPr id="11" name="文本3"/>
          <p:cNvSpPr txBox="1"/>
          <p:nvPr/>
        </p:nvSpPr>
        <p:spPr>
          <a:xfrm>
            <a:off x="6463250" y="2928209"/>
            <a:ext cx="3695700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pic>
        <p:nvPicPr>
          <p:cNvPr id="12" name="图片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6474" y="1935705"/>
            <a:ext cx="2639435" cy="3824487"/>
          </a:xfrm>
          <a:prstGeom prst="rect">
            <a:avLst/>
          </a:prstGeom>
        </p:spPr>
      </p:pic>
      <p:pic>
        <p:nvPicPr>
          <p:cNvPr id="13" name="图片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0321" y="1963043"/>
            <a:ext cx="2568003" cy="3759346"/>
          </a:xfrm>
          <a:prstGeom prst="rect">
            <a:avLst/>
          </a:prstGeom>
        </p:spPr>
      </p:pic>
      <p:pic>
        <p:nvPicPr>
          <p:cNvPr id="14" name="图片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7897" y="1899834"/>
            <a:ext cx="2678838" cy="3860358"/>
          </a:xfrm>
          <a:prstGeom prst="rect">
            <a:avLst/>
          </a:prstGeom>
        </p:spPr>
      </p:pic>
      <p:sp>
        <p:nvSpPr>
          <p:cNvPr id="17" name="文本6"/>
          <p:cNvSpPr txBox="1"/>
          <p:nvPr/>
        </p:nvSpPr>
        <p:spPr>
          <a:xfrm>
            <a:off x="7296844" y="2241897"/>
            <a:ext cx="1523747" cy="54569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Monday</a:t>
            </a:r>
          </a:p>
        </p:txBody>
      </p:sp>
      <p:sp>
        <p:nvSpPr>
          <p:cNvPr id="18" name="文本7"/>
          <p:cNvSpPr txBox="1"/>
          <p:nvPr/>
        </p:nvSpPr>
        <p:spPr>
          <a:xfrm>
            <a:off x="6435559" y="2935403"/>
            <a:ext cx="725613" cy="4216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Six</a:t>
            </a:r>
          </a:p>
        </p:txBody>
      </p:sp>
      <p:sp>
        <p:nvSpPr>
          <p:cNvPr id="20" name="文本9"/>
          <p:cNvSpPr txBox="1"/>
          <p:nvPr/>
        </p:nvSpPr>
        <p:spPr>
          <a:xfrm>
            <a:off x="7207553" y="2247850"/>
            <a:ext cx="1679067" cy="53036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Tuesday</a:t>
            </a:r>
          </a:p>
        </p:txBody>
      </p:sp>
      <p:sp>
        <p:nvSpPr>
          <p:cNvPr id="21" name="文本10"/>
          <p:cNvSpPr txBox="1"/>
          <p:nvPr/>
        </p:nvSpPr>
        <p:spPr>
          <a:xfrm>
            <a:off x="6448609" y="2928732"/>
            <a:ext cx="995807" cy="42177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Five</a:t>
            </a:r>
          </a:p>
        </p:txBody>
      </p:sp>
      <p:sp>
        <p:nvSpPr>
          <p:cNvPr id="23" name="文本12"/>
          <p:cNvSpPr txBox="1"/>
          <p:nvPr/>
        </p:nvSpPr>
        <p:spPr>
          <a:xfrm>
            <a:off x="6958497" y="2273986"/>
            <a:ext cx="2130846" cy="52148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Wednesday</a:t>
            </a:r>
          </a:p>
        </p:txBody>
      </p:sp>
      <p:sp>
        <p:nvSpPr>
          <p:cNvPr id="24" name="文本13"/>
          <p:cNvSpPr txBox="1"/>
          <p:nvPr/>
        </p:nvSpPr>
        <p:spPr>
          <a:xfrm>
            <a:off x="6448530" y="2920113"/>
            <a:ext cx="974058" cy="52148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Four</a:t>
            </a:r>
          </a:p>
        </p:txBody>
      </p:sp>
      <p:sp>
        <p:nvSpPr>
          <p:cNvPr id="26" name="文本15"/>
          <p:cNvSpPr txBox="1"/>
          <p:nvPr/>
        </p:nvSpPr>
        <p:spPr>
          <a:xfrm>
            <a:off x="7115762" y="2266881"/>
            <a:ext cx="1679067" cy="5219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Thursday</a:t>
            </a:r>
          </a:p>
        </p:txBody>
      </p:sp>
      <p:sp>
        <p:nvSpPr>
          <p:cNvPr id="27" name="文本16"/>
          <p:cNvSpPr txBox="1"/>
          <p:nvPr/>
        </p:nvSpPr>
        <p:spPr>
          <a:xfrm>
            <a:off x="6436794" y="2915237"/>
            <a:ext cx="1154056" cy="50974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Three</a:t>
            </a:r>
          </a:p>
        </p:txBody>
      </p:sp>
      <p:sp>
        <p:nvSpPr>
          <p:cNvPr id="29" name="文本18"/>
          <p:cNvSpPr txBox="1"/>
          <p:nvPr/>
        </p:nvSpPr>
        <p:spPr>
          <a:xfrm>
            <a:off x="6434109" y="2919900"/>
            <a:ext cx="982472" cy="5105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Two</a:t>
            </a:r>
          </a:p>
        </p:txBody>
      </p:sp>
      <p:sp>
        <p:nvSpPr>
          <p:cNvPr id="30" name="文本19"/>
          <p:cNvSpPr txBox="1"/>
          <p:nvPr/>
        </p:nvSpPr>
        <p:spPr>
          <a:xfrm>
            <a:off x="7348395" y="2237932"/>
            <a:ext cx="1213803" cy="52148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Friday</a:t>
            </a:r>
          </a:p>
        </p:txBody>
      </p:sp>
      <p:sp>
        <p:nvSpPr>
          <p:cNvPr id="31" name="文本20"/>
          <p:cNvSpPr txBox="1"/>
          <p:nvPr/>
        </p:nvSpPr>
        <p:spPr>
          <a:xfrm>
            <a:off x="6463777" y="2927659"/>
            <a:ext cx="3695700" cy="65424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6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 to go.</a:t>
            </a:r>
          </a:p>
        </p:txBody>
      </p:sp>
      <p:sp>
        <p:nvSpPr>
          <p:cNvPr id="32" name="文本21"/>
          <p:cNvSpPr txBox="1"/>
          <p:nvPr/>
        </p:nvSpPr>
        <p:spPr>
          <a:xfrm>
            <a:off x="7143504" y="2255191"/>
            <a:ext cx="1679066" cy="5546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Saturday</a:t>
            </a:r>
          </a:p>
        </p:txBody>
      </p:sp>
      <p:sp>
        <p:nvSpPr>
          <p:cNvPr id="33" name="文本22"/>
          <p:cNvSpPr txBox="1"/>
          <p:nvPr/>
        </p:nvSpPr>
        <p:spPr>
          <a:xfrm>
            <a:off x="6419196" y="2914569"/>
            <a:ext cx="974058" cy="48630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One</a:t>
            </a:r>
          </a:p>
        </p:txBody>
      </p:sp>
      <p:pic>
        <p:nvPicPr>
          <p:cNvPr id="36" name="图片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49355" y="1899834"/>
            <a:ext cx="3031801" cy="3793426"/>
          </a:xfrm>
          <a:prstGeom prst="rect">
            <a:avLst/>
          </a:prstGeom>
        </p:spPr>
      </p:pic>
      <p:sp>
        <p:nvSpPr>
          <p:cNvPr id="37" name="文本23"/>
          <p:cNvSpPr txBox="1"/>
          <p:nvPr/>
        </p:nvSpPr>
        <p:spPr>
          <a:xfrm>
            <a:off x="7291088" y="2275125"/>
            <a:ext cx="1596522" cy="54124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Sunday</a:t>
            </a:r>
          </a:p>
        </p:txBody>
      </p:sp>
      <p:sp>
        <p:nvSpPr>
          <p:cNvPr id="38" name="文本3"/>
          <p:cNvSpPr txBox="1"/>
          <p:nvPr/>
        </p:nvSpPr>
        <p:spPr>
          <a:xfrm>
            <a:off x="6435559" y="2928743"/>
            <a:ext cx="3099864" cy="143288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Time to meet my</a:t>
            </a:r>
          </a:p>
          <a:p>
            <a:pPr marL="0" algn="l">
              <a:lnSpc>
                <a:spcPts val="4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________.</a:t>
            </a:r>
          </a:p>
        </p:txBody>
      </p:sp>
      <p:sp>
        <p:nvSpPr>
          <p:cNvPr id="39" name="文本24"/>
          <p:cNvSpPr txBox="1"/>
          <p:nvPr/>
        </p:nvSpPr>
        <p:spPr>
          <a:xfrm>
            <a:off x="6527923" y="3668638"/>
            <a:ext cx="2055424" cy="42162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little sister</a:t>
            </a:r>
          </a:p>
        </p:txBody>
      </p:sp>
      <p:sp>
        <p:nvSpPr>
          <p:cNvPr id="40" name="文本25"/>
          <p:cNvSpPr txBox="1"/>
          <p:nvPr/>
        </p:nvSpPr>
        <p:spPr>
          <a:xfrm>
            <a:off x="6435559" y="4354968"/>
            <a:ext cx="2367017" cy="81169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m so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_____.</a:t>
            </a:r>
          </a:p>
        </p:txBody>
      </p:sp>
      <p:sp>
        <p:nvSpPr>
          <p:cNvPr id="41" name="文本26"/>
          <p:cNvSpPr txBox="1"/>
          <p:nvPr/>
        </p:nvSpPr>
        <p:spPr>
          <a:xfrm>
            <a:off x="7470955" y="4435464"/>
            <a:ext cx="1175524" cy="45428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hap</a:t>
            </a:r>
            <a:r>
              <a:rPr lang="en-US" altLang="zh-CN" sz="280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p</a:t>
            </a:r>
            <a:r>
              <a:rPr lang="zh-CN" altLang="en-US" sz="280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y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64B80BF7-8FB6-8D9F-AD0F-5344A75EEBDF}"/>
              </a:ext>
            </a:extLst>
          </p:cNvPr>
          <p:cNvGrpSpPr/>
          <p:nvPr/>
        </p:nvGrpSpPr>
        <p:grpSpPr>
          <a:xfrm>
            <a:off x="3271925" y="1933299"/>
            <a:ext cx="2799312" cy="3793427"/>
            <a:chOff x="3818480" y="1153211"/>
            <a:chExt cx="2891075" cy="3947446"/>
          </a:xfrm>
        </p:grpSpPr>
        <p:pic>
          <p:nvPicPr>
            <p:cNvPr id="15" name="图片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818480" y="1153211"/>
              <a:ext cx="2891075" cy="3947446"/>
            </a:xfrm>
            <a:prstGeom prst="rect">
              <a:avLst/>
            </a:prstGeom>
          </p:spPr>
        </p:pic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2639D1C8-6E0C-3F87-0ED3-5116E7EF2B3A}"/>
                </a:ext>
              </a:extLst>
            </p:cNvPr>
            <p:cNvSpPr/>
            <p:nvPr/>
          </p:nvSpPr>
          <p:spPr>
            <a:xfrm>
              <a:off x="3905661" y="2575657"/>
              <a:ext cx="968467" cy="3377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01EB884A-AC68-4AAE-F96D-C4858B27583D}"/>
                </a:ext>
              </a:extLst>
            </p:cNvPr>
            <p:cNvSpPr/>
            <p:nvPr/>
          </p:nvSpPr>
          <p:spPr>
            <a:xfrm>
              <a:off x="4777688" y="3091228"/>
              <a:ext cx="968467" cy="3377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88839C95-CA12-ECED-AC5A-9A7CD84B02FF}"/>
                </a:ext>
              </a:extLst>
            </p:cNvPr>
            <p:cNvSpPr/>
            <p:nvPr/>
          </p:nvSpPr>
          <p:spPr>
            <a:xfrm>
              <a:off x="3823584" y="2265217"/>
              <a:ext cx="827753" cy="3377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文本1">
            <a:extLst>
              <a:ext uri="{FF2B5EF4-FFF2-40B4-BE49-F238E27FC236}">
                <a16:creationId xmlns:a16="http://schemas.microsoft.com/office/drawing/2014/main" id="{6BA6A267-6337-0F73-4A5F-6C333EE59EBB}"/>
              </a:ext>
            </a:extLst>
          </p:cNvPr>
          <p:cNvSpPr txBox="1"/>
          <p:nvPr/>
        </p:nvSpPr>
        <p:spPr>
          <a:xfrm>
            <a:off x="4403635" y="877750"/>
            <a:ext cx="3551597" cy="627342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say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.</a:t>
            </a:r>
            <a:endParaRPr lang="en-US" altLang="zh-CN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2" name="直接连接符 11">
            <a:extLst>
              <a:ext uri="{FF2B5EF4-FFF2-40B4-BE49-F238E27FC236}">
                <a16:creationId xmlns:a16="http://schemas.microsoft.com/office/drawing/2014/main" id="{99C5519B-DE2F-86E7-FA34-DFEC8F64CF99}"/>
              </a:ext>
            </a:extLst>
          </p:cNvPr>
          <p:cNvCxnSpPr>
            <a:cxnSpLocks/>
          </p:cNvCxnSpPr>
          <p:nvPr/>
        </p:nvCxnSpPr>
        <p:spPr>
          <a:xfrm>
            <a:off x="3040233" y="1505091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745B408A-FFCC-6995-8C90-759CC5B18287}"/>
              </a:ext>
            </a:extLst>
          </p:cNvPr>
          <p:cNvGrpSpPr/>
          <p:nvPr/>
        </p:nvGrpSpPr>
        <p:grpSpPr>
          <a:xfrm>
            <a:off x="2516779" y="1141676"/>
            <a:ext cx="445481" cy="469613"/>
            <a:chOff x="2121873" y="1511588"/>
            <a:chExt cx="445481" cy="469613"/>
          </a:xfrm>
        </p:grpSpPr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068840DC-E83A-7A32-F686-70500113283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38D447F9-DDBE-1D51-D7AE-D68A1DCCA3E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2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8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7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77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0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6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2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2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9" grpId="1" bldLvl="0" animBg="1"/>
      <p:bldP spid="11" grpId="0" animBg="1"/>
      <p:bldP spid="12" grpId="0" bldLvl="0" animBg="1"/>
      <p:bldP spid="12" grpId="1" bldLvl="0" animBg="1"/>
      <p:bldP spid="13" grpId="0" bldLvl="0" animBg="1"/>
      <p:bldP spid="13" grpId="1" bldLvl="0" animBg="1"/>
      <p:bldP spid="14" grpId="0" bldLvl="0" animBg="1"/>
      <p:bldP spid="14" grpId="1" bldLvl="0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6" grpId="0" animBg="1"/>
      <p:bldP spid="26" grpId="1" animBg="1"/>
      <p:bldP spid="27" grpId="0" animBg="1"/>
      <p:bldP spid="27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/>
      <p:bldP spid="32" grpId="0" animBg="1"/>
      <p:bldP spid="32" grpId="1"/>
      <p:bldP spid="33" grpId="0" animBg="1"/>
      <p:bldP spid="33" grpId="1"/>
      <p:bldP spid="37" grpId="0" animBg="1"/>
      <p:bldP spid="38" grpId="0"/>
      <p:bldP spid="39" grpId="0" animBg="1"/>
      <p:bldP spid="40" grpId="0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/>
          <p:cNvSpPr txBox="1"/>
          <p:nvPr/>
        </p:nvSpPr>
        <p:spPr>
          <a:xfrm>
            <a:off x="4595037" y="912143"/>
            <a:ext cx="3153995" cy="53937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Listen and order.</a:t>
            </a:r>
          </a:p>
        </p:txBody>
      </p:sp>
      <p:sp>
        <p:nvSpPr>
          <p:cNvPr id="30" name="文本2"/>
          <p:cNvSpPr txBox="1"/>
          <p:nvPr/>
        </p:nvSpPr>
        <p:spPr>
          <a:xfrm>
            <a:off x="1600691" y="3429000"/>
            <a:ext cx="2811788" cy="62734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4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It’s..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2C2CC9C-9726-3EA2-2CE3-7499006EB075}"/>
              </a:ext>
            </a:extLst>
          </p:cNvPr>
          <p:cNvCxnSpPr>
            <a:cxnSpLocks/>
          </p:cNvCxnSpPr>
          <p:nvPr/>
        </p:nvCxnSpPr>
        <p:spPr>
          <a:xfrm>
            <a:off x="3032835" y="1460487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014B412E-A882-886C-C87B-056A658FE303}"/>
              </a:ext>
            </a:extLst>
          </p:cNvPr>
          <p:cNvGrpSpPr/>
          <p:nvPr/>
        </p:nvGrpSpPr>
        <p:grpSpPr>
          <a:xfrm>
            <a:off x="2516779" y="1141676"/>
            <a:ext cx="445481" cy="469613"/>
            <a:chOff x="2121873" y="1511588"/>
            <a:chExt cx="445481" cy="46961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F6A3EF20-A5EB-4572-D007-1EA65A151E3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663B5793-0C61-6F7E-2C3E-EE2A360A0B4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2" name="图片 11" descr="图片包含 图示&#10;&#10;AI 生成的内容可能不正确。">
            <a:extLst>
              <a:ext uri="{FF2B5EF4-FFF2-40B4-BE49-F238E27FC236}">
                <a16:creationId xmlns:a16="http://schemas.microsoft.com/office/drawing/2014/main" id="{1A060598-6648-D414-C032-55081D63B5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4" b="99815" l="0" r="99590">
                        <a14:foregroundMark x1="5574" y1="4141" x2="16639" y2="30037"/>
                        <a14:foregroundMark x1="10984" y1="12052" x2="51557" y2="3585"/>
                        <a14:foregroundMark x1="51557" y1="3585" x2="73197" y2="11248"/>
                        <a14:foregroundMark x1="73197" y1="11248" x2="79344" y2="28801"/>
                        <a14:foregroundMark x1="79344" y1="28801" x2="67295" y2="45674"/>
                        <a14:foregroundMark x1="67295" y1="45674" x2="51475" y2="54388"/>
                        <a14:foregroundMark x1="51475" y1="54388" x2="34508" y2="49506"/>
                        <a14:foregroundMark x1="34508" y1="49506" x2="25574" y2="27503"/>
                        <a14:foregroundMark x1="25574" y1="27503" x2="42295" y2="7911"/>
                        <a14:foregroundMark x1="42295" y1="7911" x2="51230" y2="5686"/>
                        <a14:foregroundMark x1="58525" y1="16069" x2="65492" y2="11310"/>
                        <a14:foregroundMark x1="65492" y1="11310" x2="76148" y2="12176"/>
                        <a14:foregroundMark x1="76148" y1="12176" x2="85574" y2="26514"/>
                        <a14:foregroundMark x1="85574" y1="26514" x2="86311" y2="35167"/>
                        <a14:foregroundMark x1="86311" y1="35167" x2="81393" y2="43820"/>
                        <a14:foregroundMark x1="81393" y1="43820" x2="70164" y2="51483"/>
                        <a14:foregroundMark x1="70164" y1="51483" x2="58770" y2="54512"/>
                        <a14:foregroundMark x1="58770" y1="54512" x2="53033" y2="52781"/>
                        <a14:foregroundMark x1="70984" y1="3956" x2="90574" y2="7231"/>
                        <a14:foregroundMark x1="90574" y1="7231" x2="93033" y2="16378"/>
                        <a14:foregroundMark x1="93033" y1="16378" x2="86721" y2="53152"/>
                        <a14:foregroundMark x1="86721" y1="53152" x2="85328" y2="54883"/>
                        <a14:foregroundMark x1="7951" y1="46230" x2="20820" y2="83127"/>
                        <a14:foregroundMark x1="20820" y1="83127" x2="56311" y2="79975"/>
                        <a14:foregroundMark x1="56311" y1="79975" x2="58361" y2="79234"/>
                        <a14:foregroundMark x1="69918" y1="54326" x2="67377" y2="83313"/>
                        <a14:foregroundMark x1="67377" y1="83313" x2="49016" y2="85847"/>
                        <a14:foregroundMark x1="49016" y1="85847" x2="25492" y2="77998"/>
                        <a14:foregroundMark x1="25492" y1="77998" x2="20492" y2="73115"/>
                        <a14:foregroundMark x1="6639" y1="83807" x2="15410" y2="91780"/>
                        <a14:foregroundMark x1="15410" y1="91780" x2="34344" y2="94932"/>
                        <a14:foregroundMark x1="34344" y1="94932" x2="42541" y2="92892"/>
                        <a14:foregroundMark x1="41148" y1="93881" x2="80492" y2="94129"/>
                        <a14:foregroundMark x1="80492" y1="94129" x2="80820" y2="94190"/>
                        <a14:foregroundMark x1="88361" y1="51669" x2="88689" y2="89617"/>
                        <a14:foregroundMark x1="85492" y1="95735" x2="92295" y2="91718"/>
                        <a14:foregroundMark x1="34262" y1="1112" x2="35164" y2="1174"/>
                        <a14:foregroundMark x1="91721" y1="1174" x2="94344" y2="2163"/>
                        <a14:foregroundMark x1="91967" y1="1174" x2="94426" y2="1854"/>
                        <a14:foregroundMark x1="98689" y1="7664" x2="98934" y2="9642"/>
                        <a14:foregroundMark x1="98197" y1="95179" x2="97049" y2="97157"/>
                        <a14:foregroundMark x1="92869" y1="99258" x2="95574" y2="98331"/>
                        <a14:foregroundMark x1="5656" y1="1669" x2="820" y2="6428"/>
                        <a14:foregroundMark x1="0" y1="8900" x2="1066" y2="17305"/>
                        <a14:foregroundMark x1="0" y1="17923" x2="0" y2="17923"/>
                        <a14:foregroundMark x1="246" y1="18171" x2="164" y2="20643"/>
                        <a14:foregroundMark x1="246" y1="21570" x2="164" y2="23918"/>
                        <a14:foregroundMark x1="246" y1="22064" x2="164" y2="33436"/>
                        <a14:foregroundMark x1="0" y1="34858" x2="164" y2="50309"/>
                        <a14:foregroundMark x1="410" y1="52534" x2="246" y2="58529"/>
                        <a14:foregroundMark x1="246" y1="58220" x2="1639" y2="76761"/>
                        <a14:foregroundMark x1="246" y1="74289" x2="656" y2="82447"/>
                        <a14:foregroundMark x1="656" y1="83560" x2="492" y2="91224"/>
                        <a14:foregroundMark x1="492" y1="91224" x2="3443" y2="97157"/>
                        <a14:foregroundMark x1="5902" y1="99073" x2="7869" y2="99258"/>
                        <a14:foregroundMark x1="11639" y1="99629" x2="14098" y2="99691"/>
                        <a14:foregroundMark x1="15738" y1="99691" x2="33852" y2="99938"/>
                        <a14:foregroundMark x1="51475" y1="99691" x2="61639" y2="99382"/>
                        <a14:foregroundMark x1="61639" y1="99382" x2="85902" y2="99938"/>
                        <a14:foregroundMark x1="87049" y1="99938" x2="89426" y2="99938"/>
                        <a14:foregroundMark x1="9672" y1="680" x2="12131" y2="803"/>
                        <a14:foregroundMark x1="17705" y1="989" x2="32951" y2="185"/>
                        <a14:foregroundMark x1="37869" y1="680" x2="48525" y2="803"/>
                        <a14:foregroundMark x1="48525" y1="803" x2="61803" y2="556"/>
                        <a14:foregroundMark x1="61803" y1="556" x2="72787" y2="1298"/>
                        <a14:foregroundMark x1="72787" y1="1298" x2="78852" y2="865"/>
                        <a14:foregroundMark x1="76393" y1="556" x2="85984" y2="185"/>
                        <a14:foregroundMark x1="85984" y1="185" x2="88770" y2="185"/>
                        <a14:foregroundMark x1="86230" y1="803" x2="91066" y2="865"/>
                        <a14:foregroundMark x1="96393" y1="3337" x2="99590" y2="11063"/>
                        <a14:foregroundMark x1="99590" y1="11063" x2="99098" y2="18603"/>
                        <a14:foregroundMark x1="98607" y1="25155" x2="99590" y2="43201"/>
                        <a14:foregroundMark x1="99590" y1="43201" x2="97705" y2="35847"/>
                        <a14:foregroundMark x1="98607" y1="45797" x2="99180" y2="63041"/>
                        <a14:foregroundMark x1="99180" y1="63041" x2="99262" y2="57417"/>
                        <a14:foregroundMark x1="98607" y1="68850" x2="98770" y2="91904"/>
                        <a14:foregroundMark x1="98279" y1="69221" x2="97869" y2="89555"/>
                        <a14:foregroundMark x1="97869" y1="89555" x2="99590" y2="92707"/>
                        <a14:foregroundMark x1="98770" y1="69036" x2="98607" y2="85043"/>
                        <a14:foregroundMark x1="99262" y1="84796" x2="98607" y2="69530"/>
                        <a14:foregroundMark x1="98607" y1="69530" x2="99098" y2="68850"/>
                        <a14:foregroundMark x1="96803" y1="3276" x2="99262" y2="8405"/>
                        <a14:foregroundMark x1="50738" y1="63041" x2="76475" y2="63226"/>
                        <a14:foregroundMark x1="51311" y1="64277" x2="63197" y2="64277"/>
                        <a14:foregroundMark x1="63197" y1="64277" x2="72951" y2="63906"/>
                        <a14:foregroundMark x1="72951" y1="63906" x2="60246" y2="65080"/>
                        <a14:foregroundMark x1="60246" y1="65080" x2="50656" y2="63041"/>
                        <a14:foregroundMark x1="50656" y1="63041" x2="65082" y2="61743"/>
                        <a14:foregroundMark x1="65082" y1="61743" x2="74508" y2="63659"/>
                        <a14:foregroundMark x1="74508" y1="63659" x2="72623" y2="66502"/>
                        <a14:foregroundMark x1="66803" y1="66255" x2="54180" y2="65884"/>
                        <a14:foregroundMark x1="54180" y1="65884" x2="49672" y2="61805"/>
                        <a14:foregroundMark x1="54098" y1="62176" x2="50820" y2="66378"/>
                        <a14:foregroundMark x1="56148" y1="74289" x2="33197" y2="74536"/>
                        <a14:foregroundMark x1="33197" y1="74536" x2="48197" y2="77070"/>
                        <a14:foregroundMark x1="48197" y1="77070" x2="37623" y2="75402"/>
                        <a14:foregroundMark x1="37623" y1="75402" x2="53197" y2="75711"/>
                        <a14:foregroundMark x1="53197" y1="75711" x2="61721" y2="74907"/>
                        <a14:foregroundMark x1="55984" y1="75958" x2="34098" y2="76576"/>
                        <a14:foregroundMark x1="34098" y1="76576" x2="31557" y2="74413"/>
                        <a14:foregroundMark x1="31393" y1="74969" x2="41148" y2="77998"/>
                        <a14:foregroundMark x1="41148" y1="77998" x2="52049" y2="77441"/>
                        <a14:foregroundMark x1="52049" y1="77441" x2="54918" y2="78616"/>
                        <a14:foregroundMark x1="31557" y1="25278" x2="54836" y2="25958"/>
                        <a14:foregroundMark x1="54836" y1="25958" x2="57377" y2="24289"/>
                        <a14:foregroundMark x1="59180" y1="23918" x2="47705" y2="20457"/>
                        <a14:foregroundMark x1="47705" y1="20457" x2="34590" y2="21817"/>
                        <a14:foregroundMark x1="34590" y1="21817" x2="50820" y2="23918"/>
                        <a14:foregroundMark x1="50820" y1="23918" x2="39180" y2="26452"/>
                        <a14:foregroundMark x1="39180" y1="26452" x2="28607" y2="25773"/>
                        <a14:foregroundMark x1="28607" y1="25773" x2="28361" y2="25525"/>
                        <a14:foregroundMark x1="30164" y1="22188" x2="59098" y2="25773"/>
                        <a14:foregroundMark x1="59098" y1="25773" x2="56230" y2="27627"/>
                        <a14:foregroundMark x1="57787" y1="22868" x2="57787" y2="271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478" y="1551027"/>
            <a:ext cx="3535263" cy="468857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A98B855E-11D6-4646-0756-46E0DEE523A8}"/>
              </a:ext>
            </a:extLst>
          </p:cNvPr>
          <p:cNvSpPr txBox="1"/>
          <p:nvPr/>
        </p:nvSpPr>
        <p:spPr>
          <a:xfrm>
            <a:off x="5700420" y="4312685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0F29DC0-1C5A-3CC1-D945-35AFCC65D42F}"/>
              </a:ext>
            </a:extLst>
          </p:cNvPr>
          <p:cNvSpPr txBox="1"/>
          <p:nvPr/>
        </p:nvSpPr>
        <p:spPr>
          <a:xfrm>
            <a:off x="5375021" y="1835425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CBD4563-E80F-0EBF-25F3-DE56D3E39B58}"/>
              </a:ext>
            </a:extLst>
          </p:cNvPr>
          <p:cNvSpPr txBox="1"/>
          <p:nvPr/>
        </p:nvSpPr>
        <p:spPr>
          <a:xfrm>
            <a:off x="5089606" y="3701451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7AC8C9A-90A0-5E08-EAEA-BB7D7DDE137E}"/>
              </a:ext>
            </a:extLst>
          </p:cNvPr>
          <p:cNvSpPr txBox="1"/>
          <p:nvPr/>
        </p:nvSpPr>
        <p:spPr>
          <a:xfrm>
            <a:off x="5933174" y="5444045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0679D1D-A641-D665-1DF8-2157E6CC346A}"/>
              </a:ext>
            </a:extLst>
          </p:cNvPr>
          <p:cNvSpPr txBox="1"/>
          <p:nvPr/>
        </p:nvSpPr>
        <p:spPr>
          <a:xfrm>
            <a:off x="5017327" y="2467195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445A9AF-9E13-7CED-383A-91D4A5D29748}"/>
              </a:ext>
            </a:extLst>
          </p:cNvPr>
          <p:cNvSpPr txBox="1"/>
          <p:nvPr/>
        </p:nvSpPr>
        <p:spPr>
          <a:xfrm>
            <a:off x="5099282" y="4867086"/>
            <a:ext cx="4400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kumimoji="1" lang="zh-CN" altLang="en-US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listen and order">
            <a:hlinkClick r:id="" action="ppaction://media"/>
            <a:extLst>
              <a:ext uri="{FF2B5EF4-FFF2-40B4-BE49-F238E27FC236}">
                <a16:creationId xmlns:a16="http://schemas.microsoft.com/office/drawing/2014/main" id="{586819C5-5B5C-204E-65D1-B885CD77D9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26407" y="157818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4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B5643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9" name="文本1"/>
          <p:cNvSpPr txBox="1"/>
          <p:nvPr/>
        </p:nvSpPr>
        <p:spPr>
          <a:xfrm>
            <a:off x="4821284" y="880270"/>
            <a:ext cx="2701502" cy="585918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ook and say.</a:t>
            </a:r>
          </a:p>
        </p:txBody>
      </p:sp>
      <p:sp>
        <p:nvSpPr>
          <p:cNvPr id="21" name="文本2"/>
          <p:cNvSpPr txBox="1"/>
          <p:nvPr/>
        </p:nvSpPr>
        <p:spPr>
          <a:xfrm>
            <a:off x="5280344" y="3321449"/>
            <a:ext cx="2868462" cy="55789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5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It’s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_________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sp>
        <p:nvSpPr>
          <p:cNvPr id="22" name="文本3"/>
          <p:cNvSpPr txBox="1"/>
          <p:nvPr/>
        </p:nvSpPr>
        <p:spPr>
          <a:xfrm>
            <a:off x="5250614" y="4069425"/>
            <a:ext cx="3037647" cy="76603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9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days to go.</a:t>
            </a:r>
          </a:p>
        </p:txBody>
      </p:sp>
      <p:sp>
        <p:nvSpPr>
          <p:cNvPr id="25" name="文本4"/>
          <p:cNvSpPr txBox="1"/>
          <p:nvPr/>
        </p:nvSpPr>
        <p:spPr>
          <a:xfrm>
            <a:off x="5775231" y="3378901"/>
            <a:ext cx="2087514" cy="47639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Wednesday</a:t>
            </a:r>
          </a:p>
        </p:txBody>
      </p:sp>
      <p:sp>
        <p:nvSpPr>
          <p:cNvPr id="26" name="文本5"/>
          <p:cNvSpPr txBox="1"/>
          <p:nvPr/>
        </p:nvSpPr>
        <p:spPr>
          <a:xfrm>
            <a:off x="5280344" y="4189415"/>
            <a:ext cx="927295" cy="442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Four</a:t>
            </a:r>
          </a:p>
        </p:txBody>
      </p:sp>
      <p:sp>
        <p:nvSpPr>
          <p:cNvPr id="32" name="文本6"/>
          <p:cNvSpPr txBox="1"/>
          <p:nvPr/>
        </p:nvSpPr>
        <p:spPr>
          <a:xfrm>
            <a:off x="5953339" y="3378901"/>
            <a:ext cx="1720398" cy="543597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Thursday</a:t>
            </a:r>
          </a:p>
        </p:txBody>
      </p:sp>
      <p:sp>
        <p:nvSpPr>
          <p:cNvPr id="33" name="文本7"/>
          <p:cNvSpPr txBox="1"/>
          <p:nvPr/>
        </p:nvSpPr>
        <p:spPr>
          <a:xfrm>
            <a:off x="5250614" y="4186263"/>
            <a:ext cx="1192610" cy="442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Three</a:t>
            </a:r>
          </a:p>
        </p:txBody>
      </p:sp>
      <p:sp>
        <p:nvSpPr>
          <p:cNvPr id="34" name="文本9"/>
          <p:cNvSpPr txBox="1"/>
          <p:nvPr/>
        </p:nvSpPr>
        <p:spPr>
          <a:xfrm>
            <a:off x="5250614" y="4186263"/>
            <a:ext cx="927295" cy="442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Two</a:t>
            </a:r>
          </a:p>
        </p:txBody>
      </p:sp>
      <p:sp>
        <p:nvSpPr>
          <p:cNvPr id="35" name="文本10"/>
          <p:cNvSpPr txBox="1"/>
          <p:nvPr/>
        </p:nvSpPr>
        <p:spPr>
          <a:xfrm>
            <a:off x="6172035" y="3378901"/>
            <a:ext cx="1254384" cy="53128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Friday</a:t>
            </a:r>
          </a:p>
        </p:txBody>
      </p:sp>
      <p:sp>
        <p:nvSpPr>
          <p:cNvPr id="36" name="文本11"/>
          <p:cNvSpPr txBox="1"/>
          <p:nvPr/>
        </p:nvSpPr>
        <p:spPr>
          <a:xfrm>
            <a:off x="5908733" y="3383679"/>
            <a:ext cx="1614053" cy="4334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Saturday</a:t>
            </a:r>
          </a:p>
        </p:txBody>
      </p:sp>
      <p:sp>
        <p:nvSpPr>
          <p:cNvPr id="37" name="文本12"/>
          <p:cNvSpPr txBox="1"/>
          <p:nvPr/>
        </p:nvSpPr>
        <p:spPr>
          <a:xfrm>
            <a:off x="5250614" y="4186263"/>
            <a:ext cx="897565" cy="47639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One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5250614" y="4069425"/>
            <a:ext cx="3125848" cy="67629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9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 to go.</a:t>
            </a:r>
          </a:p>
        </p:txBody>
      </p:sp>
      <p:sp>
        <p:nvSpPr>
          <p:cNvPr id="11" name="动作按钮: 帮助 10"/>
          <p:cNvSpPr/>
          <p:nvPr/>
        </p:nvSpPr>
        <p:spPr>
          <a:xfrm>
            <a:off x="10703560" y="1002030"/>
            <a:ext cx="889000" cy="565785"/>
          </a:xfrm>
          <a:prstGeom prst="actionButtonHelp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1232FC92-1DCD-7645-4358-757F60598D4C}"/>
              </a:ext>
            </a:extLst>
          </p:cNvPr>
          <p:cNvCxnSpPr>
            <a:cxnSpLocks/>
          </p:cNvCxnSpPr>
          <p:nvPr/>
        </p:nvCxnSpPr>
        <p:spPr>
          <a:xfrm>
            <a:off x="3032835" y="1460487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DC0D80DA-39B0-981D-B5F4-6C3F720B0F1F}"/>
              </a:ext>
            </a:extLst>
          </p:cNvPr>
          <p:cNvGrpSpPr/>
          <p:nvPr/>
        </p:nvGrpSpPr>
        <p:grpSpPr>
          <a:xfrm>
            <a:off x="2516779" y="1141676"/>
            <a:ext cx="445481" cy="469613"/>
            <a:chOff x="2121873" y="1511588"/>
            <a:chExt cx="445481" cy="469613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6D3A02A8-9677-22F6-1512-03F7E5108F0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CE2B69CF-9239-F7F3-AA10-8836E00388A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形状2">
            <a:extLst>
              <a:ext uri="{FF2B5EF4-FFF2-40B4-BE49-F238E27FC236}">
                <a16:creationId xmlns:a16="http://schemas.microsoft.com/office/drawing/2014/main" id="{2E778C4C-FECF-B4E1-796D-892E995E8FAF}"/>
              </a:ext>
            </a:extLst>
          </p:cNvPr>
          <p:cNvSpPr txBox="1"/>
          <p:nvPr/>
        </p:nvSpPr>
        <p:spPr>
          <a:xfrm>
            <a:off x="9353320" y="2837302"/>
            <a:ext cx="484743" cy="476396"/>
          </a:xfrm>
          <a:custGeom>
            <a:avLst/>
            <a:gdLst>
              <a:gd name="connsiteX0" fmla="*/ 407874 w 815749"/>
              <a:gd name="connsiteY0" fmla="*/ 0 h 641684"/>
              <a:gd name="connsiteX1" fmla="*/ 633137 w 815749"/>
              <a:gd name="connsiteY1" fmla="*/ 0 h 641684"/>
              <a:gd name="connsiteX2" fmla="*/ 815749 w 815749"/>
              <a:gd name="connsiteY2" fmla="*/ 498038 h 641684"/>
              <a:gd name="connsiteX3" fmla="*/ 182612 w 815749"/>
              <a:gd name="connsiteY3" fmla="*/ 641684 h 641684"/>
              <a:gd name="connsiteX4" fmla="*/ 0 w 815749"/>
              <a:gd name="connsiteY4" fmla="*/ 143646 h 64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749" h="641684">
                <a:moveTo>
                  <a:pt x="407874" y="0"/>
                </a:moveTo>
                <a:cubicBezTo>
                  <a:pt x="633137" y="0"/>
                  <a:pt x="815749" y="143646"/>
                  <a:pt x="815749" y="320842"/>
                </a:cubicBezTo>
                <a:cubicBezTo>
                  <a:pt x="815749" y="498038"/>
                  <a:pt x="633137" y="641684"/>
                  <a:pt x="407874" y="641684"/>
                </a:cubicBezTo>
                <a:cubicBezTo>
                  <a:pt x="182612" y="641684"/>
                  <a:pt x="0" y="498038"/>
                  <a:pt x="0" y="320842"/>
                </a:cubicBezTo>
                <a:cubicBezTo>
                  <a:pt x="0" y="143646"/>
                  <a:pt x="182612" y="0"/>
                  <a:pt x="407874" y="0"/>
                </a:cubicBezTo>
                <a:close/>
              </a:path>
            </a:pathLst>
          </a:custGeom>
          <a:noFill/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96B48BD-CA62-5C14-14AC-42C1350F65DC}"/>
              </a:ext>
            </a:extLst>
          </p:cNvPr>
          <p:cNvSpPr txBox="1"/>
          <p:nvPr/>
        </p:nvSpPr>
        <p:spPr>
          <a:xfrm>
            <a:off x="9033740" y="2796582"/>
            <a:ext cx="3256423" cy="47639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     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and </a:t>
            </a:r>
            <a:r>
              <a:rPr lang="zh-CN" altLang="en-US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        </a:t>
            </a:r>
            <a:r>
              <a:rPr lang="en-US" altLang="zh-CN" sz="28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)</a:t>
            </a:r>
            <a:endParaRPr lang="zh-CN" altLang="en-US" sz="28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pic>
        <p:nvPicPr>
          <p:cNvPr id="23" name="图片 22" descr="卡通人物&#10;&#10;AI 生成的内容可能不正确。">
            <a:extLst>
              <a:ext uri="{FF2B5EF4-FFF2-40B4-BE49-F238E27FC236}">
                <a16:creationId xmlns:a16="http://schemas.microsoft.com/office/drawing/2014/main" id="{E35C5B33-F022-9770-8B3A-BE524B8CF0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60" y="2505793"/>
            <a:ext cx="901863" cy="796816"/>
          </a:xfrm>
          <a:prstGeom prst="rect">
            <a:avLst/>
          </a:prstGeom>
        </p:spPr>
      </p:pic>
      <p:graphicFrame>
        <p:nvGraphicFramePr>
          <p:cNvPr id="24" name="表格1">
            <a:extLst>
              <a:ext uri="{FF2B5EF4-FFF2-40B4-BE49-F238E27FC236}">
                <a16:creationId xmlns:a16="http://schemas.microsoft.com/office/drawing/2014/main" id="{C7533EDB-6B92-344B-4F5A-88AD4BE9DD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150337"/>
              </p:ext>
            </p:extLst>
          </p:nvPr>
        </p:nvGraphicFramePr>
        <p:xfrm>
          <a:off x="505113" y="1936848"/>
          <a:ext cx="11441008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6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02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0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2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947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409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形状3"/>
          <p:cNvSpPr txBox="1"/>
          <p:nvPr/>
        </p:nvSpPr>
        <p:spPr>
          <a:xfrm>
            <a:off x="3792073" y="1804216"/>
            <a:ext cx="1961883" cy="709739"/>
          </a:xfrm>
          <a:custGeom>
            <a:avLst/>
            <a:gdLst>
              <a:gd name="connsiteX0" fmla="*/ 1126298 w 2252596"/>
              <a:gd name="connsiteY0" fmla="*/ 0 h 878605"/>
              <a:gd name="connsiteX1" fmla="*/ 1748335 w 2252596"/>
              <a:gd name="connsiteY1" fmla="*/ 0 h 878605"/>
              <a:gd name="connsiteX2" fmla="*/ 2252596 w 2252596"/>
              <a:gd name="connsiteY2" fmla="*/ 681923 h 878605"/>
              <a:gd name="connsiteX3" fmla="*/ 504261 w 2252596"/>
              <a:gd name="connsiteY3" fmla="*/ 878605 h 878605"/>
              <a:gd name="connsiteX4" fmla="*/ 0 w 2252596"/>
              <a:gd name="connsiteY4" fmla="*/ 196682 h 87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2596" h="878605">
                <a:moveTo>
                  <a:pt x="1126298" y="0"/>
                </a:moveTo>
                <a:cubicBezTo>
                  <a:pt x="1748335" y="0"/>
                  <a:pt x="2252596" y="196682"/>
                  <a:pt x="2252596" y="439303"/>
                </a:cubicBezTo>
                <a:cubicBezTo>
                  <a:pt x="2252596" y="681923"/>
                  <a:pt x="1748335" y="878605"/>
                  <a:pt x="1126298" y="878605"/>
                </a:cubicBezTo>
                <a:cubicBezTo>
                  <a:pt x="504261" y="878605"/>
                  <a:pt x="0" y="681923"/>
                  <a:pt x="0" y="439303"/>
                </a:cubicBezTo>
                <a:cubicBezTo>
                  <a:pt x="0" y="196682"/>
                  <a:pt x="504261" y="0"/>
                  <a:pt x="112629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5715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7" name="形状3"/>
          <p:cNvSpPr txBox="1"/>
          <p:nvPr/>
        </p:nvSpPr>
        <p:spPr>
          <a:xfrm>
            <a:off x="5775231" y="1792377"/>
            <a:ext cx="1661746" cy="721578"/>
          </a:xfrm>
          <a:custGeom>
            <a:avLst/>
            <a:gdLst>
              <a:gd name="connsiteX0" fmla="*/ 1126298 w 2252596"/>
              <a:gd name="connsiteY0" fmla="*/ 0 h 878605"/>
              <a:gd name="connsiteX1" fmla="*/ 1748335 w 2252596"/>
              <a:gd name="connsiteY1" fmla="*/ 0 h 878605"/>
              <a:gd name="connsiteX2" fmla="*/ 2252596 w 2252596"/>
              <a:gd name="connsiteY2" fmla="*/ 681923 h 878605"/>
              <a:gd name="connsiteX3" fmla="*/ 504261 w 2252596"/>
              <a:gd name="connsiteY3" fmla="*/ 878605 h 878605"/>
              <a:gd name="connsiteX4" fmla="*/ 0 w 2252596"/>
              <a:gd name="connsiteY4" fmla="*/ 196682 h 87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2596" h="878605">
                <a:moveTo>
                  <a:pt x="1126298" y="0"/>
                </a:moveTo>
                <a:cubicBezTo>
                  <a:pt x="1748335" y="0"/>
                  <a:pt x="2252596" y="196682"/>
                  <a:pt x="2252596" y="439303"/>
                </a:cubicBezTo>
                <a:cubicBezTo>
                  <a:pt x="2252596" y="681923"/>
                  <a:pt x="1748335" y="878605"/>
                  <a:pt x="1126298" y="878605"/>
                </a:cubicBezTo>
                <a:cubicBezTo>
                  <a:pt x="504261" y="878605"/>
                  <a:pt x="0" y="681923"/>
                  <a:pt x="0" y="439303"/>
                </a:cubicBezTo>
                <a:cubicBezTo>
                  <a:pt x="0" y="196682"/>
                  <a:pt x="504261" y="0"/>
                  <a:pt x="112629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5715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8" name="形状3"/>
          <p:cNvSpPr txBox="1"/>
          <p:nvPr/>
        </p:nvSpPr>
        <p:spPr>
          <a:xfrm>
            <a:off x="7436977" y="1804215"/>
            <a:ext cx="1231646" cy="697903"/>
          </a:xfrm>
          <a:custGeom>
            <a:avLst/>
            <a:gdLst>
              <a:gd name="connsiteX0" fmla="*/ 1126298 w 2252596"/>
              <a:gd name="connsiteY0" fmla="*/ 0 h 878605"/>
              <a:gd name="connsiteX1" fmla="*/ 1748335 w 2252596"/>
              <a:gd name="connsiteY1" fmla="*/ 0 h 878605"/>
              <a:gd name="connsiteX2" fmla="*/ 2252596 w 2252596"/>
              <a:gd name="connsiteY2" fmla="*/ 681923 h 878605"/>
              <a:gd name="connsiteX3" fmla="*/ 504261 w 2252596"/>
              <a:gd name="connsiteY3" fmla="*/ 878605 h 878605"/>
              <a:gd name="connsiteX4" fmla="*/ 0 w 2252596"/>
              <a:gd name="connsiteY4" fmla="*/ 196682 h 87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2596" h="878605">
                <a:moveTo>
                  <a:pt x="1126298" y="0"/>
                </a:moveTo>
                <a:cubicBezTo>
                  <a:pt x="1748335" y="0"/>
                  <a:pt x="2252596" y="196682"/>
                  <a:pt x="2252596" y="439303"/>
                </a:cubicBezTo>
                <a:cubicBezTo>
                  <a:pt x="2252596" y="681923"/>
                  <a:pt x="1748335" y="878605"/>
                  <a:pt x="1126298" y="878605"/>
                </a:cubicBezTo>
                <a:cubicBezTo>
                  <a:pt x="504261" y="878605"/>
                  <a:pt x="0" y="681923"/>
                  <a:pt x="0" y="439303"/>
                </a:cubicBezTo>
                <a:cubicBezTo>
                  <a:pt x="0" y="196682"/>
                  <a:pt x="504261" y="0"/>
                  <a:pt x="112629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5715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9" name="形状3"/>
          <p:cNvSpPr txBox="1"/>
          <p:nvPr/>
        </p:nvSpPr>
        <p:spPr>
          <a:xfrm>
            <a:off x="8667845" y="1779452"/>
            <a:ext cx="1575489" cy="657466"/>
          </a:xfrm>
          <a:custGeom>
            <a:avLst/>
            <a:gdLst>
              <a:gd name="connsiteX0" fmla="*/ 1126298 w 2252596"/>
              <a:gd name="connsiteY0" fmla="*/ 0 h 878605"/>
              <a:gd name="connsiteX1" fmla="*/ 1748335 w 2252596"/>
              <a:gd name="connsiteY1" fmla="*/ 0 h 878605"/>
              <a:gd name="connsiteX2" fmla="*/ 2252596 w 2252596"/>
              <a:gd name="connsiteY2" fmla="*/ 681923 h 878605"/>
              <a:gd name="connsiteX3" fmla="*/ 504261 w 2252596"/>
              <a:gd name="connsiteY3" fmla="*/ 878605 h 878605"/>
              <a:gd name="connsiteX4" fmla="*/ 0 w 2252596"/>
              <a:gd name="connsiteY4" fmla="*/ 196682 h 87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2596" h="878605">
                <a:moveTo>
                  <a:pt x="1126298" y="0"/>
                </a:moveTo>
                <a:cubicBezTo>
                  <a:pt x="1748335" y="0"/>
                  <a:pt x="2252596" y="196682"/>
                  <a:pt x="2252596" y="439303"/>
                </a:cubicBezTo>
                <a:cubicBezTo>
                  <a:pt x="2252596" y="681923"/>
                  <a:pt x="1748335" y="878605"/>
                  <a:pt x="1126298" y="878605"/>
                </a:cubicBezTo>
                <a:cubicBezTo>
                  <a:pt x="504261" y="878605"/>
                  <a:pt x="0" y="681923"/>
                  <a:pt x="0" y="439303"/>
                </a:cubicBezTo>
                <a:cubicBezTo>
                  <a:pt x="0" y="196682"/>
                  <a:pt x="504261" y="0"/>
                  <a:pt x="112629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5715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5"/>
          <p:cNvSpPr txBox="1"/>
          <p:nvPr/>
        </p:nvSpPr>
        <p:spPr>
          <a:xfrm>
            <a:off x="10264609" y="1842296"/>
            <a:ext cx="1737863" cy="677976"/>
          </a:xfrm>
          <a:custGeom>
            <a:avLst/>
            <a:gdLst>
              <a:gd name="connsiteX0" fmla="*/ 792923 w 1585846"/>
              <a:gd name="connsiteY0" fmla="*/ 0 h 1016127"/>
              <a:gd name="connsiteX1" fmla="*/ 1230842 w 1585846"/>
              <a:gd name="connsiteY1" fmla="*/ 0 h 1016127"/>
              <a:gd name="connsiteX2" fmla="*/ 1585846 w 1585846"/>
              <a:gd name="connsiteY2" fmla="*/ 788659 h 1016127"/>
              <a:gd name="connsiteX3" fmla="*/ 355004 w 1585846"/>
              <a:gd name="connsiteY3" fmla="*/ 1016127 h 1016127"/>
              <a:gd name="connsiteX4" fmla="*/ 0 w 1585846"/>
              <a:gd name="connsiteY4" fmla="*/ 227468 h 1016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5846" h="1016127">
                <a:moveTo>
                  <a:pt x="792923" y="0"/>
                </a:moveTo>
                <a:cubicBezTo>
                  <a:pt x="1230842" y="0"/>
                  <a:pt x="1585846" y="227468"/>
                  <a:pt x="1585846" y="508064"/>
                </a:cubicBezTo>
                <a:cubicBezTo>
                  <a:pt x="1585846" y="788659"/>
                  <a:pt x="1230842" y="1016127"/>
                  <a:pt x="792923" y="1016127"/>
                </a:cubicBezTo>
                <a:cubicBezTo>
                  <a:pt x="355004" y="1016127"/>
                  <a:pt x="0" y="788659"/>
                  <a:pt x="0" y="508064"/>
                </a:cubicBezTo>
                <a:cubicBezTo>
                  <a:pt x="0" y="227468"/>
                  <a:pt x="355004" y="0"/>
                  <a:pt x="792923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762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6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9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93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0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2" grpId="1"/>
      <p:bldP spid="25" grpId="0" animBg="1"/>
      <p:bldP spid="25" grpId="1" animBg="1"/>
      <p:bldP spid="26" grpId="0" animBg="1"/>
      <p:bldP spid="26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6" grpId="1"/>
      <p:bldP spid="11" grpId="0" animBg="1"/>
      <p:bldP spid="17" grpId="0" bldLvl="0" animBg="1"/>
      <p:bldP spid="17" grpId="1" animBg="1"/>
      <p:bldP spid="7" grpId="0" bldLvl="0" animBg="1"/>
      <p:bldP spid="7" grpId="1" bldLvl="0" animBg="1"/>
      <p:bldP spid="8" grpId="0" bldLvl="0" animBg="1"/>
      <p:bldP spid="8" grpId="1" bldLvl="0" animBg="1"/>
      <p:bldP spid="9" grpId="0" bldLvl="0" animBg="1"/>
      <p:bldP spid="2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B5643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0" name="文本1"/>
          <p:cNvSpPr txBox="1"/>
          <p:nvPr/>
        </p:nvSpPr>
        <p:spPr>
          <a:xfrm>
            <a:off x="4548919" y="916536"/>
            <a:ext cx="2565542" cy="53858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3800"/>
              </a:lnSpc>
            </a:pP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Homework</a:t>
            </a:r>
          </a:p>
        </p:txBody>
      </p:sp>
      <p:sp>
        <p:nvSpPr>
          <p:cNvPr id="11" name="文本2"/>
          <p:cNvSpPr txBox="1"/>
          <p:nvPr/>
        </p:nvSpPr>
        <p:spPr>
          <a:xfrm>
            <a:off x="1807591" y="2111662"/>
            <a:ext cx="8576818" cy="1619008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 algn="l">
              <a:lnSpc>
                <a:spcPts val="2700"/>
              </a:lnSpc>
              <a:buFont typeface="Wingdings" pitchFamily="2" charset="2"/>
              <a:buChar char="Ø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带感情地朗读故事。</a:t>
            </a:r>
          </a:p>
          <a:p>
            <a:pPr marL="0" algn="l">
              <a:buFont typeface="Arial" panose="020B0604020202020204"/>
              <a:buAutoNum type="arabicPeriod"/>
            </a:pPr>
            <a:endParaRPr sz="28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marL="342900" indent="-342900" algn="l">
              <a:lnSpc>
                <a:spcPts val="2800"/>
              </a:lnSpc>
              <a:buFont typeface="Wingdings" pitchFamily="2" charset="2"/>
              <a:buChar char="Ø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借助以下表格，与同学或朋友玩倒数日期的游戏。</a:t>
            </a:r>
          </a:p>
        </p:txBody>
      </p:sp>
      <p:sp>
        <p:nvSpPr>
          <p:cNvPr id="14" name="文本3"/>
          <p:cNvSpPr txBox="1"/>
          <p:nvPr/>
        </p:nvSpPr>
        <p:spPr>
          <a:xfrm>
            <a:off x="3870493" y="4480109"/>
            <a:ext cx="3922394" cy="61561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5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It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’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s __________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.     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sp>
        <p:nvSpPr>
          <p:cNvPr id="15" name="文本4"/>
          <p:cNvSpPr txBox="1"/>
          <p:nvPr/>
        </p:nvSpPr>
        <p:spPr>
          <a:xfrm>
            <a:off x="3870493" y="5255845"/>
            <a:ext cx="4045939" cy="61561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9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______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day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(s)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to go.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</a:rPr>
              <a:t> 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111547" y="4389228"/>
            <a:ext cx="2736215" cy="5035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400" dirty="0">
                <a:solidFill>
                  <a:srgbClr val="FF0000">
                    <a:alpha val="100000"/>
                  </a:srgbClr>
                </a:solidFill>
                <a:latin typeface="Arial" panose="020B0604020202020204" pitchFamily="34" charset="0"/>
                <a:ea typeface="Comic Sans MS" panose="030F0702030302020204"/>
                <a:cs typeface="Arial" panose="020B0604020202020204" pitchFamily="34" charset="0"/>
                <a:sym typeface="+mn-ea"/>
              </a:rPr>
              <a:t>(Circle and count.)</a:t>
            </a:r>
            <a:endParaRPr lang="zh-CN" altLang="en-US" sz="2400" dirty="0">
              <a:solidFill>
                <a:srgbClr val="FF0000">
                  <a:alpha val="100000"/>
                </a:srgbClr>
              </a:solidFill>
              <a:latin typeface="Arial" panose="020B0604020202020204" pitchFamily="34" charset="0"/>
              <a:ea typeface="Comic Sans MS" panose="030F0702030302020204"/>
              <a:cs typeface="Arial" panose="020B0604020202020204" pitchFamily="34" charset="0"/>
              <a:sym typeface="+mn-ea"/>
            </a:endParaRP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DBD7D205-4372-18B9-3C57-D2A2E06FC691}"/>
              </a:ext>
            </a:extLst>
          </p:cNvPr>
          <p:cNvCxnSpPr>
            <a:cxnSpLocks/>
          </p:cNvCxnSpPr>
          <p:nvPr/>
        </p:nvCxnSpPr>
        <p:spPr>
          <a:xfrm>
            <a:off x="2692490" y="1460487"/>
            <a:ext cx="627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E10F5994-9AC7-EF9A-7C67-F8EA59BF700D}"/>
              </a:ext>
            </a:extLst>
          </p:cNvPr>
          <p:cNvGrpSpPr/>
          <p:nvPr/>
        </p:nvGrpSpPr>
        <p:grpSpPr>
          <a:xfrm>
            <a:off x="2193399" y="1175129"/>
            <a:ext cx="445481" cy="469613"/>
            <a:chOff x="2121873" y="1511588"/>
            <a:chExt cx="445481" cy="46961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3B96237B-A0B4-FBDC-FCE1-B28CD6310E6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3D3CC9FE-5FB3-80C8-452C-C7FDB59319C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26" name="表格1">
            <a:extLst>
              <a:ext uri="{FF2B5EF4-FFF2-40B4-BE49-F238E27FC236}">
                <a16:creationId xmlns:a16="http://schemas.microsoft.com/office/drawing/2014/main" id="{A453BB61-80DE-9C1C-724E-EBC7A84CDF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305160"/>
              </p:ext>
            </p:extLst>
          </p:nvPr>
        </p:nvGraphicFramePr>
        <p:xfrm>
          <a:off x="406754" y="3843596"/>
          <a:ext cx="11441008" cy="47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6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02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0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2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947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409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76396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Monday</a:t>
                      </a:r>
                      <a:r>
                        <a:rPr lang="en-US" altLang="zh-CN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 </a:t>
                      </a:r>
                      <a:endParaRPr lang="zh-CN" altLang="en-US" sz="24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4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7CBA1-67C6-D69C-0CF0-0B05C6B09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>
            <a:extLst>
              <a:ext uri="{FF2B5EF4-FFF2-40B4-BE49-F238E27FC236}">
                <a16:creationId xmlns:a16="http://schemas.microsoft.com/office/drawing/2014/main" id="{CADDF296-7710-0741-4F85-46F2E34BFB17}"/>
              </a:ext>
            </a:extLst>
          </p:cNvPr>
          <p:cNvSpPr txBox="1"/>
          <p:nvPr/>
        </p:nvSpPr>
        <p:spPr>
          <a:xfrm>
            <a:off x="1158768" y="614966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《新交际英语》（预备级）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3575E576-6E5B-AE4A-78FF-58314E2D31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>
            <a:extLst>
              <a:ext uri="{FF2B5EF4-FFF2-40B4-BE49-F238E27FC236}">
                <a16:creationId xmlns:a16="http://schemas.microsoft.com/office/drawing/2014/main" id="{2D7BC6A2-381E-4C80-86F3-F80EE81F5AB2}"/>
              </a:ext>
            </a:extLst>
          </p:cNvPr>
          <p:cNvSpPr txBox="1"/>
          <p:nvPr/>
        </p:nvSpPr>
        <p:spPr>
          <a:xfrm>
            <a:off x="773113" y="204169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5 My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eek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2 Let’s read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!</a:t>
            </a:r>
          </a:p>
        </p:txBody>
      </p:sp>
      <p:grpSp>
        <p:nvGrpSpPr>
          <p:cNvPr id="6" name="组合1">
            <a:extLst>
              <a:ext uri="{FF2B5EF4-FFF2-40B4-BE49-F238E27FC236}">
                <a16:creationId xmlns:a16="http://schemas.microsoft.com/office/drawing/2014/main" id="{79F99B04-00D6-B0D7-AEA5-14E4F27B9D3C}"/>
              </a:ext>
            </a:extLst>
          </p:cNvPr>
          <p:cNvGrpSpPr/>
          <p:nvPr/>
        </p:nvGrpSpPr>
        <p:grpSpPr>
          <a:xfrm>
            <a:off x="1274620" y="1013317"/>
            <a:ext cx="2954826" cy="1170102"/>
            <a:chOff x="0" y="0"/>
            <a:chExt cx="2954826" cy="1170102"/>
          </a:xfrm>
        </p:grpSpPr>
        <p:sp>
          <p:nvSpPr>
            <p:cNvPr id="7" name="形状1">
              <a:extLst>
                <a:ext uri="{FF2B5EF4-FFF2-40B4-BE49-F238E27FC236}">
                  <a16:creationId xmlns:a16="http://schemas.microsoft.com/office/drawing/2014/main" id="{EB032947-520E-0962-32DE-25441A890C7C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7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>
              <a:extLst>
                <a:ext uri="{FF2B5EF4-FFF2-40B4-BE49-F238E27FC236}">
                  <a16:creationId xmlns:a16="http://schemas.microsoft.com/office/drawing/2014/main" id="{D79D761A-F2EE-D6F5-4F22-662FBEB75408}"/>
                </a:ext>
              </a:extLst>
            </p:cNvPr>
            <p:cNvSpPr txBox="1"/>
            <p:nvPr/>
          </p:nvSpPr>
          <p:spPr>
            <a:xfrm>
              <a:off x="0" y="0"/>
              <a:ext cx="2951016" cy="117010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2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《新启航英语》</a:t>
              </a:r>
            </a:p>
          </p:txBody>
        </p:sp>
      </p:grpSp>
      <p:sp>
        <p:nvSpPr>
          <p:cNvPr id="9" name="副标题 2">
            <a:extLst>
              <a:ext uri="{FF2B5EF4-FFF2-40B4-BE49-F238E27FC236}">
                <a16:creationId xmlns:a16="http://schemas.microsoft.com/office/drawing/2014/main" id="{495B667E-8935-1138-F360-0DA926A770AE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716093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1638</TotalTime>
  <Words>636</Words>
  <Application>Microsoft Office PowerPoint</Application>
  <PresentationFormat>宽屏</PresentationFormat>
  <Paragraphs>215</Paragraphs>
  <Slides>20</Slides>
  <Notes>3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等线</vt:lpstr>
      <vt:lpstr>华文楷体</vt:lpstr>
      <vt:lpstr>SimSun</vt:lpstr>
      <vt:lpstr>微软雅黑</vt:lpstr>
      <vt:lpstr>Arial</vt:lpstr>
      <vt:lpstr>Comic Sans MS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新起航课件</dc:title>
  <dc:creator>139****2363</dc:creator>
  <cp:lastModifiedBy>Fltrp S.H</cp:lastModifiedBy>
  <cp:revision>38</cp:revision>
  <dcterms:created xsi:type="dcterms:W3CDTF">2025-05-25T10:07:00Z</dcterms:created>
  <dcterms:modified xsi:type="dcterms:W3CDTF">2026-01-19T05:52:22Z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5.2.4.8772</vt:lpwstr>
  </property>
  <property fmtid="{D5CDD505-2E9C-101B-9397-08002B2CF9AE}" pid="4" name="EasiNoteCoursewareInfo">
    <vt:lpwstr>78a9124d-c0a3-47a3-b0cf-e406e73c5ffb:268</vt:lpwstr>
  </property>
  <property fmtid="{D5CDD505-2E9C-101B-9397-08002B2CF9AE}" pid="5" name="EasiNoteDocumentName">
    <vt:lpwstr>新起航课件</vt:lpwstr>
  </property>
  <property fmtid="{D5CDD505-2E9C-101B-9397-08002B2CF9AE}" pid="6" name="EasiNoteAuthor">
    <vt:lpwstr>xunlhzlgrjpsmsljhqtois18249517o1</vt:lpwstr>
  </property>
  <property fmtid="{D5CDD505-2E9C-101B-9397-08002B2CF9AE}" pid="7" name="EasiNoteUpstreamCoursewareInfo_0">
    <vt:lpwstr>78a9124d-c0a3-47a3-b0cf-e406e73c5ffb</vt:lpwstr>
  </property>
  <property fmtid="{D5CDD505-2E9C-101B-9397-08002B2CF9AE}" pid="8" name="ICV">
    <vt:lpwstr>6CDC4F07C31E4CC5BAAD1E31F0C6888B_13</vt:lpwstr>
  </property>
  <property fmtid="{D5CDD505-2E9C-101B-9397-08002B2CF9AE}" pid="9" name="KSOProductBuildVer">
    <vt:lpwstr>2052-12.1.0.23542</vt:lpwstr>
  </property>
</Properties>
</file>