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tiff" ContentType="image/tiff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3" r:id="rId2"/>
  </p:sldMasterIdLst>
  <p:notesMasterIdLst>
    <p:notesMasterId r:id="rId18"/>
  </p:notesMasterIdLst>
  <p:handoutMasterIdLst>
    <p:handoutMasterId r:id="rId19"/>
  </p:handoutMasterIdLst>
  <p:sldIdLst>
    <p:sldId id="282" r:id="rId3"/>
    <p:sldId id="316" r:id="rId4"/>
    <p:sldId id="293" r:id="rId5"/>
    <p:sldId id="495" r:id="rId6"/>
    <p:sldId id="496" r:id="rId7"/>
    <p:sldId id="352" r:id="rId8"/>
    <p:sldId id="435" r:id="rId9"/>
    <p:sldId id="303" r:id="rId10"/>
    <p:sldId id="494" r:id="rId11"/>
    <p:sldId id="497" r:id="rId12"/>
    <p:sldId id="443" r:id="rId13"/>
    <p:sldId id="306" r:id="rId14"/>
    <p:sldId id="493" r:id="rId15"/>
    <p:sldId id="335" r:id="rId16"/>
    <p:sldId id="491" r:id="rId17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62" userDrawn="1">
          <p15:clr>
            <a:srgbClr val="A4A3A4"/>
          </p15:clr>
        </p15:guide>
        <p15:guide id="2" orient="horz" pos="550" userDrawn="1">
          <p15:clr>
            <a:srgbClr val="A4A3A4"/>
          </p15:clr>
        </p15:guide>
        <p15:guide id="3" pos="673" userDrawn="1">
          <p15:clr>
            <a:srgbClr val="A4A3A4"/>
          </p15:clr>
        </p15:guide>
        <p15:guide id="4" pos="717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yy" initials="yy" lastIdx="1" clrIdx="1"/>
  <p:cmAuthor id="3" name="FLTRP_JCSZ" initials="FLTRP_JCS" lastIdx="2" clrIdx="2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4473B"/>
    <a:srgbClr val="AE0203"/>
    <a:srgbClr val="D6DDE5"/>
    <a:srgbClr val="E195BE"/>
    <a:srgbClr val="F2F2F2"/>
    <a:srgbClr val="3B5643"/>
    <a:srgbClr val="EAEFF7"/>
    <a:srgbClr val="3A5542"/>
    <a:srgbClr val="1784AD"/>
    <a:srgbClr val="014E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08" autoAdjust="0"/>
    <p:restoredTop sz="87394" autoAdjust="0"/>
  </p:normalViewPr>
  <p:slideViewPr>
    <p:cSldViewPr snapToGrid="0" showGuides="1">
      <p:cViewPr varScale="1">
        <p:scale>
          <a:sx n="137" d="100"/>
          <a:sy n="137" d="100"/>
        </p:scale>
        <p:origin x="1122" y="132"/>
      </p:cViewPr>
      <p:guideLst>
        <p:guide orient="horz" pos="3962"/>
        <p:guide orient="horz" pos="550"/>
        <p:guide pos="673"/>
        <p:guide pos="717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64726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52900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5166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marR="0" lvl="1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914400" marR="0" lvl="2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371600" marR="0" lvl="3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828800" marR="0" lvl="4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microsoft.com/office/2007/relationships/hdphoto" Target="../media/hdphoto7.wdp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11" Type="http://schemas.openxmlformats.org/officeDocument/2006/relationships/image" Target="../media/image18.tiff"/><Relationship Id="rId5" Type="http://schemas.openxmlformats.org/officeDocument/2006/relationships/image" Target="../media/image15.png"/><Relationship Id="rId10" Type="http://schemas.microsoft.com/office/2007/relationships/hdphoto" Target="../media/hdphoto6.wdp"/><Relationship Id="rId4" Type="http://schemas.microsoft.com/office/2007/relationships/hdphoto" Target="../media/hdphoto3.wdp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microsoft.com/office/2007/relationships/hdphoto" Target="../media/hdphoto8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microsoft.com/office/2007/relationships/hdphoto" Target="../media/hdphoto9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0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</a:t>
            </a:r>
            <a:r>
              <a:rPr lang="zh-CN" altLang="en-US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r>
              <a:rPr lang="zh-CN" altLang="en-US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Subjects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Let’s practise.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&amp;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Do and say. &amp; Let’s have fun.</a:t>
            </a:r>
          </a:p>
          <a:p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395662" y="3771491"/>
            <a:ext cx="10796338" cy="21620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次：二年级下册               学    科：英语（外研社版）</a:t>
            </a:r>
          </a:p>
          <a:p>
            <a:r>
              <a:rPr lang="zh-CN" altLang="en-US" sz="2800" dirty="0"/>
              <a:t>主讲人：邓娟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  </a:t>
            </a:r>
            <a:r>
              <a:rPr lang="en-US" altLang="zh-CN" sz="2800" dirty="0"/>
              <a:t>   </a:t>
            </a:r>
            <a:r>
              <a:rPr lang="zh-CN" altLang="en-US" sz="2800" dirty="0"/>
              <a:t>学    校：成都市锦晖小学金融城分校</a:t>
            </a:r>
            <a:endParaRPr lang="en-US" altLang="zh-CN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274620" y="924417"/>
            <a:ext cx="2951016" cy="584775"/>
          </a:xfrm>
          <a:prstGeom prst="rect">
            <a:avLst/>
          </a:prstGeom>
          <a:solidFill>
            <a:srgbClr val="3B5643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新启航英语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068388" y="2228571"/>
            <a:ext cx="9750849" cy="3258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识别图片中的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学科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，并运用所学语言介绍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自己擅长的学科。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结合自身实际情况，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完成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科目勾选清单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，运用所学语言介绍自己擅长与不擅长的学科。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认真观察图片</a:t>
            </a:r>
            <a:r>
              <a:rPr lang="zh-CN" altLang="en-US" sz="2800" kern="100" dirty="0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，完成“</a:t>
            </a:r>
            <a:r>
              <a:rPr lang="zh-CN" altLang="zh-CN" sz="2800" kern="100" dirty="0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找不同</a:t>
            </a:r>
            <a:r>
              <a:rPr lang="zh-CN" altLang="en-US" sz="2800" kern="100" dirty="0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sz="2800" kern="100" dirty="0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活动。</a:t>
            </a:r>
          </a:p>
          <a:p>
            <a:pPr lvl="0" algn="just">
              <a:lnSpc>
                <a:spcPct val="150000"/>
              </a:lnSpc>
            </a:pPr>
            <a:endParaRPr lang="zh-CN" altLang="zh-CN" sz="2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标题 27"/>
          <p:cNvSpPr txBox="1"/>
          <p:nvPr/>
        </p:nvSpPr>
        <p:spPr>
          <a:xfrm>
            <a:off x="1068388" y="1507168"/>
            <a:ext cx="4924931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824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35266" y="1630369"/>
            <a:ext cx="4394355" cy="4394355"/>
          </a:xfrm>
          <a:prstGeom prst="rect">
            <a:avLst/>
          </a:prstGeom>
        </p:spPr>
      </p:pic>
      <p:pic>
        <p:nvPicPr>
          <p:cNvPr id="3" name="Unit 4 韵文完整版本">
            <a:hlinkClick r:id="" action="ppaction://media"/>
            <a:extLst>
              <a:ext uri="{FF2B5EF4-FFF2-40B4-BE49-F238E27FC236}">
                <a16:creationId xmlns:a16="http://schemas.microsoft.com/office/drawing/2014/main" id="{D8FDC1F6-3724-6F49-87A6-63F20C07CB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23619" y="17443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1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11"/>
          <p:cNvCxnSpPr>
            <a:cxnSpLocks/>
          </p:cNvCxnSpPr>
          <p:nvPr/>
        </p:nvCxnSpPr>
        <p:spPr>
          <a:xfrm>
            <a:off x="3204339" y="1463972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/>
          <p:cNvGrpSpPr/>
          <p:nvPr/>
        </p:nvGrpSpPr>
        <p:grpSpPr>
          <a:xfrm>
            <a:off x="2707457" y="1181928"/>
            <a:ext cx="445481" cy="469613"/>
            <a:chOff x="2121873" y="1511588"/>
            <a:chExt cx="445481" cy="469613"/>
          </a:xfrm>
        </p:grpSpPr>
        <p:sp>
          <p:nvSpPr>
            <p:cNvPr id="9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23"/>
          <p:cNvSpPr txBox="1"/>
          <p:nvPr/>
        </p:nvSpPr>
        <p:spPr>
          <a:xfrm>
            <a:off x="4738741" y="872495"/>
            <a:ext cx="27145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71" b="5071"/>
          <a:stretch/>
        </p:blipFill>
        <p:spPr>
          <a:xfrm>
            <a:off x="6541021" y="2309450"/>
            <a:ext cx="2879124" cy="3765221"/>
          </a:xfrm>
          <a:prstGeom prst="rect">
            <a:avLst/>
          </a:prstGeom>
        </p:spPr>
      </p:pic>
      <p:sp>
        <p:nvSpPr>
          <p:cNvPr id="16" name="圆角矩形标注 15"/>
          <p:cNvSpPr/>
          <p:nvPr/>
        </p:nvSpPr>
        <p:spPr>
          <a:xfrm>
            <a:off x="4685578" y="2837793"/>
            <a:ext cx="3112051" cy="744350"/>
          </a:xfrm>
          <a:prstGeom prst="wedgeRoundRectCallout">
            <a:avLst>
              <a:gd name="adj1" fmla="val 23490"/>
              <a:gd name="adj2" fmla="val 109498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I’m good at ___. But I’m not good at ___.</a:t>
            </a:r>
            <a:endParaRPr lang="zh-CN" altLang="en-US" sz="2400" dirty="0"/>
          </a:p>
        </p:txBody>
      </p:sp>
      <p:sp>
        <p:nvSpPr>
          <p:cNvPr id="17" name="圆角矩形标注 16"/>
          <p:cNvSpPr/>
          <p:nvPr/>
        </p:nvSpPr>
        <p:spPr>
          <a:xfrm>
            <a:off x="9508525" y="4727486"/>
            <a:ext cx="2484616" cy="1154459"/>
          </a:xfrm>
          <a:prstGeom prst="wedgeRoundRectCallout">
            <a:avLst>
              <a:gd name="adj1" fmla="val -58444"/>
              <a:gd name="adj2" fmla="val -64843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I’m good at ___. But I’m not good at _____.</a:t>
            </a:r>
            <a:endParaRPr lang="zh-CN" altLang="en-US" sz="2400" dirty="0"/>
          </a:p>
        </p:txBody>
      </p:sp>
      <p:pic>
        <p:nvPicPr>
          <p:cNvPr id="19" name="图片 18" descr="图片包含 娃娃, 玩具, 游戏机, 桌子&#10;&#10;AI 生成的内容可能不正确。">
            <a:extLst>
              <a:ext uri="{FF2B5EF4-FFF2-40B4-BE49-F238E27FC236}">
                <a16:creationId xmlns:a16="http://schemas.microsoft.com/office/drawing/2014/main" id="{52A74AA1-F6E6-01ED-B74B-E0802DC8EE9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91" y="2338885"/>
            <a:ext cx="3112051" cy="3575154"/>
          </a:xfrm>
          <a:prstGeom prst="rect">
            <a:avLst/>
          </a:prstGeom>
        </p:spPr>
      </p:pic>
      <p:sp>
        <p:nvSpPr>
          <p:cNvPr id="13" name="圆角矩形标注 12"/>
          <p:cNvSpPr/>
          <p:nvPr/>
        </p:nvSpPr>
        <p:spPr>
          <a:xfrm>
            <a:off x="171811" y="3160411"/>
            <a:ext cx="2984058" cy="1059897"/>
          </a:xfrm>
          <a:prstGeom prst="wedgeRoundRectCallout">
            <a:avLst>
              <a:gd name="adj1" fmla="val -1465"/>
              <a:gd name="adj2" fmla="val 91669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I’m good at _______. But I’m not good at ______.</a:t>
            </a:r>
            <a:endParaRPr lang="zh-CN" altLang="en-US" sz="2400" dirty="0"/>
          </a:p>
        </p:txBody>
      </p:sp>
      <p:sp>
        <p:nvSpPr>
          <p:cNvPr id="14" name="圆角矩形标注 13"/>
          <p:cNvSpPr/>
          <p:nvPr/>
        </p:nvSpPr>
        <p:spPr>
          <a:xfrm>
            <a:off x="3863510" y="4926464"/>
            <a:ext cx="2589131" cy="1148207"/>
          </a:xfrm>
          <a:prstGeom prst="wedgeRoundRectCallout">
            <a:avLst>
              <a:gd name="adj1" fmla="val -53565"/>
              <a:gd name="adj2" fmla="val -72092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I’m good at ______. But I’m not good at ____.</a:t>
            </a:r>
            <a:endParaRPr lang="zh-CN" altLang="en-US" sz="2400" dirty="0"/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BB006D76-96A5-363D-AE1D-21D765119022}"/>
              </a:ext>
            </a:extLst>
          </p:cNvPr>
          <p:cNvSpPr txBox="1"/>
          <p:nvPr/>
        </p:nvSpPr>
        <p:spPr>
          <a:xfrm>
            <a:off x="1825140" y="3113519"/>
            <a:ext cx="1193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Chinese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D1F2249F-03FC-BE11-1110-DEDC024F91B3}"/>
              </a:ext>
            </a:extLst>
          </p:cNvPr>
          <p:cNvSpPr txBox="1"/>
          <p:nvPr/>
        </p:nvSpPr>
        <p:spPr>
          <a:xfrm>
            <a:off x="209345" y="3805535"/>
            <a:ext cx="1193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E65D5B71-8D6A-991A-E189-1294C2BDCCCE}"/>
              </a:ext>
            </a:extLst>
          </p:cNvPr>
          <p:cNvSpPr txBox="1"/>
          <p:nvPr/>
        </p:nvSpPr>
        <p:spPr>
          <a:xfrm>
            <a:off x="3863510" y="5254328"/>
            <a:ext cx="1193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C451F064-7B88-71B2-1A5E-15EE18A15979}"/>
              </a:ext>
            </a:extLst>
          </p:cNvPr>
          <p:cNvSpPr txBox="1"/>
          <p:nvPr/>
        </p:nvSpPr>
        <p:spPr>
          <a:xfrm>
            <a:off x="5450836" y="5641142"/>
            <a:ext cx="580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9B4E6ECF-BD90-7936-2E40-2E0712BC26E6}"/>
              </a:ext>
            </a:extLst>
          </p:cNvPr>
          <p:cNvSpPr txBox="1"/>
          <p:nvPr/>
        </p:nvSpPr>
        <p:spPr>
          <a:xfrm>
            <a:off x="6477422" y="2809657"/>
            <a:ext cx="580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2F897F25-2EBD-32CF-DCF3-55026DF1BA76}"/>
              </a:ext>
            </a:extLst>
          </p:cNvPr>
          <p:cNvSpPr txBox="1"/>
          <p:nvPr/>
        </p:nvSpPr>
        <p:spPr>
          <a:xfrm>
            <a:off x="6767847" y="3160411"/>
            <a:ext cx="580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A1C96B89-041F-A930-78B1-00B186B70207}"/>
              </a:ext>
            </a:extLst>
          </p:cNvPr>
          <p:cNvSpPr txBox="1"/>
          <p:nvPr/>
        </p:nvSpPr>
        <p:spPr>
          <a:xfrm>
            <a:off x="11275588" y="4695631"/>
            <a:ext cx="580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1A1665DA-323E-3490-306E-1C0F8D48971D}"/>
              </a:ext>
            </a:extLst>
          </p:cNvPr>
          <p:cNvSpPr txBox="1"/>
          <p:nvPr/>
        </p:nvSpPr>
        <p:spPr>
          <a:xfrm>
            <a:off x="9876599" y="5420280"/>
            <a:ext cx="942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music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3" grpId="0"/>
      <p:bldP spid="24" grpId="0"/>
      <p:bldP spid="25" grpId="0"/>
      <p:bldP spid="27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11"/>
          <p:cNvCxnSpPr>
            <a:cxnSpLocks/>
          </p:cNvCxnSpPr>
          <p:nvPr/>
        </p:nvCxnSpPr>
        <p:spPr>
          <a:xfrm>
            <a:off x="3204339" y="1476672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/>
          <p:cNvGrpSpPr/>
          <p:nvPr/>
        </p:nvGrpSpPr>
        <p:grpSpPr>
          <a:xfrm>
            <a:off x="2694757" y="1194628"/>
            <a:ext cx="445481" cy="469613"/>
            <a:chOff x="2121873" y="1511588"/>
            <a:chExt cx="445481" cy="469613"/>
          </a:xfrm>
        </p:grpSpPr>
        <p:sp>
          <p:nvSpPr>
            <p:cNvPr id="9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23"/>
          <p:cNvSpPr txBox="1"/>
          <p:nvPr/>
        </p:nvSpPr>
        <p:spPr>
          <a:xfrm>
            <a:off x="4694291" y="886463"/>
            <a:ext cx="28034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49" b="9849"/>
          <a:stretch/>
        </p:blipFill>
        <p:spPr>
          <a:xfrm>
            <a:off x="6769248" y="1990734"/>
            <a:ext cx="3253951" cy="3786267"/>
          </a:xfrm>
          <a:prstGeom prst="rect">
            <a:avLst/>
          </a:prstGeom>
        </p:spPr>
      </p:pic>
      <p:pic>
        <p:nvPicPr>
          <p:cNvPr id="3" name="图片 2" descr="卡通人物&#10;&#10;AI 生成的内容可能不正确。">
            <a:extLst>
              <a:ext uri="{FF2B5EF4-FFF2-40B4-BE49-F238E27FC236}">
                <a16:creationId xmlns:a16="http://schemas.microsoft.com/office/drawing/2014/main" id="{E4347038-2DEE-2F9F-8D2F-347312601C7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974" y="1987025"/>
            <a:ext cx="2725845" cy="3954639"/>
          </a:xfrm>
          <a:prstGeom prst="rect">
            <a:avLst/>
          </a:prstGeom>
        </p:spPr>
      </p:pic>
      <p:sp>
        <p:nvSpPr>
          <p:cNvPr id="14" name="圆角矩形标注 13"/>
          <p:cNvSpPr/>
          <p:nvPr/>
        </p:nvSpPr>
        <p:spPr>
          <a:xfrm>
            <a:off x="1068387" y="1959241"/>
            <a:ext cx="3468443" cy="802005"/>
          </a:xfrm>
          <a:prstGeom prst="wedgeRoundRectCallout">
            <a:avLst>
              <a:gd name="adj1" fmla="val 9096"/>
              <a:gd name="adj2" fmla="val 149868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I’m good at _____. But I’m not good at _____.</a:t>
            </a:r>
            <a:endParaRPr lang="zh-CN" altLang="en-US" sz="2400" dirty="0"/>
          </a:p>
        </p:txBody>
      </p:sp>
      <p:sp>
        <p:nvSpPr>
          <p:cNvPr id="16" name="圆角矩形标注 15"/>
          <p:cNvSpPr/>
          <p:nvPr/>
        </p:nvSpPr>
        <p:spPr>
          <a:xfrm>
            <a:off x="4156886" y="4981902"/>
            <a:ext cx="2612362" cy="1178467"/>
          </a:xfrm>
          <a:prstGeom prst="wedgeRoundRectCallout">
            <a:avLst>
              <a:gd name="adj1" fmla="val -42201"/>
              <a:gd name="adj2" fmla="val -74679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I’m good at _____. But I’m not good at _______.</a:t>
            </a:r>
            <a:endParaRPr lang="zh-CN" altLang="en-US" sz="2400" dirty="0"/>
          </a:p>
        </p:txBody>
      </p:sp>
      <p:sp>
        <p:nvSpPr>
          <p:cNvPr id="13" name="圆角矩形 12">
            <a:extLst>
              <a:ext uri="{FF2B5EF4-FFF2-40B4-BE49-F238E27FC236}">
                <a16:creationId xmlns:a16="http://schemas.microsoft.com/office/drawing/2014/main" id="{E8858F83-2573-E720-410D-2187E173107A}"/>
              </a:ext>
            </a:extLst>
          </p:cNvPr>
          <p:cNvSpPr/>
          <p:nvPr/>
        </p:nvSpPr>
        <p:spPr>
          <a:xfrm>
            <a:off x="5932662" y="2275517"/>
            <a:ext cx="3054999" cy="485729"/>
          </a:xfrm>
          <a:prstGeom prst="roundRect">
            <a:avLst/>
          </a:prstGeom>
          <a:solidFill>
            <a:srgbClr val="D6DDE5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kumimoji="1"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_____ each other.</a:t>
            </a:r>
            <a:endParaRPr kumimoji="1" lang="zh-CN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6552A5F4-E224-193D-1D92-095E548832B5}"/>
              </a:ext>
            </a:extLst>
          </p:cNvPr>
          <p:cNvSpPr txBox="1"/>
          <p:nvPr/>
        </p:nvSpPr>
        <p:spPr>
          <a:xfrm>
            <a:off x="2915546" y="1944182"/>
            <a:ext cx="942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music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06D440C4-974D-CA85-9E48-2AB029CAD643}"/>
              </a:ext>
            </a:extLst>
          </p:cNvPr>
          <p:cNvSpPr txBox="1"/>
          <p:nvPr/>
        </p:nvSpPr>
        <p:spPr>
          <a:xfrm>
            <a:off x="3070649" y="2314640"/>
            <a:ext cx="942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maths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E7627438-CE08-2897-8ECE-29D49F94EB32}"/>
              </a:ext>
            </a:extLst>
          </p:cNvPr>
          <p:cNvSpPr txBox="1"/>
          <p:nvPr/>
        </p:nvSpPr>
        <p:spPr>
          <a:xfrm>
            <a:off x="5786527" y="4981902"/>
            <a:ext cx="942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maths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627EAA27-749F-5379-4C9F-E275682D39A8}"/>
              </a:ext>
            </a:extLst>
          </p:cNvPr>
          <p:cNvSpPr txBox="1"/>
          <p:nvPr/>
        </p:nvSpPr>
        <p:spPr>
          <a:xfrm>
            <a:off x="4536830" y="5710831"/>
            <a:ext cx="1193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Chinese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8022543B-CFFF-E062-F1B1-A0889E1DD2CC}"/>
              </a:ext>
            </a:extLst>
          </p:cNvPr>
          <p:cNvSpPr txBox="1"/>
          <p:nvPr/>
        </p:nvSpPr>
        <p:spPr>
          <a:xfrm>
            <a:off x="6785432" y="2266088"/>
            <a:ext cx="728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help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19" grpId="0"/>
      <p:bldP spid="20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11"/>
          <p:cNvCxnSpPr>
            <a:cxnSpLocks/>
          </p:cNvCxnSpPr>
          <p:nvPr/>
        </p:nvCxnSpPr>
        <p:spPr>
          <a:xfrm>
            <a:off x="3204339" y="1463972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/>
          <p:cNvGrpSpPr/>
          <p:nvPr/>
        </p:nvGrpSpPr>
        <p:grpSpPr>
          <a:xfrm>
            <a:off x="2669357" y="1181928"/>
            <a:ext cx="445481" cy="469613"/>
            <a:chOff x="2121873" y="1511588"/>
            <a:chExt cx="445481" cy="469613"/>
          </a:xfrm>
        </p:grpSpPr>
        <p:sp>
          <p:nvSpPr>
            <p:cNvPr id="9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23"/>
          <p:cNvSpPr txBox="1"/>
          <p:nvPr/>
        </p:nvSpPr>
        <p:spPr>
          <a:xfrm>
            <a:off x="4837207" y="880174"/>
            <a:ext cx="2517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0175" y="2189480"/>
            <a:ext cx="2794635" cy="399351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107565"/>
            <a:ext cx="2945765" cy="4008755"/>
          </a:xfrm>
          <a:prstGeom prst="rect">
            <a:avLst/>
          </a:prstGeom>
        </p:spPr>
      </p:pic>
      <p:sp>
        <p:nvSpPr>
          <p:cNvPr id="13" name="圆角矩形标注 12"/>
          <p:cNvSpPr/>
          <p:nvPr/>
        </p:nvSpPr>
        <p:spPr>
          <a:xfrm>
            <a:off x="197585" y="2173955"/>
            <a:ext cx="2717962" cy="1305898"/>
          </a:xfrm>
          <a:prstGeom prst="wedgeRoundRectCallout">
            <a:avLst>
              <a:gd name="adj1" fmla="val 58406"/>
              <a:gd name="adj2" fmla="val 110881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Now I’m good at _______, ____ and _____.</a:t>
            </a:r>
          </a:p>
        </p:txBody>
      </p:sp>
      <p:sp>
        <p:nvSpPr>
          <p:cNvPr id="14" name="圆角矩形标注 13"/>
          <p:cNvSpPr/>
          <p:nvPr/>
        </p:nvSpPr>
        <p:spPr>
          <a:xfrm>
            <a:off x="8802255" y="2150407"/>
            <a:ext cx="2503054" cy="1469939"/>
          </a:xfrm>
          <a:prstGeom prst="wedgeRoundRectCallout">
            <a:avLst>
              <a:gd name="adj1" fmla="val -55306"/>
              <a:gd name="adj2" fmla="val 85943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Now I’m good at ___, _____ and _______. 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A2CD1A0-1622-224F-CE0D-65D86B526469}"/>
              </a:ext>
            </a:extLst>
          </p:cNvPr>
          <p:cNvSpPr txBox="1"/>
          <p:nvPr/>
        </p:nvSpPr>
        <p:spPr>
          <a:xfrm>
            <a:off x="279931" y="2596071"/>
            <a:ext cx="1213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CE421E2-61E5-90F1-D363-C4F1EC096F15}"/>
              </a:ext>
            </a:extLst>
          </p:cNvPr>
          <p:cNvSpPr txBox="1"/>
          <p:nvPr/>
        </p:nvSpPr>
        <p:spPr>
          <a:xfrm>
            <a:off x="1623735" y="2613065"/>
            <a:ext cx="681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7F95DCE-DB8A-DB52-D8EA-07BDD35AF7FC}"/>
              </a:ext>
            </a:extLst>
          </p:cNvPr>
          <p:cNvSpPr txBox="1"/>
          <p:nvPr/>
        </p:nvSpPr>
        <p:spPr>
          <a:xfrm>
            <a:off x="287490" y="2980700"/>
            <a:ext cx="1105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en-US" altLang="zh-CN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maths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B8FF657-4B2E-0939-B79F-42D215F1B082}"/>
              </a:ext>
            </a:extLst>
          </p:cNvPr>
          <p:cNvSpPr txBox="1"/>
          <p:nvPr/>
        </p:nvSpPr>
        <p:spPr>
          <a:xfrm>
            <a:off x="8900851" y="2654542"/>
            <a:ext cx="580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FECD5CD8-F649-E07C-A0C9-D1BA1B1F1028}"/>
              </a:ext>
            </a:extLst>
          </p:cNvPr>
          <p:cNvSpPr txBox="1"/>
          <p:nvPr/>
        </p:nvSpPr>
        <p:spPr>
          <a:xfrm>
            <a:off x="9653203" y="2671392"/>
            <a:ext cx="1040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music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BE1877C9-ED50-12F3-6D7C-4295641D8DCB}"/>
              </a:ext>
            </a:extLst>
          </p:cNvPr>
          <p:cNvSpPr txBox="1"/>
          <p:nvPr/>
        </p:nvSpPr>
        <p:spPr>
          <a:xfrm>
            <a:off x="8904822" y="3028557"/>
            <a:ext cx="1634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Chinese</a:t>
            </a:r>
            <a:endParaRPr kumimoji="1"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4756017" y="884083"/>
            <a:ext cx="2679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grpSp>
        <p:nvGrpSpPr>
          <p:cNvPr id="5" name="组合 13"/>
          <p:cNvGrpSpPr/>
          <p:nvPr/>
        </p:nvGrpSpPr>
        <p:grpSpPr>
          <a:xfrm>
            <a:off x="2710390" y="1253796"/>
            <a:ext cx="445481" cy="469613"/>
            <a:chOff x="2121873" y="1511588"/>
            <a:chExt cx="445481" cy="469613"/>
          </a:xfrm>
        </p:grpSpPr>
        <p:sp>
          <p:nvSpPr>
            <p:cNvPr id="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1" name="直接连接符 11"/>
          <p:cNvCxnSpPr>
            <a:cxnSpLocks/>
          </p:cNvCxnSpPr>
          <p:nvPr/>
        </p:nvCxnSpPr>
        <p:spPr>
          <a:xfrm>
            <a:off x="3204339" y="1488258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515388" y="4630109"/>
            <a:ext cx="43332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subject can you see?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515388" y="5375747"/>
            <a:ext cx="36874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will </a:t>
            </a:r>
            <a:r>
              <a:rPr lang="en-US" altLang="zh-CN" sz="2800" dirty="0" err="1">
                <a:latin typeface="Arial" panose="020B0604020202020204" pitchFamily="34" charset="0"/>
                <a:cs typeface="Arial" panose="020B0604020202020204" pitchFamily="34" charset="0"/>
              </a:rPr>
              <a:t>Feifei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 say?</a:t>
            </a:r>
          </a:p>
        </p:txBody>
      </p:sp>
      <p:pic>
        <p:nvPicPr>
          <p:cNvPr id="13" name="图片 12" descr="图形用户界面&#10;&#10;AI 生成的内容可能不正确。">
            <a:extLst>
              <a:ext uri="{FF2B5EF4-FFF2-40B4-BE49-F238E27FC236}">
                <a16:creationId xmlns:a16="http://schemas.microsoft.com/office/drawing/2014/main" id="{6C328D91-E968-1CBC-28F7-A216063AE2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357" b="91068" l="3032" r="92857">
                        <a14:foregroundMark x1="11768" y1="41830" x2="11768" y2="41830"/>
                        <a14:foregroundMark x1="8428" y1="38126" x2="13104" y2="60566"/>
                        <a14:foregroundMark x1="14388" y1="30937" x2="7605" y2="35076"/>
                        <a14:foregroundMark x1="6372" y1="31917" x2="5139" y2="30719"/>
                        <a14:foregroundMark x1="3751" y1="32680" x2="3751" y2="32680"/>
                        <a14:foregroundMark x1="4214" y1="34749" x2="4214" y2="34749"/>
                        <a14:foregroundMark x1="4471" y1="36710" x2="4471" y2="36710"/>
                        <a14:foregroundMark x1="3032" y1="44771" x2="3032" y2="44771"/>
                        <a14:foregroundMark x1="16341" y1="34314" x2="16341" y2="34314"/>
                        <a14:foregroundMark x1="16393" y1="33333" x2="16393" y2="33333"/>
                        <a14:foregroundMark x1="16393" y1="35185" x2="16393" y2="35185"/>
                        <a14:foregroundMark x1="16393" y1="35621" x2="16393" y2="35621"/>
                        <a14:foregroundMark x1="9866" y1="30501" x2="9866" y2="30501"/>
                        <a14:foregroundMark x1="10021" y1="30065" x2="10021" y2="30065"/>
                        <a14:foregroundMark x1="14337" y1="91285" x2="14337" y2="91285"/>
                        <a14:foregroundMark x1="8479" y1="91176" x2="8479" y2="91176"/>
                        <a14:foregroundMark x1="69579" y1="36710" x2="69579" y2="36710"/>
                        <a14:foregroundMark x1="60843" y1="21678" x2="83916" y2="22222"/>
                        <a14:foregroundMark x1="83916" y1="22222" x2="84532" y2="21895"/>
                        <a14:foregroundMark x1="78623" y1="36383" x2="83094" y2="36492"/>
                        <a14:foregroundMark x1="78366" y1="38998" x2="82477" y2="45207"/>
                        <a14:foregroundMark x1="78006" y1="44662" x2="70863" y2="36492"/>
                        <a14:foregroundMark x1="68654" y1="36928" x2="54008" y2="28976"/>
                        <a14:foregroundMark x1="62950" y1="36166" x2="51028" y2="25708"/>
                        <a14:foregroundMark x1="51028" y1="25708" x2="53135" y2="12854"/>
                        <a14:foregroundMark x1="53135" y1="12854" x2="61716" y2="9150"/>
                        <a14:foregroundMark x1="51542" y1="14815" x2="50411" y2="21351"/>
                        <a14:foregroundMark x1="61254" y1="6972" x2="74358" y2="4684"/>
                        <a14:foregroundMark x1="74358" y1="4684" x2="80576" y2="6427"/>
                        <a14:foregroundMark x1="56064" y1="10240" x2="59507" y2="8279"/>
                        <a14:foregroundMark x1="80370" y1="5991" x2="86536" y2="7843"/>
                        <a14:foregroundMark x1="86536" y1="7843" x2="91881" y2="13072"/>
                        <a14:foregroundMark x1="92240" y1="13617" x2="91932" y2="27124"/>
                        <a14:foregroundMark x1="91932" y1="27124" x2="86588" y2="31264"/>
                        <a14:foregroundMark x1="92857" y1="15251" x2="91778" y2="28540"/>
                        <a14:foregroundMark x1="91778" y1="28540" x2="86948" y2="32571"/>
                        <a14:foregroundMark x1="83556" y1="66013" x2="83556" y2="66013"/>
                        <a14:foregroundMark x1="82066" y1="65577" x2="84018" y2="64379"/>
                        <a14:foregroundMark x1="77749" y1="63943" x2="83556" y2="66340"/>
                        <a14:foregroundMark x1="80370" y1="62854" x2="84430" y2="65468"/>
                        <a14:backgroundMark x1="76876" y1="68627" x2="76876" y2="68627"/>
                        <a14:backgroundMark x1="77646" y1="70915" x2="77955" y2="710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339" y="1583858"/>
            <a:ext cx="6794677" cy="32052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083243" y="1446393"/>
            <a:ext cx="6025515" cy="31115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13"/>
          <p:cNvGrpSpPr/>
          <p:nvPr/>
        </p:nvGrpSpPr>
        <p:grpSpPr>
          <a:xfrm>
            <a:off x="2573343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4498167" y="878842"/>
            <a:ext cx="319566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practise.</a:t>
            </a:r>
          </a:p>
        </p:txBody>
      </p:sp>
      <p:sp>
        <p:nvSpPr>
          <p:cNvPr id="6" name="矩形 5"/>
          <p:cNvSpPr/>
          <p:nvPr/>
        </p:nvSpPr>
        <p:spPr>
          <a:xfrm>
            <a:off x="10736580" y="2531110"/>
            <a:ext cx="808355" cy="26479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noAutofit/>
          </a:bodyPr>
          <a:lstStyle/>
          <a:p>
            <a:pPr algn="ctr"/>
            <a:endParaRPr lang="en-US" altLang="zh-CN" b="1" dirty="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9" name="图片 28" descr="图形用户界面&#10;&#10;AI 生成的内容可能不正确。">
            <a:extLst>
              <a:ext uri="{FF2B5EF4-FFF2-40B4-BE49-F238E27FC236}">
                <a16:creationId xmlns:a16="http://schemas.microsoft.com/office/drawing/2014/main" id="{8A7A20C9-1196-665B-3206-613A32FF60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357" b="91068" l="3032" r="92857">
                        <a14:foregroundMark x1="11768" y1="41830" x2="11768" y2="41830"/>
                        <a14:foregroundMark x1="8428" y1="38126" x2="13104" y2="60566"/>
                        <a14:foregroundMark x1="14388" y1="30937" x2="7605" y2="35076"/>
                        <a14:foregroundMark x1="6372" y1="31917" x2="5139" y2="30719"/>
                        <a14:foregroundMark x1="3751" y1="32680" x2="3751" y2="32680"/>
                        <a14:foregroundMark x1="4214" y1="34749" x2="4214" y2="34749"/>
                        <a14:foregroundMark x1="4471" y1="36710" x2="4471" y2="36710"/>
                        <a14:foregroundMark x1="3032" y1="44771" x2="3032" y2="44771"/>
                        <a14:foregroundMark x1="16341" y1="34314" x2="16341" y2="34314"/>
                        <a14:foregroundMark x1="16393" y1="33333" x2="16393" y2="33333"/>
                        <a14:foregroundMark x1="16393" y1="35185" x2="16393" y2="35185"/>
                        <a14:foregroundMark x1="16393" y1="35621" x2="16393" y2="35621"/>
                        <a14:foregroundMark x1="9866" y1="30501" x2="9866" y2="30501"/>
                        <a14:foregroundMark x1="10021" y1="30065" x2="10021" y2="30065"/>
                        <a14:foregroundMark x1="14337" y1="91285" x2="14337" y2="91285"/>
                        <a14:foregroundMark x1="8479" y1="91176" x2="8479" y2="91176"/>
                        <a14:foregroundMark x1="69579" y1="36710" x2="69579" y2="36710"/>
                        <a14:foregroundMark x1="60843" y1="21678" x2="83916" y2="22222"/>
                        <a14:foregroundMark x1="83916" y1="22222" x2="84532" y2="21895"/>
                        <a14:foregroundMark x1="78623" y1="36383" x2="83094" y2="36492"/>
                        <a14:foregroundMark x1="78366" y1="38998" x2="82477" y2="45207"/>
                        <a14:foregroundMark x1="78006" y1="44662" x2="70863" y2="36492"/>
                        <a14:foregroundMark x1="68654" y1="36928" x2="54008" y2="28976"/>
                        <a14:foregroundMark x1="62950" y1="36166" x2="51028" y2="25708"/>
                        <a14:foregroundMark x1="51028" y1="25708" x2="53135" y2="12854"/>
                        <a14:foregroundMark x1="53135" y1="12854" x2="61716" y2="9150"/>
                        <a14:foregroundMark x1="51542" y1="14815" x2="50411" y2="21351"/>
                        <a14:foregroundMark x1="61254" y1="6972" x2="74358" y2="4684"/>
                        <a14:foregroundMark x1="74358" y1="4684" x2="80576" y2="6427"/>
                        <a14:foregroundMark x1="56064" y1="10240" x2="59507" y2="8279"/>
                        <a14:foregroundMark x1="80370" y1="5991" x2="86536" y2="7843"/>
                        <a14:foregroundMark x1="86536" y1="7843" x2="91881" y2="13072"/>
                        <a14:foregroundMark x1="92240" y1="13617" x2="91932" y2="27124"/>
                        <a14:foregroundMark x1="91932" y1="27124" x2="86588" y2="31264"/>
                        <a14:foregroundMark x1="92857" y1="15251" x2="91778" y2="28540"/>
                        <a14:foregroundMark x1="91778" y1="28540" x2="86948" y2="32571"/>
                        <a14:foregroundMark x1="83556" y1="66013" x2="83556" y2="66013"/>
                        <a14:foregroundMark x1="82066" y1="65577" x2="84018" y2="64379"/>
                        <a14:foregroundMark x1="77749" y1="63943" x2="83556" y2="66340"/>
                        <a14:foregroundMark x1="80370" y1="62854" x2="84430" y2="65468"/>
                        <a14:backgroundMark x1="76876" y1="68627" x2="76876" y2="68627"/>
                        <a14:backgroundMark x1="77646" y1="70915" x2="77955" y2="710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923" y="1592193"/>
            <a:ext cx="8562461" cy="4039228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A266B94F-147C-5732-36B1-37CB6E48D271}"/>
              </a:ext>
            </a:extLst>
          </p:cNvPr>
          <p:cNvSpPr/>
          <p:nvPr/>
        </p:nvSpPr>
        <p:spPr>
          <a:xfrm>
            <a:off x="4008111" y="2560944"/>
            <a:ext cx="1833349" cy="1405719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B4473B"/>
              </a:solidFill>
            </a:endParaRPr>
          </a:p>
        </p:txBody>
      </p:sp>
      <p:sp>
        <p:nvSpPr>
          <p:cNvPr id="4" name="圆角矩形 3">
            <a:extLst>
              <a:ext uri="{FF2B5EF4-FFF2-40B4-BE49-F238E27FC236}">
                <a16:creationId xmlns:a16="http://schemas.microsoft.com/office/drawing/2014/main" id="{4F80F068-DF2E-6678-1622-4348A40CF06D}"/>
              </a:ext>
            </a:extLst>
          </p:cNvPr>
          <p:cNvSpPr/>
          <p:nvPr/>
        </p:nvSpPr>
        <p:spPr>
          <a:xfrm>
            <a:off x="3844069" y="2521710"/>
            <a:ext cx="1997391" cy="1571967"/>
          </a:xfrm>
          <a:prstGeom prst="roundRect">
            <a:avLst>
              <a:gd name="adj" fmla="val 6972"/>
            </a:avLst>
          </a:prstGeom>
          <a:blipFill dpi="0"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>
                          <a14:foregroundMark x1="63294" y1="45882" x2="63294" y2="4588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B4473B"/>
              </a:solidFill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5F238783-E8F7-5B7C-8B9A-428AF46A48F0}"/>
              </a:ext>
            </a:extLst>
          </p:cNvPr>
          <p:cNvSpPr/>
          <p:nvPr/>
        </p:nvSpPr>
        <p:spPr>
          <a:xfrm>
            <a:off x="3926089" y="2600178"/>
            <a:ext cx="1833349" cy="1405719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B4473B"/>
              </a:solidFill>
            </a:endParaRPr>
          </a:p>
        </p:txBody>
      </p:sp>
      <p:sp>
        <p:nvSpPr>
          <p:cNvPr id="30" name="圆角矩形 29">
            <a:extLst>
              <a:ext uri="{FF2B5EF4-FFF2-40B4-BE49-F238E27FC236}">
                <a16:creationId xmlns:a16="http://schemas.microsoft.com/office/drawing/2014/main" id="{C2A93E3A-90D9-8577-E774-C30C350442B4}"/>
              </a:ext>
            </a:extLst>
          </p:cNvPr>
          <p:cNvSpPr/>
          <p:nvPr/>
        </p:nvSpPr>
        <p:spPr>
          <a:xfrm>
            <a:off x="3844069" y="2517053"/>
            <a:ext cx="1997391" cy="1571967"/>
          </a:xfrm>
          <a:prstGeom prst="roundRect">
            <a:avLst>
              <a:gd name="adj" fmla="val 6972"/>
            </a:avLst>
          </a:prstGeom>
          <a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0000" l="9091" r="90000">
                          <a14:foregroundMark x1="34132" y1="40551" x2="34132" y2="40551"/>
                          <a14:foregroundMark x1="37686" y1="39764" x2="32397" y2="39528"/>
                          <a14:foregroundMark x1="42645" y1="35984" x2="45702" y2="30394"/>
                          <a14:foregroundMark x1="47851" y1="28504" x2="49421" y2="24173"/>
                          <a14:foregroundMark x1="30579" y1="50945" x2="30579" y2="50945"/>
                          <a14:foregroundMark x1="28595" y1="55276" x2="28595" y2="55276"/>
                          <a14:foregroundMark x1="27190" y1="55512" x2="36777" y2="59685"/>
                          <a14:foregroundMark x1="26860" y1="61575" x2="37355" y2="68583"/>
                          <a14:foregroundMark x1="9421" y1="71339" x2="19008" y2="71732"/>
                          <a14:foregroundMark x1="9091" y1="70079" x2="24132" y2="70709"/>
                          <a14:foregroundMark x1="31653" y1="39764" x2="24711" y2="35354"/>
                          <a14:foregroundMark x1="36364" y1="43465" x2="36364" y2="43465"/>
                          <a14:foregroundMark x1="35041" y1="44882" x2="35041" y2="44882"/>
                          <a14:foregroundMark x1="35289" y1="45039" x2="35289" y2="45039"/>
                          <a14:foregroundMark x1="35289" y1="44409" x2="35289" y2="44409"/>
                          <a14:foregroundMark x1="58099" y1="45669" x2="58099" y2="45669"/>
                          <a14:backgroundMark x1="37273" y1="44882" x2="37273" y2="44882"/>
                          <a14:backgroundMark x1="38430" y1="49685" x2="38430" y2="49685"/>
                          <a14:backgroundMark x1="36942" y1="49685" x2="40000" y2="49685"/>
                          <a14:backgroundMark x1="36033" y1="44409" x2="38595" y2="44016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 w="762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B4473B"/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068BD662-565B-52A2-60C0-94FA6F822BB8}"/>
              </a:ext>
            </a:extLst>
          </p:cNvPr>
          <p:cNvSpPr/>
          <p:nvPr/>
        </p:nvSpPr>
        <p:spPr>
          <a:xfrm>
            <a:off x="3890336" y="2626956"/>
            <a:ext cx="1833349" cy="1405719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B4473B"/>
              </a:solidFill>
            </a:endParaRPr>
          </a:p>
        </p:txBody>
      </p:sp>
      <p:sp>
        <p:nvSpPr>
          <p:cNvPr id="14" name="圆角矩形 13">
            <a:extLst>
              <a:ext uri="{FF2B5EF4-FFF2-40B4-BE49-F238E27FC236}">
                <a16:creationId xmlns:a16="http://schemas.microsoft.com/office/drawing/2014/main" id="{F801EFC1-B1DC-BF90-6EBF-D7C45A2F173F}"/>
              </a:ext>
            </a:extLst>
          </p:cNvPr>
          <p:cNvSpPr/>
          <p:nvPr/>
        </p:nvSpPr>
        <p:spPr>
          <a:xfrm>
            <a:off x="3826915" y="2512396"/>
            <a:ext cx="1997391" cy="1571967"/>
          </a:xfrm>
          <a:prstGeom prst="roundRect">
            <a:avLst>
              <a:gd name="adj" fmla="val 6972"/>
            </a:avLst>
          </a:prstGeom>
          <a:blipFill dpi="0" rotWithShape="1"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10000" b="90000" l="10000" r="90000">
                          <a14:foregroundMark x1="29341" y1="41024" x2="54192" y2="40551"/>
                          <a14:foregroundMark x1="54192" y1="40551" x2="31213" y2="44803"/>
                          <a14:foregroundMark x1="50299" y1="33780" x2="53967" y2="3842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B4473B"/>
              </a:solidFill>
            </a:endParaRPr>
          </a:p>
        </p:txBody>
      </p:sp>
      <p:sp>
        <p:nvSpPr>
          <p:cNvPr id="5" name="圆角矩形 4">
            <a:extLst>
              <a:ext uri="{FF2B5EF4-FFF2-40B4-BE49-F238E27FC236}">
                <a16:creationId xmlns:a16="http://schemas.microsoft.com/office/drawing/2014/main" id="{11538FFD-5919-FB66-25A8-E4257D1B77CE}"/>
              </a:ext>
            </a:extLst>
          </p:cNvPr>
          <p:cNvSpPr/>
          <p:nvPr/>
        </p:nvSpPr>
        <p:spPr>
          <a:xfrm>
            <a:off x="3844069" y="2501411"/>
            <a:ext cx="1997391" cy="1571967"/>
          </a:xfrm>
          <a:prstGeom prst="roundRect">
            <a:avLst>
              <a:gd name="adj" fmla="val 6972"/>
            </a:avLst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B4473B"/>
              </a:solidFill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C5DC54B8-4F28-66B8-AB30-B53921866F99}"/>
              </a:ext>
            </a:extLst>
          </p:cNvPr>
          <p:cNvSpPr/>
          <p:nvPr/>
        </p:nvSpPr>
        <p:spPr>
          <a:xfrm>
            <a:off x="3997883" y="2584536"/>
            <a:ext cx="1667657" cy="1365555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B4473B"/>
              </a:solidFill>
            </a:endParaRPr>
          </a:p>
        </p:txBody>
      </p:sp>
      <p:sp>
        <p:nvSpPr>
          <p:cNvPr id="19" name="圆角矩形 18">
            <a:extLst>
              <a:ext uri="{FF2B5EF4-FFF2-40B4-BE49-F238E27FC236}">
                <a16:creationId xmlns:a16="http://schemas.microsoft.com/office/drawing/2014/main" id="{505C1520-5838-B498-A1E3-A1BD322D9289}"/>
              </a:ext>
            </a:extLst>
          </p:cNvPr>
          <p:cNvSpPr/>
          <p:nvPr/>
        </p:nvSpPr>
        <p:spPr>
          <a:xfrm>
            <a:off x="3861223" y="2509232"/>
            <a:ext cx="1997391" cy="1571967"/>
          </a:xfrm>
          <a:prstGeom prst="roundRect">
            <a:avLst>
              <a:gd name="adj" fmla="val 6972"/>
            </a:avLst>
          </a:prstGeom>
          <a:blipFill dpi="0" rotWithShape="1">
            <a:blip r:embed="rId12" cstate="print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10000" b="90000" l="10000" r="90000">
                          <a14:foregroundMark x1="48036" y1="47270" x2="47583" y2="44109"/>
                          <a14:foregroundMark x1="42296" y1="43678" x2="40483" y2="41379"/>
                          <a14:foregroundMark x1="43353" y1="35920" x2="40030" y2="37213"/>
                          <a14:foregroundMark x1="43353" y1="38649" x2="48792" y2="42241"/>
                          <a14:foregroundMark x1="89124" y1="59195" x2="89124" y2="59195"/>
                          <a14:foregroundMark x1="89879" y1="57902" x2="87311" y2="5833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B4473B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7E610CF-27EC-DE8F-DD3B-991D77FDAC39}"/>
              </a:ext>
            </a:extLst>
          </p:cNvPr>
          <p:cNvSpPr/>
          <p:nvPr/>
        </p:nvSpPr>
        <p:spPr>
          <a:xfrm>
            <a:off x="3861223" y="2536380"/>
            <a:ext cx="1951124" cy="1502000"/>
          </a:xfrm>
          <a:prstGeom prst="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B4473B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  <p:bldP spid="13" grpId="0" animBg="1"/>
      <p:bldP spid="30" grpId="0" animBg="1"/>
      <p:bldP spid="17" grpId="0" animBg="1"/>
      <p:bldP spid="14" grpId="0" animBg="1"/>
      <p:bldP spid="5" grpId="0" animBg="1"/>
      <p:bldP spid="18" grpId="0" animBg="1"/>
      <p:bldP spid="19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375748" y="1477508"/>
            <a:ext cx="593224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13"/>
          <p:cNvGrpSpPr/>
          <p:nvPr/>
        </p:nvGrpSpPr>
        <p:grpSpPr>
          <a:xfrm>
            <a:off x="2884004" y="11700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4576002" y="891542"/>
            <a:ext cx="3625007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Look, point and </a:t>
            </a:r>
            <a:r>
              <a:rPr lang="en-US" sz="3200" b="1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say</a:t>
            </a:r>
            <a:r>
              <a:rPr lang="en-US" altLang="zh-CN" sz="3200" b="1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241" b="96122" l="10000" r="90000">
                        <a14:foregroundMark x1="22394" y1="92872" x2="73099" y2="92977"/>
                        <a14:foregroundMark x1="11549" y1="96017" x2="74085" y2="93816"/>
                        <a14:foregroundMark x1="66197" y1="96122" x2="80423" y2="95807"/>
                        <a14:foregroundMark x1="80423" y1="95807" x2="88028" y2="96226"/>
                        <a14:foregroundMark x1="44789" y1="8071" x2="44789" y2="8071"/>
                        <a14:foregroundMark x1="44507" y1="8805" x2="44507" y2="8805"/>
                        <a14:foregroundMark x1="44085" y1="9853" x2="44085" y2="9853"/>
                        <a14:foregroundMark x1="49577" y1="9958" x2="49577" y2="9958"/>
                        <a14:foregroundMark x1="49155" y1="8071" x2="49155" y2="8071"/>
                        <a14:foregroundMark x1="48732" y1="7128" x2="48732" y2="7128"/>
                        <a14:foregroundMark x1="49859" y1="6289" x2="49859" y2="6289"/>
                        <a14:foregroundMark x1="50423" y1="5241" x2="50423" y2="52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17242" y="1418894"/>
            <a:ext cx="3625006" cy="48707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413848" y="1477508"/>
            <a:ext cx="606035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5318091" y="891542"/>
            <a:ext cx="217566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Do and say.     </a:t>
            </a:r>
          </a:p>
        </p:txBody>
      </p:sp>
      <p:pic>
        <p:nvPicPr>
          <p:cNvPr id="13" name="图片 12" descr="电脑屏幕的照片上有字&#10;&#10;AI 生成的内容可能不正确。">
            <a:extLst>
              <a:ext uri="{FF2B5EF4-FFF2-40B4-BE49-F238E27FC236}">
                <a16:creationId xmlns:a16="http://schemas.microsoft.com/office/drawing/2014/main" id="{431AECD0-C0A3-7042-972F-40C0CFC60BD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15" b="94934" l="9981" r="89635">
                        <a14:foregroundMark x1="45873" y1="9302" x2="45873" y2="9302"/>
                        <a14:foregroundMark x1="46449" y1="7309" x2="46449" y2="7309"/>
                        <a14:foregroundMark x1="46545" y1="6811" x2="47217" y2="5648"/>
                        <a14:foregroundMark x1="50432" y1="5066" x2="50576" y2="7807"/>
                        <a14:foregroundMark x1="25240" y1="89286" x2="69386" y2="89535"/>
                        <a14:foregroundMark x1="19674" y1="94103" x2="31190" y2="94352"/>
                        <a14:foregroundMark x1="31190" y1="94352" x2="59885" y2="92193"/>
                        <a14:foregroundMark x1="59885" y1="92193" x2="78023" y2="94934"/>
                        <a14:backgroundMark x1="49616" y1="664" x2="49616" y2="664"/>
                        <a14:backgroundMark x1="49904" y1="748" x2="49904" y2="748"/>
                        <a14:backgroundMark x1="49904" y1="415" x2="49904" y2="415"/>
                        <a14:backgroundMark x1="50096" y1="581" x2="49712" y2="748"/>
                        <a14:backgroundMark x1="49712" y1="664" x2="49712" y2="664"/>
                        <a14:backgroundMark x1="48081" y1="3322" x2="48081" y2="5648"/>
                        <a14:backgroundMark x1="48464" y1="3156" x2="49328" y2="3239"/>
                        <a14:backgroundMark x1="49904" y1="2990" x2="49904" y2="2990"/>
                        <a14:backgroundMark x1="50288" y1="2990" x2="50192" y2="3738"/>
                        <a14:backgroundMark x1="50096" y1="2243" x2="50096" y2="2243"/>
                        <a14:backgroundMark x1="50096" y1="2243" x2="50000" y2="3571"/>
                        <a14:backgroundMark x1="49904" y1="2159" x2="49904" y2="3738"/>
                        <a14:backgroundMark x1="50096" y1="1993" x2="50096" y2="1993"/>
                        <a14:backgroundMark x1="49232" y1="1910" x2="49904" y2="2159"/>
                        <a14:backgroundMark x1="49904" y1="2326" x2="50384" y2="4236"/>
                        <a14:backgroundMark x1="50384" y1="4734" x2="50384" y2="4734"/>
                        <a14:backgroundMark x1="50000" y1="4485" x2="50000" y2="4485"/>
                        <a14:backgroundMark x1="50000" y1="4900" x2="50000" y2="4900"/>
                        <a14:backgroundMark x1="50096" y1="4900" x2="50096" y2="4900"/>
                        <a14:backgroundMark x1="50000" y1="5066" x2="50000" y2="5066"/>
                        <a14:backgroundMark x1="50192" y1="5066" x2="50192" y2="5066"/>
                        <a14:backgroundMark x1="50192" y1="5066" x2="50192" y2="5066"/>
                        <a14:backgroundMark x1="50288" y1="4983" x2="50288" y2="49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990" y="1511550"/>
            <a:ext cx="4066010" cy="46981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文本框 4"/>
          <p:cNvSpPr txBox="1"/>
          <p:nvPr/>
        </p:nvSpPr>
        <p:spPr>
          <a:xfrm>
            <a:off x="6096000" y="2434702"/>
            <a:ext cx="3725115" cy="2976905"/>
          </a:xfrm>
          <a:prstGeom prst="rect">
            <a:avLst/>
          </a:prstGeom>
          <a:noFill/>
          <a:ln w="25400">
            <a:solidFill>
              <a:schemeClr val="accent4">
                <a:lumMod val="60000"/>
                <a:lumOff val="40000"/>
              </a:schemeClr>
            </a:solidFill>
            <a:prstDash val="lgDash"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Write your name.</a:t>
            </a:r>
          </a:p>
          <a:p>
            <a:pPr algn="ctr">
              <a:lnSpc>
                <a:spcPct val="15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Draw </a:t>
            </a:r>
            <a:r>
              <a:rPr lang="zh-CN" altLang="zh-CN" sz="2800" b="1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√</a:t>
            </a:r>
            <a:r>
              <a:rPr lang="en-US" altLang="zh-CN" sz="2800" b="1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or </a:t>
            </a:r>
            <a:r>
              <a:rPr lang="zh-CN" altLang="zh-CN" sz="2800" b="1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×</a:t>
            </a:r>
            <a:r>
              <a:rPr lang="en-US" altLang="zh-CN" sz="2800" b="1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50000"/>
              </a:lnSpc>
            </a:pPr>
            <a:endParaRPr lang="en-US" altLang="zh-CN" sz="24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“√” = You are good at...</a:t>
            </a:r>
          </a:p>
          <a:p>
            <a:pPr algn="ctr">
              <a:lnSpc>
                <a:spcPct val="150000"/>
              </a:lnSpc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= You are not good at...</a:t>
            </a:r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375748" y="1446393"/>
            <a:ext cx="6025515" cy="31115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5271318" y="878842"/>
            <a:ext cx="2234374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Do and say.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6963506" y="2817128"/>
            <a:ext cx="3625006" cy="134097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I’m good at… 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I’m not good at...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27D4F67E-D349-911D-AA81-7DBDAB96A2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241" b="96122" l="10000" r="90000">
                        <a14:foregroundMark x1="22394" y1="92872" x2="73099" y2="92977"/>
                        <a14:foregroundMark x1="11549" y1="96017" x2="74085" y2="93816"/>
                        <a14:foregroundMark x1="66197" y1="96122" x2="80423" y2="95807"/>
                        <a14:foregroundMark x1="80423" y1="95807" x2="88028" y2="96226"/>
                        <a14:foregroundMark x1="44789" y1="8071" x2="44789" y2="8071"/>
                        <a14:foregroundMark x1="44507" y1="8805" x2="44507" y2="8805"/>
                        <a14:foregroundMark x1="44085" y1="9853" x2="44085" y2="9853"/>
                        <a14:foregroundMark x1="49577" y1="9958" x2="49577" y2="9958"/>
                        <a14:foregroundMark x1="49155" y1="8071" x2="49155" y2="8071"/>
                        <a14:foregroundMark x1="48732" y1="7128" x2="48732" y2="7128"/>
                        <a14:foregroundMark x1="49859" y1="6289" x2="49859" y2="6289"/>
                        <a14:foregroundMark x1="50423" y1="5241" x2="50423" y2="52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08129" y="1446394"/>
            <a:ext cx="3376501" cy="45368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1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13"/>
          <p:cNvGrpSpPr/>
          <p:nvPr/>
        </p:nvGrpSpPr>
        <p:grpSpPr>
          <a:xfrm>
            <a:off x="30237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843533" y="877584"/>
            <a:ext cx="291550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circle.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" r="294"/>
          <a:stretch/>
        </p:blipFill>
        <p:spPr bwMode="auto">
          <a:xfrm>
            <a:off x="2128517" y="1719972"/>
            <a:ext cx="3205480" cy="4388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" b="419"/>
          <a:stretch/>
        </p:blipFill>
        <p:spPr bwMode="auto">
          <a:xfrm>
            <a:off x="6054435" y="1759861"/>
            <a:ext cx="3213100" cy="4336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552631" y="877584"/>
            <a:ext cx="3497306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Check the answers.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" r="294"/>
          <a:stretch/>
        </p:blipFill>
        <p:spPr bwMode="auto">
          <a:xfrm>
            <a:off x="2120900" y="1717040"/>
            <a:ext cx="3205480" cy="4388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" b="419"/>
          <a:stretch/>
        </p:blipFill>
        <p:spPr bwMode="auto">
          <a:xfrm>
            <a:off x="6058535" y="1750695"/>
            <a:ext cx="3213100" cy="4336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椭圆 3"/>
          <p:cNvSpPr/>
          <p:nvPr/>
        </p:nvSpPr>
        <p:spPr>
          <a:xfrm>
            <a:off x="7217065" y="3396485"/>
            <a:ext cx="396477" cy="334731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6224905" y="5447665"/>
            <a:ext cx="539750" cy="427355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922770" y="5134610"/>
            <a:ext cx="574040" cy="435610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2767330" y="3507740"/>
            <a:ext cx="365760" cy="330200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834005" y="5012618"/>
            <a:ext cx="688909" cy="600782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294255" y="5570220"/>
            <a:ext cx="539750" cy="427355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849370" y="4935220"/>
            <a:ext cx="365760" cy="330200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7762875" y="4826000"/>
            <a:ext cx="355600" cy="308610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65372" y="5069472"/>
            <a:ext cx="298483" cy="334467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7087235" y="5139055"/>
            <a:ext cx="355600" cy="308610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\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\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\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\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\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\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\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\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\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\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1" grpId="0" bldLvl="0" animBg="1"/>
      <p:bldP spid="13" grpId="0" bldLvl="0" animBg="1"/>
      <p:bldP spid="14" grpId="0" bldLvl="0" animBg="1"/>
      <p:bldP spid="15" grpId="0" bldLvl="0" animBg="1"/>
      <p:bldP spid="17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4954399" y="870412"/>
            <a:ext cx="22832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145738" name="直接连接符 11"/>
          <p:cNvCxnSpPr>
            <a:cxnSpLocks/>
          </p:cNvCxnSpPr>
          <p:nvPr/>
        </p:nvCxnSpPr>
        <p:spPr>
          <a:xfrm flipV="1">
            <a:off x="3317631" y="1457279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组合 13"/>
          <p:cNvGrpSpPr/>
          <p:nvPr/>
        </p:nvGrpSpPr>
        <p:grpSpPr>
          <a:xfrm>
            <a:off x="2801946" y="1166156"/>
            <a:ext cx="445481" cy="469613"/>
            <a:chOff x="2121873" y="1511588"/>
            <a:chExt cx="445481" cy="469613"/>
          </a:xfrm>
        </p:grpSpPr>
        <p:sp>
          <p:nvSpPr>
            <p:cNvPr id="1048651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52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2207260" y="1859199"/>
            <a:ext cx="7777481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运用所学语言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向家人或朋友介绍自己擅长与不擅长的学科。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借助教材第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43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页活动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6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的科目勾选清单，在班级开展调研活动，了解同学们的学科学习情况，并寻找自己的学习伙伴。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grpSp>
        <p:nvGrpSpPr>
          <p:cNvPr id="122" name="组合1"/>
          <p:cNvGrpSpPr/>
          <p:nvPr/>
        </p:nvGrpSpPr>
        <p:grpSpPr>
          <a:xfrm>
            <a:off x="541521" y="854917"/>
            <a:ext cx="9757410" cy="1229756"/>
            <a:chOff x="-927868" y="62754"/>
            <a:chExt cx="9757410" cy="1229756"/>
          </a:xfrm>
        </p:grpSpPr>
        <p:sp>
          <p:nvSpPr>
            <p:cNvPr id="1048590" name="形状1"/>
            <p:cNvSpPr txBox="1"/>
            <p:nvPr/>
          </p:nvSpPr>
          <p:spPr>
            <a:xfrm>
              <a:off x="-116311" y="62754"/>
              <a:ext cx="5271005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927868" y="122205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id="{3F14A559-AEA7-F65E-B323-9AB5EA7811FD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4 Subjects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Let’s practise. &amp; Do and say. &amp; Let’s have fun.</a:t>
            </a:r>
          </a:p>
          <a:p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heme/_rels/theme1.xml.rels><?xml version="1.0" encoding="UTF-8" standalone="yes"?>
<Relationships xmlns="http://schemas.openxmlformats.org/package/2006/relationships"><Relationship Id="rId2" Type="http://schemas.microsoft.com/office/2007/relationships/hdphoto" Target="../media/hdphoto1.wdp"/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blipFill dpi="0" rotWithShape="1">
          <a:blip xmlns:r="http://schemas.openxmlformats.org/officeDocument/2006/relationships"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76200">
          <a:solidFill>
            <a:srgbClr val="C00000"/>
          </a:solidFill>
        </a:ln>
      </a:spPr>
      <a:bodyPr rtlCol="0" anchor="ctr"/>
      <a:lstStyle>
        <a:defPPr algn="ctr">
          <a:defRPr kumimoji="1" dirty="0">
            <a:solidFill>
              <a:srgbClr val="B4473B"/>
            </a:solidFill>
          </a:defRPr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389</Words>
  <Application>Microsoft Office PowerPoint</Application>
  <PresentationFormat>宽屏</PresentationFormat>
  <Paragraphs>75</Paragraphs>
  <Slides>15</Slides>
  <Notes>13</Notes>
  <HiddenSlides>0</HiddenSlides>
  <MMClips>1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26" baseType="lpstr">
      <vt:lpstr>等线</vt:lpstr>
      <vt:lpstr>黑体</vt:lpstr>
      <vt:lpstr>华文楷体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475</cp:revision>
  <dcterms:created xsi:type="dcterms:W3CDTF">2020-02-05T11:17:00Z</dcterms:created>
  <dcterms:modified xsi:type="dcterms:W3CDTF">2026-01-16T08:03:31Z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37D7324E4A5148E1933FFEA0C2C2E038</vt:lpwstr>
  </property>
  <property fmtid="{D5CDD505-2E9C-101B-9397-08002B2CF9AE}" pid="3" name="KSOProductBuildVer">
    <vt:lpwstr>2052-12.1.0.23542</vt:lpwstr>
  </property>
</Properties>
</file>