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9" r:id="rId4"/>
    <p:sldId id="277" r:id="rId5"/>
    <p:sldId id="260" r:id="rId6"/>
    <p:sldId id="278" r:id="rId7"/>
    <p:sldId id="261" r:id="rId8"/>
    <p:sldId id="279" r:id="rId9"/>
    <p:sldId id="262" r:id="rId10"/>
    <p:sldId id="263" r:id="rId11"/>
    <p:sldId id="264" r:id="rId12"/>
    <p:sldId id="269" r:id="rId13"/>
    <p:sldId id="284" r:id="rId14"/>
    <p:sldId id="268" r:id="rId15"/>
    <p:sldId id="281" r:id="rId16"/>
    <p:sldId id="283" r:id="rId17"/>
    <p:sldId id="274" r:id="rId18"/>
    <p:sldId id="276" r:id="rId19"/>
    <p:sldId id="302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94628023" name="LZY" initials="L" lastIdx="13" clrIdx="0"/>
  <p:cmAuthor id="494628024" name="Microsoft 帐户" initials="M帐" lastIdx="1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635" autoAdjust="0"/>
    <p:restoredTop sz="84674" autoAdjust="0"/>
  </p:normalViewPr>
  <p:slideViewPr>
    <p:cSldViewPr snapToGrid="0">
      <p:cViewPr varScale="1">
        <p:scale>
          <a:sx n="133" d="100"/>
          <a:sy n="133" d="100"/>
        </p:scale>
        <p:origin x="164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2026/1/21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en-US" altLang="zh-CN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9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10" Type="http://schemas.openxmlformats.org/officeDocument/2006/relationships/image" Target="../media/image11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2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10" Type="http://schemas.openxmlformats.org/officeDocument/2006/relationships/image" Target="../media/image10.pn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12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mp3"/><Relationship Id="rId13" Type="http://schemas.openxmlformats.org/officeDocument/2006/relationships/image" Target="../media/image2.jpeg"/><Relationship Id="rId18" Type="http://schemas.openxmlformats.org/officeDocument/2006/relationships/image" Target="../media/image17.jpeg"/><Relationship Id="rId3" Type="http://schemas.microsoft.com/office/2007/relationships/media" Target="../media/media3.mp3"/><Relationship Id="rId21" Type="http://schemas.openxmlformats.org/officeDocument/2006/relationships/image" Target="../media/image20.jpeg"/><Relationship Id="rId7" Type="http://schemas.microsoft.com/office/2007/relationships/media" Target="../media/media5.mp3"/><Relationship Id="rId12" Type="http://schemas.openxmlformats.org/officeDocument/2006/relationships/notesSlide" Target="../notesSlides/notesSlide6.xml"/><Relationship Id="rId17" Type="http://schemas.openxmlformats.org/officeDocument/2006/relationships/image" Target="../media/image16.png"/><Relationship Id="rId25" Type="http://schemas.openxmlformats.org/officeDocument/2006/relationships/image" Target="../media/image6.png"/><Relationship Id="rId2" Type="http://schemas.openxmlformats.org/officeDocument/2006/relationships/audio" Target="../media/media2.mp3"/><Relationship Id="rId16" Type="http://schemas.openxmlformats.org/officeDocument/2006/relationships/image" Target="../media/image15.jpeg"/><Relationship Id="rId20" Type="http://schemas.openxmlformats.org/officeDocument/2006/relationships/image" Target="../media/image19.jpeg"/><Relationship Id="rId1" Type="http://schemas.microsoft.com/office/2007/relationships/media" Target="../media/media2.mp3"/><Relationship Id="rId6" Type="http://schemas.openxmlformats.org/officeDocument/2006/relationships/audio" Target="../media/media4.mp3"/><Relationship Id="rId11" Type="http://schemas.openxmlformats.org/officeDocument/2006/relationships/slideLayout" Target="../slideLayouts/slideLayout14.xml"/><Relationship Id="rId24" Type="http://schemas.openxmlformats.org/officeDocument/2006/relationships/image" Target="../media/image23.png"/><Relationship Id="rId5" Type="http://schemas.microsoft.com/office/2007/relationships/media" Target="../media/media4.mp3"/><Relationship Id="rId15" Type="http://schemas.openxmlformats.org/officeDocument/2006/relationships/image" Target="../media/image14.png"/><Relationship Id="rId23" Type="http://schemas.openxmlformats.org/officeDocument/2006/relationships/image" Target="../media/image22.jpeg"/><Relationship Id="rId10" Type="http://schemas.openxmlformats.org/officeDocument/2006/relationships/audio" Target="../media/media6.mp3"/><Relationship Id="rId19" Type="http://schemas.openxmlformats.org/officeDocument/2006/relationships/image" Target="../media/image18.png"/><Relationship Id="rId4" Type="http://schemas.openxmlformats.org/officeDocument/2006/relationships/audio" Target="../media/media3.mp3"/><Relationship Id="rId9" Type="http://schemas.microsoft.com/office/2007/relationships/media" Target="../media/media6.mp3"/><Relationship Id="rId14" Type="http://schemas.openxmlformats.org/officeDocument/2006/relationships/image" Target="../media/image3.png"/><Relationship Id="rId22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4.png"/><Relationship Id="rId12" Type="http://schemas.openxmlformats.org/officeDocument/2006/relationships/image" Target="../media/image17.jpeg"/><Relationship Id="rId17" Type="http://schemas.openxmlformats.org/officeDocument/2006/relationships/image" Target="../media/image22.jpeg"/><Relationship Id="rId2" Type="http://schemas.openxmlformats.org/officeDocument/2006/relationships/audio" Target="../media/media7.mp3"/><Relationship Id="rId16" Type="http://schemas.openxmlformats.org/officeDocument/2006/relationships/image" Target="../media/image21.png"/><Relationship Id="rId1" Type="http://schemas.microsoft.com/office/2007/relationships/media" Target="../media/media7.mp3"/><Relationship Id="rId6" Type="http://schemas.openxmlformats.org/officeDocument/2006/relationships/image" Target="../media/image3.png"/><Relationship Id="rId11" Type="http://schemas.openxmlformats.org/officeDocument/2006/relationships/image" Target="../media/image16.png"/><Relationship Id="rId5" Type="http://schemas.openxmlformats.org/officeDocument/2006/relationships/image" Target="../media/image2.jpeg"/><Relationship Id="rId15" Type="http://schemas.openxmlformats.org/officeDocument/2006/relationships/image" Target="../media/image20.jpeg"/><Relationship Id="rId10" Type="http://schemas.openxmlformats.org/officeDocument/2006/relationships/image" Target="../media/image15.jpeg"/><Relationship Id="rId19" Type="http://schemas.openxmlformats.org/officeDocument/2006/relationships/image" Target="../media/image6.pn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14.png"/><Relationship Id="rId1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9.xml"/><Relationship Id="rId9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0.xml"/><Relationship Id="rId9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19.xml"/><Relationship Id="rId7" Type="http://schemas.openxmlformats.org/officeDocument/2006/relationships/image" Target="../media/image6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1.xml"/><Relationship Id="rId9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1">
            <a:extLst>
              <a:ext uri="{FF2B5EF4-FFF2-40B4-BE49-F238E27FC236}">
                <a16:creationId xmlns:a16="http://schemas.microsoft.com/office/drawing/2014/main" id="{F32D5CD6-EE44-205B-1458-D65FF5AA03CC}"/>
              </a:ext>
            </a:extLst>
          </p:cNvPr>
          <p:cNvSpPr txBox="1"/>
          <p:nvPr/>
        </p:nvSpPr>
        <p:spPr>
          <a:xfrm>
            <a:off x="1158768" y="679134"/>
            <a:ext cx="6872817" cy="960970"/>
          </a:xfrm>
          <a:prstGeom prst="rect">
            <a:avLst/>
          </a:prstGeom>
          <a:noFill/>
        </p:spPr>
        <p:txBody>
          <a:bodyPr anchor="b"/>
          <a:lstStyle/>
          <a:p>
            <a:pPr marL="0" algn="l">
              <a:lnSpc>
                <a:spcPts val="3400"/>
              </a:lnSpc>
            </a:pPr>
            <a:r>
              <a:rPr lang="zh-CN" altLang="en-US" sz="36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</a:rPr>
              <a:t>《新启航英语》（预备级）</a:t>
            </a:r>
          </a:p>
        </p:txBody>
      </p:sp>
      <p:sp>
        <p:nvSpPr>
          <p:cNvPr id="7" name="文本2">
            <a:extLst>
              <a:ext uri="{FF2B5EF4-FFF2-40B4-BE49-F238E27FC236}">
                <a16:creationId xmlns:a16="http://schemas.microsoft.com/office/drawing/2014/main" id="{7F099AAE-0C3C-820E-93A6-D48754797A21}"/>
              </a:ext>
            </a:extLst>
          </p:cNvPr>
          <p:cNvSpPr txBox="1"/>
          <p:nvPr/>
        </p:nvSpPr>
        <p:spPr>
          <a:xfrm>
            <a:off x="1392393" y="1994706"/>
            <a:ext cx="9521028" cy="1630780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4300"/>
              </a:lnSpc>
            </a:pP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Unit 3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Pet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s</a:t>
            </a:r>
          </a:p>
          <a:p>
            <a:pPr marL="0" algn="ctr">
              <a:lnSpc>
                <a:spcPts val="3000"/>
              </a:lnSpc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Period 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1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 Let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’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s </a:t>
            </a:r>
            <a:r>
              <a:rPr lang="en-US" altLang="zh-CN" sz="2800" b="1" dirty="0">
                <a:solidFill>
                  <a:srgbClr val="FFFFFF">
                    <a:alpha val="100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chant!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 </a:t>
            </a:r>
          </a:p>
        </p:txBody>
      </p:sp>
      <p:sp>
        <p:nvSpPr>
          <p:cNvPr id="8" name="文本3">
            <a:extLst>
              <a:ext uri="{FF2B5EF4-FFF2-40B4-BE49-F238E27FC236}">
                <a16:creationId xmlns:a16="http://schemas.microsoft.com/office/drawing/2014/main" id="{D91A0A1C-1A1B-2663-259C-012A19DBF64E}"/>
              </a:ext>
            </a:extLst>
          </p:cNvPr>
          <p:cNvSpPr txBox="1"/>
          <p:nvPr/>
        </p:nvSpPr>
        <p:spPr>
          <a:xfrm>
            <a:off x="1158768" y="3625486"/>
            <a:ext cx="10548326" cy="147498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spcAft>
                <a:spcPts val="1000"/>
              </a:spcAft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册    次：一年级下册             学    科：英语（外研社版）</a:t>
            </a:r>
          </a:p>
          <a:p>
            <a:pPr marL="0" algn="l">
              <a:spcAft>
                <a:spcPts val="1000"/>
              </a:spcAft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主讲人：杨三斯                     学    校：成都市泡桐树小学西区分校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7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9" name="文本1"/>
          <p:cNvSpPr txBox="1"/>
          <p:nvPr/>
        </p:nvSpPr>
        <p:spPr>
          <a:xfrm>
            <a:off x="1296142" y="2444750"/>
            <a:ext cx="10282447" cy="245745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ct val="150000"/>
              </a:lnSpc>
              <a:buFont typeface="Wingdings" panose="05000000000000000000"/>
              <a:buChar char=""/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准确理解韵文的内容，掌握韵文中宠物的英文名称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dog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、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cat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、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fish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、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bird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、</a:t>
            </a:r>
            <a:r>
              <a:rPr lang="en-US" altLang="zh-CN" sz="2800" b="0" i="0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rabbit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。</a:t>
            </a:r>
          </a:p>
          <a:p>
            <a:pPr marL="0" algn="l">
              <a:lnSpc>
                <a:spcPct val="150000"/>
              </a:lnSpc>
              <a:buFont typeface="Wingdings" panose="05000000000000000000"/>
              <a:buChar char=""/>
            </a:pP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熟练</a:t>
            </a:r>
            <a:r>
              <a:rPr lang="zh-CN" altLang="en-US" sz="280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朗读</a:t>
            </a:r>
            <a:r>
              <a:rPr lang="zh-CN" altLang="en-US" sz="2800" b="0" i="0" dirty="0">
                <a:solidFill>
                  <a:srgbClr val="000000">
                    <a:alpha val="100000"/>
                  </a:srgbClr>
                </a:solidFill>
                <a:latin typeface="华文楷体" panose="02010600040101010101" charset="-122"/>
                <a:ea typeface="华文楷体" panose="02010600040101010101" charset="-122"/>
              </a:rPr>
              <a:t>韵文，并与同伴合作表演韵文。</a:t>
            </a:r>
          </a:p>
        </p:txBody>
      </p:sp>
      <p:sp>
        <p:nvSpPr>
          <p:cNvPr id="6" name="标题 27">
            <a:extLst>
              <a:ext uri="{FF2B5EF4-FFF2-40B4-BE49-F238E27FC236}">
                <a16:creationId xmlns:a16="http://schemas.microsoft.com/office/drawing/2014/main" id="{18F5332C-08DF-E6A8-03F5-A689363C2C0D}"/>
              </a:ext>
            </a:extLst>
          </p:cNvPr>
          <p:cNvSpPr txBox="1"/>
          <p:nvPr/>
        </p:nvSpPr>
        <p:spPr>
          <a:xfrm>
            <a:off x="1296142" y="1762861"/>
            <a:ext cx="4901052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3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4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1" name="文本1">
            <a:extLst>
              <a:ext uri="{FF2B5EF4-FFF2-40B4-BE49-F238E27FC236}">
                <a16:creationId xmlns:a16="http://schemas.microsoft.com/office/drawing/2014/main" id="{19AEDF75-59DA-DC22-A661-36614B0845F4}"/>
              </a:ext>
            </a:extLst>
          </p:cNvPr>
          <p:cNvSpPr txBox="1"/>
          <p:nvPr/>
        </p:nvSpPr>
        <p:spPr>
          <a:xfrm>
            <a:off x="5009916" y="931411"/>
            <a:ext cx="2582737" cy="52963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4FA51301-3ABC-9741-CE37-B27B2B6E6256}"/>
              </a:ext>
            </a:extLst>
          </p:cNvPr>
          <p:cNvGrpSpPr/>
          <p:nvPr/>
        </p:nvGrpSpPr>
        <p:grpSpPr>
          <a:xfrm>
            <a:off x="3783152" y="1665077"/>
            <a:ext cx="5159634" cy="4308406"/>
            <a:chOff x="3238700" y="1319539"/>
            <a:chExt cx="5714600" cy="4877374"/>
          </a:xfrm>
        </p:grpSpPr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id="{0AF023B9-1C63-0EBF-5B2F-0E7447AFDF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38700" y="1319539"/>
              <a:ext cx="5714600" cy="4877374"/>
            </a:xfrm>
            <a:prstGeom prst="rect">
              <a:avLst/>
            </a:prstGeom>
          </p:spPr>
        </p:pic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id="{50C6CDDE-999A-05E5-29E9-8331A88B6AF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934340" y="1319539"/>
              <a:ext cx="2161660" cy="704850"/>
            </a:xfrm>
            <a:prstGeom prst="rect">
              <a:avLst/>
            </a:prstGeom>
          </p:spPr>
        </p:pic>
      </p:grp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9B8DAD8C-777C-B855-1073-412950A6E277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13">
            <a:extLst>
              <a:ext uri="{FF2B5EF4-FFF2-40B4-BE49-F238E27FC236}">
                <a16:creationId xmlns:a16="http://schemas.microsoft.com/office/drawing/2014/main" id="{3A332A88-10DF-63FB-777E-7F5403A73ECF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8" name="矩形 15">
              <a:extLst>
                <a:ext uri="{FF2B5EF4-FFF2-40B4-BE49-F238E27FC236}">
                  <a16:creationId xmlns:a16="http://schemas.microsoft.com/office/drawing/2014/main" id="{124C9F83-DD4D-9557-5502-D5263147A46D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8A4E505D-456F-6C63-1B7B-04DB027ED73A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ransition>
    <p:sndAc>
      <p:endSnd/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3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4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1" name="文本1">
            <a:extLst>
              <a:ext uri="{FF2B5EF4-FFF2-40B4-BE49-F238E27FC236}">
                <a16:creationId xmlns:a16="http://schemas.microsoft.com/office/drawing/2014/main" id="{3C9511C4-656E-534F-B509-A15F7F7CD787}"/>
              </a:ext>
            </a:extLst>
          </p:cNvPr>
          <p:cNvSpPr txBox="1"/>
          <p:nvPr/>
        </p:nvSpPr>
        <p:spPr>
          <a:xfrm>
            <a:off x="4094148" y="949302"/>
            <a:ext cx="4304186" cy="500566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Listen, check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7FE8A476-89C6-A95A-BEC9-E8956AD8A6CC}"/>
              </a:ext>
            </a:extLst>
          </p:cNvPr>
          <p:cNvGrpSpPr/>
          <p:nvPr/>
        </p:nvGrpSpPr>
        <p:grpSpPr>
          <a:xfrm>
            <a:off x="3729124" y="1665077"/>
            <a:ext cx="5284066" cy="4414604"/>
            <a:chOff x="3238700" y="1319539"/>
            <a:chExt cx="5714600" cy="4877374"/>
          </a:xfrm>
        </p:grpSpPr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id="{58BDFB3C-6274-0998-26A4-A2F9D09CB62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238700" y="1319539"/>
              <a:ext cx="5714600" cy="4877374"/>
            </a:xfrm>
            <a:prstGeom prst="rect">
              <a:avLst/>
            </a:prstGeom>
          </p:spPr>
        </p:pic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id="{79CB3500-8623-B398-BBDF-F09E2384B4F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934340" y="1319539"/>
              <a:ext cx="2161660" cy="704850"/>
            </a:xfrm>
            <a:prstGeom prst="rect">
              <a:avLst/>
            </a:prstGeom>
          </p:spPr>
        </p:pic>
      </p:grpSp>
      <p:pic>
        <p:nvPicPr>
          <p:cNvPr id="16" name="未命名">
            <a:hlinkClick r:id="" action="ppaction://media"/>
            <a:extLst>
              <a:ext uri="{FF2B5EF4-FFF2-40B4-BE49-F238E27FC236}">
                <a16:creationId xmlns:a16="http://schemas.microsoft.com/office/drawing/2014/main" id="{204AB7FD-3AFF-2B8A-312E-0E1A9E3902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096000" y="-794622"/>
            <a:ext cx="487363" cy="487363"/>
          </a:xfrm>
          <a:prstGeom prst="rect">
            <a:avLst/>
          </a:prstGeom>
        </p:spPr>
      </p:pic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BCCEB9CF-FA97-7455-805F-32C904366E0B}"/>
              </a:ext>
            </a:extLst>
          </p:cNvPr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13">
            <a:extLst>
              <a:ext uri="{FF2B5EF4-FFF2-40B4-BE49-F238E27FC236}">
                <a16:creationId xmlns:a16="http://schemas.microsoft.com/office/drawing/2014/main" id="{916633DF-615B-0995-54B4-2442333989A7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8" name="矩形 15">
              <a:extLst>
                <a:ext uri="{FF2B5EF4-FFF2-40B4-BE49-F238E27FC236}">
                  <a16:creationId xmlns:a16="http://schemas.microsoft.com/office/drawing/2014/main" id="{CD83139F-76FA-116F-A6F3-44E9A33B9DD2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72D4E111-C631-156F-5850-C3F818A1EC22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ransition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24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>
            <a:extLst>
              <a:ext uri="{FF2B5EF4-FFF2-40B4-BE49-F238E27FC236}">
                <a16:creationId xmlns:a16="http://schemas.microsoft.com/office/drawing/2014/main" id="{EF48AFEA-E934-F513-3D2F-4CF820F677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8690" y="1571927"/>
            <a:ext cx="4411147" cy="4269005"/>
          </a:xfrm>
          <a:prstGeom prst="rect">
            <a:avLst/>
          </a:prstGeom>
        </p:spPr>
      </p:pic>
      <p:sp>
        <p:nvSpPr>
          <p:cNvPr id="2" name="文本1"/>
          <p:cNvSpPr txBox="1"/>
          <p:nvPr/>
        </p:nvSpPr>
        <p:spPr>
          <a:xfrm>
            <a:off x="1197083" y="4280979"/>
            <a:ext cx="200025" cy="62861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endParaRPr/>
          </a:p>
        </p:txBody>
      </p:sp>
      <p:grpSp>
        <p:nvGrpSpPr>
          <p:cNvPr id="4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5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6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7" name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3" name="形状1"/>
          <p:cNvSpPr txBox="1"/>
          <p:nvPr/>
        </p:nvSpPr>
        <p:spPr>
          <a:xfrm rot="19674000">
            <a:off x="5890937" y="5332292"/>
            <a:ext cx="638813" cy="243449"/>
          </a:xfrm>
          <a:prstGeom prst="leftArrow">
            <a:avLst/>
          </a:prstGeom>
          <a:solidFill>
            <a:srgbClr val="FF0000">
              <a:alpha val="100000"/>
            </a:srgbClr>
          </a:solidFill>
          <a:ln w="12700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grpSp>
        <p:nvGrpSpPr>
          <p:cNvPr id="16" name="组合3"/>
          <p:cNvGrpSpPr/>
          <p:nvPr/>
        </p:nvGrpSpPr>
        <p:grpSpPr>
          <a:xfrm>
            <a:off x="3251869" y="3130762"/>
            <a:ext cx="2966913" cy="2694755"/>
            <a:chOff x="0" y="0"/>
            <a:chExt cx="3547348" cy="3093787"/>
          </a:xfrm>
        </p:grpSpPr>
        <p:sp>
          <p:nvSpPr>
            <p:cNvPr id="17" name="形状6"/>
            <p:cNvSpPr txBox="1"/>
            <p:nvPr/>
          </p:nvSpPr>
          <p:spPr>
            <a:xfrm rot="10800000">
              <a:off x="0" y="0"/>
              <a:ext cx="3547348" cy="3093787"/>
            </a:xfrm>
            <a:prstGeom prst="ellipse">
              <a:avLst/>
            </a:prstGeom>
            <a:solidFill>
              <a:srgbClr val="D0E186">
                <a:alpha val="100000"/>
              </a:srgbClr>
            </a:solidFill>
            <a:ln w="12700">
              <a:solidFill>
                <a:srgbClr val="D0E186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8" name="文本4"/>
            <p:cNvSpPr txBox="1"/>
            <p:nvPr/>
          </p:nvSpPr>
          <p:spPr>
            <a:xfrm>
              <a:off x="1324599" y="951496"/>
              <a:ext cx="1138609" cy="1390804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8600"/>
                </a:lnSpc>
              </a:pPr>
              <a:r>
                <a:rPr lang="zh-CN" altLang="en-US" sz="7200" b="0" i="0" dirty="0">
                  <a:solidFill>
                    <a:srgbClr val="FF0000">
                      <a:alpha val="100000"/>
                    </a:srgbClr>
                  </a:solidFill>
                  <a:latin typeface="Times New Roman" panose="02020503050405090304"/>
                  <a:ea typeface="Times New Roman" panose="02020503050405090304"/>
                </a:rPr>
                <a:t>?</a:t>
              </a:r>
            </a:p>
          </p:txBody>
        </p:sp>
      </p:grpSp>
      <p:sp>
        <p:nvSpPr>
          <p:cNvPr id="11" name="文本1">
            <a:extLst>
              <a:ext uri="{FF2B5EF4-FFF2-40B4-BE49-F238E27FC236}">
                <a16:creationId xmlns:a16="http://schemas.microsoft.com/office/drawing/2014/main" id="{E874859B-0E25-EB92-4683-3FB8185A308E}"/>
              </a:ext>
            </a:extLst>
          </p:cNvPr>
          <p:cNvSpPr txBox="1"/>
          <p:nvPr/>
        </p:nvSpPr>
        <p:spPr>
          <a:xfrm>
            <a:off x="5009916" y="931411"/>
            <a:ext cx="2582737" cy="52963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B0CCC5CC-C989-22F8-632F-695709BED2B8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3">
            <a:extLst>
              <a:ext uri="{FF2B5EF4-FFF2-40B4-BE49-F238E27FC236}">
                <a16:creationId xmlns:a16="http://schemas.microsoft.com/office/drawing/2014/main" id="{FDB65E82-AA27-5A6C-5AA2-FB4B3D2FDEB3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20" name="矩形 15">
              <a:extLst>
                <a:ext uri="{FF2B5EF4-FFF2-40B4-BE49-F238E27FC236}">
                  <a16:creationId xmlns:a16="http://schemas.microsoft.com/office/drawing/2014/main" id="{5B190D4B-4DD7-0F90-CA77-7B5CCA142ABE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矩形 22">
              <a:extLst>
                <a:ext uri="{FF2B5EF4-FFF2-40B4-BE49-F238E27FC236}">
                  <a16:creationId xmlns:a16="http://schemas.microsoft.com/office/drawing/2014/main" id="{6BF2D0A8-65C3-6960-303E-2C4ADA82BB6C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2" dur="1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wipe(left)">
                                      <p:cBhvr>
                                        <p:cTn id="17" dur="1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197083" y="4280979"/>
            <a:ext cx="200025" cy="62861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endParaRPr/>
          </a:p>
        </p:txBody>
      </p:sp>
      <p:grpSp>
        <p:nvGrpSpPr>
          <p:cNvPr id="4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5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6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7" name="图片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C637CDAC-1290-6058-F760-E3C24DBBFA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8690" y="1571927"/>
            <a:ext cx="4411147" cy="4269005"/>
          </a:xfrm>
          <a:prstGeom prst="rect">
            <a:avLst/>
          </a:prstGeom>
        </p:spPr>
      </p:pic>
      <p:sp>
        <p:nvSpPr>
          <p:cNvPr id="15" name="文本1">
            <a:extLst>
              <a:ext uri="{FF2B5EF4-FFF2-40B4-BE49-F238E27FC236}">
                <a16:creationId xmlns:a16="http://schemas.microsoft.com/office/drawing/2014/main" id="{B4A8F0EC-3EAA-F436-F826-D2429F903E87}"/>
              </a:ext>
            </a:extLst>
          </p:cNvPr>
          <p:cNvSpPr txBox="1"/>
          <p:nvPr/>
        </p:nvSpPr>
        <p:spPr>
          <a:xfrm>
            <a:off x="2387489" y="4836224"/>
            <a:ext cx="1062980" cy="61912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dirty="0">
                <a:latin typeface="Times New Roman" panose="02020603050405020304"/>
                <a:ea typeface="Times New Roman" panose="02020603050405020304"/>
              </a:rPr>
              <a:t>dog</a:t>
            </a:r>
            <a:endParaRPr lang="en-US" sz="3200" i="0" dirty="0">
              <a:latin typeface="Times New Roman" panose="02020603050405020304"/>
              <a:ea typeface="Times New Roman" panose="02020603050405020304"/>
            </a:endParaRPr>
          </a:p>
        </p:txBody>
      </p:sp>
      <p:pic>
        <p:nvPicPr>
          <p:cNvPr id="16" name="未命名">
            <a:hlinkClick r:id="" action="ppaction://media"/>
            <a:extLst>
              <a:ext uri="{FF2B5EF4-FFF2-40B4-BE49-F238E27FC236}">
                <a16:creationId xmlns:a16="http://schemas.microsoft.com/office/drawing/2014/main" id="{DE57B752-1E91-B8FD-E0A9-2CA2848B27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585054" y="-623800"/>
            <a:ext cx="487363" cy="487363"/>
          </a:xfrm>
          <a:prstGeom prst="rect">
            <a:avLst/>
          </a:prstGeom>
        </p:spPr>
      </p:pic>
      <p:sp>
        <p:nvSpPr>
          <p:cNvPr id="3" name="文本1">
            <a:extLst>
              <a:ext uri="{FF2B5EF4-FFF2-40B4-BE49-F238E27FC236}">
                <a16:creationId xmlns:a16="http://schemas.microsoft.com/office/drawing/2014/main" id="{86D36AA0-937A-0195-687F-5BAECF3654B7}"/>
              </a:ext>
            </a:extLst>
          </p:cNvPr>
          <p:cNvSpPr txBox="1"/>
          <p:nvPr/>
        </p:nvSpPr>
        <p:spPr>
          <a:xfrm>
            <a:off x="4091149" y="933918"/>
            <a:ext cx="4420270" cy="52963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Look, listen and act out.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518A1C1D-D102-34F0-D2D8-82B9505F1CB7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13">
            <a:extLst>
              <a:ext uri="{FF2B5EF4-FFF2-40B4-BE49-F238E27FC236}">
                <a16:creationId xmlns:a16="http://schemas.microsoft.com/office/drawing/2014/main" id="{6EEC2FBD-469B-9A40-2743-D92711FF9F95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" name="矩形 15">
              <a:extLst>
                <a:ext uri="{FF2B5EF4-FFF2-40B4-BE49-F238E27FC236}">
                  <a16:creationId xmlns:a16="http://schemas.microsoft.com/office/drawing/2014/main" id="{84DE3AA4-53CB-2DAA-9193-35C9A5193292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22">
              <a:extLst>
                <a:ext uri="{FF2B5EF4-FFF2-40B4-BE49-F238E27FC236}">
                  <a16:creationId xmlns:a16="http://schemas.microsoft.com/office/drawing/2014/main" id="{AC774DF5-8456-ADAB-700E-406D35DE6AE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77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>
            <a:extLst>
              <a:ext uri="{FF2B5EF4-FFF2-40B4-BE49-F238E27FC236}">
                <a16:creationId xmlns:a16="http://schemas.microsoft.com/office/drawing/2014/main" id="{4FF14D5F-D81B-DCAE-74E6-1CF820892F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7160" y="1774641"/>
            <a:ext cx="7240659" cy="4283710"/>
          </a:xfrm>
          <a:prstGeom prst="rect">
            <a:avLst/>
          </a:prstGeom>
        </p:spPr>
      </p:pic>
      <p:grpSp>
        <p:nvGrpSpPr>
          <p:cNvPr id="6" name="组合2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7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8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9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grpSp>
        <p:nvGrpSpPr>
          <p:cNvPr id="15" name="组合4"/>
          <p:cNvGrpSpPr/>
          <p:nvPr/>
        </p:nvGrpSpPr>
        <p:grpSpPr>
          <a:xfrm>
            <a:off x="2699381" y="3313523"/>
            <a:ext cx="3849370" cy="2744828"/>
            <a:chOff x="0" y="0"/>
            <a:chExt cx="2727960" cy="2353466"/>
          </a:xfrm>
        </p:grpSpPr>
        <p:sp>
          <p:nvSpPr>
            <p:cNvPr id="16" name="形状6"/>
            <p:cNvSpPr txBox="1"/>
            <p:nvPr/>
          </p:nvSpPr>
          <p:spPr>
            <a:xfrm rot="10800000">
              <a:off x="0" y="0"/>
              <a:ext cx="2727960" cy="2353466"/>
            </a:xfrm>
            <a:prstGeom prst="ellipse">
              <a:avLst/>
            </a:prstGeom>
            <a:solidFill>
              <a:srgbClr val="D0E186">
                <a:alpha val="100000"/>
              </a:srgbClr>
            </a:solidFill>
            <a:ln w="12700">
              <a:solidFill>
                <a:srgbClr val="D0E186">
                  <a:alpha val="100000"/>
                </a:srgbClr>
              </a:solidFill>
              <a:prstDash val="solid"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7" name="文本4"/>
            <p:cNvSpPr txBox="1"/>
            <p:nvPr/>
          </p:nvSpPr>
          <p:spPr>
            <a:xfrm>
              <a:off x="1081383" y="498506"/>
              <a:ext cx="1110023" cy="1408898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8600"/>
                </a:lnSpc>
              </a:pPr>
              <a:r>
                <a:rPr lang="zh-CN" altLang="en-US" sz="7200" b="0" i="0" dirty="0">
                  <a:solidFill>
                    <a:srgbClr val="FF0000">
                      <a:alpha val="100000"/>
                    </a:srgbClr>
                  </a:solidFill>
                  <a:latin typeface="Times New Roman" panose="02020503050405090304"/>
                  <a:ea typeface="Times New Roman" panose="02020503050405090304"/>
                </a:rPr>
                <a:t>?</a:t>
              </a:r>
            </a:p>
          </p:txBody>
        </p:sp>
      </p:grpSp>
      <p:sp>
        <p:nvSpPr>
          <p:cNvPr id="18" name="形状1"/>
          <p:cNvSpPr txBox="1"/>
          <p:nvPr/>
        </p:nvSpPr>
        <p:spPr>
          <a:xfrm>
            <a:off x="3666887" y="2710701"/>
            <a:ext cx="862327" cy="218437"/>
          </a:xfrm>
          <a:prstGeom prst="rightArrow">
            <a:avLst/>
          </a:prstGeom>
          <a:solidFill>
            <a:srgbClr val="FF0000">
              <a:alpha val="100000"/>
            </a:srgbClr>
          </a:solidFill>
          <a:ln w="12700">
            <a:solidFill>
              <a:srgbClr val="FF0000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21" name="文本2"/>
          <p:cNvSpPr txBox="1"/>
          <p:nvPr/>
        </p:nvSpPr>
        <p:spPr>
          <a:xfrm>
            <a:off x="5979785" y="4566233"/>
            <a:ext cx="190500" cy="62861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endParaRPr/>
          </a:p>
        </p:txBody>
      </p:sp>
      <p:sp>
        <p:nvSpPr>
          <p:cNvPr id="2" name="文本1">
            <a:extLst>
              <a:ext uri="{FF2B5EF4-FFF2-40B4-BE49-F238E27FC236}">
                <a16:creationId xmlns:a16="http://schemas.microsoft.com/office/drawing/2014/main" id="{0297E0D0-5A21-7A30-E506-F8ACA6FDBE70}"/>
              </a:ext>
            </a:extLst>
          </p:cNvPr>
          <p:cNvSpPr txBox="1"/>
          <p:nvPr/>
        </p:nvSpPr>
        <p:spPr>
          <a:xfrm>
            <a:off x="5009916" y="931411"/>
            <a:ext cx="2582737" cy="52963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</a:t>
            </a:r>
            <a:r>
              <a:rPr lang="en-US" sz="3200" b="1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and say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1CD7F272-89A1-1038-044F-D3B8129271A8}"/>
              </a:ext>
            </a:extLst>
          </p:cNvPr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13">
            <a:extLst>
              <a:ext uri="{FF2B5EF4-FFF2-40B4-BE49-F238E27FC236}">
                <a16:creationId xmlns:a16="http://schemas.microsoft.com/office/drawing/2014/main" id="{4230BF0D-A331-E66C-456B-DDDC118A893B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5" name="矩形 15">
              <a:extLst>
                <a:ext uri="{FF2B5EF4-FFF2-40B4-BE49-F238E27FC236}">
                  <a16:creationId xmlns:a16="http://schemas.microsoft.com/office/drawing/2014/main" id="{DB951014-FF69-533E-A11B-1994E75146A1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73B403BA-7EB6-F688-3E26-F328C811511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2" dur="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17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2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7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8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9" name="图片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21" name="文本2"/>
          <p:cNvSpPr txBox="1"/>
          <p:nvPr/>
        </p:nvSpPr>
        <p:spPr>
          <a:xfrm>
            <a:off x="5979785" y="4566233"/>
            <a:ext cx="190500" cy="62861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endParaRPr/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DB66C492-E7D1-F309-5884-1871D2D6B4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83542" y="1782309"/>
            <a:ext cx="7393072" cy="4373880"/>
          </a:xfrm>
          <a:prstGeom prst="rect">
            <a:avLst/>
          </a:prstGeom>
        </p:spPr>
      </p:pic>
      <p:sp>
        <p:nvSpPr>
          <p:cNvPr id="17" name="文本1">
            <a:extLst>
              <a:ext uri="{FF2B5EF4-FFF2-40B4-BE49-F238E27FC236}">
                <a16:creationId xmlns:a16="http://schemas.microsoft.com/office/drawing/2014/main" id="{EF78B136-525C-DDD5-6911-64C618D937E1}"/>
              </a:ext>
            </a:extLst>
          </p:cNvPr>
          <p:cNvSpPr txBox="1"/>
          <p:nvPr/>
        </p:nvSpPr>
        <p:spPr>
          <a:xfrm>
            <a:off x="1767942" y="4687082"/>
            <a:ext cx="1062980" cy="61912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dirty="0">
                <a:latin typeface="Times New Roman" panose="02020603050405020304"/>
                <a:ea typeface="Times New Roman" panose="02020603050405020304"/>
              </a:rPr>
              <a:t>cat</a:t>
            </a:r>
            <a:endParaRPr lang="en-US" sz="3200" i="0" dirty="0">
              <a:latin typeface="Times New Roman" panose="02020603050405020304"/>
              <a:ea typeface="Times New Roman" panose="02020603050405020304"/>
            </a:endParaRPr>
          </a:p>
        </p:txBody>
      </p:sp>
      <p:pic>
        <p:nvPicPr>
          <p:cNvPr id="18" name="未命名">
            <a:hlinkClick r:id="" action="ppaction://media"/>
            <a:extLst>
              <a:ext uri="{FF2B5EF4-FFF2-40B4-BE49-F238E27FC236}">
                <a16:creationId xmlns:a16="http://schemas.microsoft.com/office/drawing/2014/main" id="{5A9D563C-C078-09A2-3F08-3909956082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80579" y="4752962"/>
            <a:ext cx="487363" cy="487363"/>
          </a:xfrm>
          <a:prstGeom prst="rect">
            <a:avLst/>
          </a:prstGeom>
        </p:spPr>
      </p:pic>
      <p:sp>
        <p:nvSpPr>
          <p:cNvPr id="2" name="文本1">
            <a:extLst>
              <a:ext uri="{FF2B5EF4-FFF2-40B4-BE49-F238E27FC236}">
                <a16:creationId xmlns:a16="http://schemas.microsoft.com/office/drawing/2014/main" id="{1CF31598-185A-0424-7379-1E547AD76654}"/>
              </a:ext>
            </a:extLst>
          </p:cNvPr>
          <p:cNvSpPr txBox="1"/>
          <p:nvPr/>
        </p:nvSpPr>
        <p:spPr>
          <a:xfrm>
            <a:off x="4266415" y="931411"/>
            <a:ext cx="4399330" cy="52963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Look, listen and act out.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B5E74018-7DB4-2115-A06E-7E257713ADE4}"/>
              </a:ext>
            </a:extLst>
          </p:cNvPr>
          <p:cNvCxnSpPr>
            <a:cxnSpLocks/>
          </p:cNvCxnSpPr>
          <p:nvPr/>
        </p:nvCxnSpPr>
        <p:spPr>
          <a:xfrm flipV="1">
            <a:off x="3687711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13">
            <a:extLst>
              <a:ext uri="{FF2B5EF4-FFF2-40B4-BE49-F238E27FC236}">
                <a16:creationId xmlns:a16="http://schemas.microsoft.com/office/drawing/2014/main" id="{AF5B8255-088D-48E5-61FB-0670B5A91D13}"/>
              </a:ext>
            </a:extLst>
          </p:cNvPr>
          <p:cNvGrpSpPr/>
          <p:nvPr/>
        </p:nvGrpSpPr>
        <p:grpSpPr>
          <a:xfrm>
            <a:off x="3176587" y="1195464"/>
            <a:ext cx="445481" cy="469613"/>
            <a:chOff x="2121873" y="1511588"/>
            <a:chExt cx="445481" cy="469613"/>
          </a:xfrm>
        </p:grpSpPr>
        <p:sp>
          <p:nvSpPr>
            <p:cNvPr id="5" name="矩形 15">
              <a:extLst>
                <a:ext uri="{FF2B5EF4-FFF2-40B4-BE49-F238E27FC236}">
                  <a16:creationId xmlns:a16="http://schemas.microsoft.com/office/drawing/2014/main" id="{C21CA74C-BF7D-1C73-E7AB-CC1AEAB3B7C7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B06E2A67-01D1-0908-4BC0-902A18788CF2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77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pic>
        <p:nvPicPr>
          <p:cNvPr id="14" name="未命名">
            <a:hlinkClick r:id="" action="ppaction://media"/>
            <a:extLst>
              <a:ext uri="{FF2B5EF4-FFF2-40B4-BE49-F238E27FC236}">
                <a16:creationId xmlns:a16="http://schemas.microsoft.com/office/drawing/2014/main" id="{AB499E01-BD5A-C1A2-8CAC-80E774868B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13358" y="4462297"/>
            <a:ext cx="487363" cy="487363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6E1CD5F8-43C4-5580-6AE6-CCB262D35C1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23713" y="1768279"/>
            <a:ext cx="6186745" cy="4309630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CDFC791F-619D-326B-8C68-E09E9572567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41646" y="3608540"/>
            <a:ext cx="873760" cy="1163320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id="{9A50B10B-845A-BDE0-1904-D881A63B5D8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23713" y="4374420"/>
            <a:ext cx="2608754" cy="1671233"/>
          </a:xfrm>
          <a:prstGeom prst="rect">
            <a:avLst/>
          </a:prstGeom>
        </p:spPr>
      </p:pic>
      <p:sp>
        <p:nvSpPr>
          <p:cNvPr id="25" name="文本1">
            <a:extLst>
              <a:ext uri="{FF2B5EF4-FFF2-40B4-BE49-F238E27FC236}">
                <a16:creationId xmlns:a16="http://schemas.microsoft.com/office/drawing/2014/main" id="{4A11113C-AE63-1950-4377-0F6A84F2F97E}"/>
              </a:ext>
            </a:extLst>
          </p:cNvPr>
          <p:cNvSpPr txBox="1"/>
          <p:nvPr/>
        </p:nvSpPr>
        <p:spPr>
          <a:xfrm>
            <a:off x="2200721" y="4462297"/>
            <a:ext cx="1062980" cy="61912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i="0" dirty="0">
                <a:latin typeface="Times New Roman" panose="02020603050405020304"/>
                <a:ea typeface="Times New Roman" panose="02020603050405020304"/>
              </a:rPr>
              <a:t>fish</a:t>
            </a:r>
          </a:p>
        </p:txBody>
      </p:sp>
      <p:sp>
        <p:nvSpPr>
          <p:cNvPr id="6" name="文本1">
            <a:extLst>
              <a:ext uri="{FF2B5EF4-FFF2-40B4-BE49-F238E27FC236}">
                <a16:creationId xmlns:a16="http://schemas.microsoft.com/office/drawing/2014/main" id="{7B3105D3-D55A-17B2-6164-2BDF2BDDE51E}"/>
              </a:ext>
            </a:extLst>
          </p:cNvPr>
          <p:cNvSpPr txBox="1"/>
          <p:nvPr/>
        </p:nvSpPr>
        <p:spPr>
          <a:xfrm>
            <a:off x="4240621" y="931411"/>
            <a:ext cx="4399330" cy="52963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Look, listen and repeat.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2798ABFD-A5A9-1F10-3554-7A55C00EA9F7}"/>
              </a:ext>
            </a:extLst>
          </p:cNvPr>
          <p:cNvCxnSpPr>
            <a:cxnSpLocks/>
          </p:cNvCxnSpPr>
          <p:nvPr/>
        </p:nvCxnSpPr>
        <p:spPr>
          <a:xfrm flipV="1">
            <a:off x="3687711" y="1461041"/>
            <a:ext cx="5505150" cy="1646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415ACEAE-DC11-87EB-E856-6015EF2420AE}"/>
              </a:ext>
            </a:extLst>
          </p:cNvPr>
          <p:cNvGrpSpPr/>
          <p:nvPr/>
        </p:nvGrpSpPr>
        <p:grpSpPr>
          <a:xfrm>
            <a:off x="3176587" y="1195464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C0214A24-30B0-2ECE-AA34-9ED28D312FC3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E7C11E0C-0E14-6625-2047-9A408ACECD3E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54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5FED7ABD-BAC5-86CA-927F-75C6201FDD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94691" y="1586012"/>
            <a:ext cx="5357603" cy="4634649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6C7539A6-C030-1A81-58D8-CD20FDD1E5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9287" y="1586012"/>
            <a:ext cx="1213485" cy="968309"/>
          </a:xfrm>
          <a:prstGeom prst="rect">
            <a:avLst/>
          </a:prstGeom>
        </p:spPr>
      </p:pic>
      <p:sp>
        <p:nvSpPr>
          <p:cNvPr id="25" name="文本1">
            <a:extLst>
              <a:ext uri="{FF2B5EF4-FFF2-40B4-BE49-F238E27FC236}">
                <a16:creationId xmlns:a16="http://schemas.microsoft.com/office/drawing/2014/main" id="{EA3F9EB8-00D4-4BF8-0BC0-D9FEF37128AC}"/>
              </a:ext>
            </a:extLst>
          </p:cNvPr>
          <p:cNvSpPr txBox="1"/>
          <p:nvPr/>
        </p:nvSpPr>
        <p:spPr>
          <a:xfrm>
            <a:off x="9013190" y="4248310"/>
            <a:ext cx="1062980" cy="61912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i="0" dirty="0">
                <a:latin typeface="Times New Roman" panose="02020603050405020304"/>
                <a:ea typeface="Times New Roman" panose="02020603050405020304"/>
              </a:rPr>
              <a:t>bird</a:t>
            </a:r>
          </a:p>
        </p:txBody>
      </p:sp>
      <p:pic>
        <p:nvPicPr>
          <p:cNvPr id="26" name="未命名">
            <a:hlinkClick r:id="" action="ppaction://media"/>
            <a:extLst>
              <a:ext uri="{FF2B5EF4-FFF2-40B4-BE49-F238E27FC236}">
                <a16:creationId xmlns:a16="http://schemas.microsoft.com/office/drawing/2014/main" id="{3B6D1F6E-5FED-4B35-876B-A5298D449B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832488" y="4248310"/>
            <a:ext cx="487363" cy="487363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3F787134-9C05-7F4E-58F0-BD0E55E2D45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96453" y="4103409"/>
            <a:ext cx="721360" cy="1064571"/>
          </a:xfrm>
          <a:prstGeom prst="rect">
            <a:avLst/>
          </a:prstGeom>
        </p:spPr>
      </p:pic>
      <p:sp>
        <p:nvSpPr>
          <p:cNvPr id="6" name="文本1">
            <a:extLst>
              <a:ext uri="{FF2B5EF4-FFF2-40B4-BE49-F238E27FC236}">
                <a16:creationId xmlns:a16="http://schemas.microsoft.com/office/drawing/2014/main" id="{415051E8-E29A-B43F-5091-1F37225AFF75}"/>
              </a:ext>
            </a:extLst>
          </p:cNvPr>
          <p:cNvSpPr txBox="1"/>
          <p:nvPr/>
        </p:nvSpPr>
        <p:spPr>
          <a:xfrm>
            <a:off x="4240621" y="931411"/>
            <a:ext cx="4399330" cy="52963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Look, listen and repeat.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CB132CB3-C156-9E97-5658-E0B5AE5AF8C8}"/>
              </a:ext>
            </a:extLst>
          </p:cNvPr>
          <p:cNvCxnSpPr>
            <a:cxnSpLocks/>
          </p:cNvCxnSpPr>
          <p:nvPr/>
        </p:nvCxnSpPr>
        <p:spPr>
          <a:xfrm flipV="1">
            <a:off x="3687711" y="1461041"/>
            <a:ext cx="5505150" cy="1646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4E7D763A-9549-29F2-BFF0-053C0582AB05}"/>
              </a:ext>
            </a:extLst>
          </p:cNvPr>
          <p:cNvGrpSpPr/>
          <p:nvPr/>
        </p:nvGrpSpPr>
        <p:grpSpPr>
          <a:xfrm>
            <a:off x="3176587" y="1195464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68874BF8-6163-9A68-7E18-3159761A2376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A4F70E6F-01D2-20A5-03E9-D52F95AD5F32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410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1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D3BC3F54-262E-7D43-3CC6-17818E44A22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91868" y="1672953"/>
            <a:ext cx="5215553" cy="4511767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899E13D1-593D-783B-AF4C-2A822696AF9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35342" y="4104331"/>
            <a:ext cx="719976" cy="1062528"/>
          </a:xfrm>
          <a:prstGeom prst="rect">
            <a:avLst/>
          </a:prstGeom>
        </p:spPr>
      </p:pic>
      <p:sp>
        <p:nvSpPr>
          <p:cNvPr id="15" name="文本1">
            <a:extLst>
              <a:ext uri="{FF2B5EF4-FFF2-40B4-BE49-F238E27FC236}">
                <a16:creationId xmlns:a16="http://schemas.microsoft.com/office/drawing/2014/main" id="{0BD73DC5-DBAF-75E8-D825-9C2BD8D12E68}"/>
              </a:ext>
            </a:extLst>
          </p:cNvPr>
          <p:cNvSpPr txBox="1"/>
          <p:nvPr/>
        </p:nvSpPr>
        <p:spPr>
          <a:xfrm>
            <a:off x="8926283" y="4051370"/>
            <a:ext cx="1247849" cy="61912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i="0" dirty="0">
                <a:latin typeface="Times New Roman" panose="02020603050405020304"/>
                <a:ea typeface="Times New Roman" panose="02020603050405020304"/>
              </a:rPr>
              <a:t>rabbit</a:t>
            </a:r>
          </a:p>
        </p:txBody>
      </p:sp>
      <p:pic>
        <p:nvPicPr>
          <p:cNvPr id="19" name="未命名">
            <a:hlinkClick r:id="" action="ppaction://media"/>
            <a:extLst>
              <a:ext uri="{FF2B5EF4-FFF2-40B4-BE49-F238E27FC236}">
                <a16:creationId xmlns:a16="http://schemas.microsoft.com/office/drawing/2014/main" id="{A3E17E53-70F2-5A2C-D3E2-3ADFA20AB1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087373" y="4051370"/>
            <a:ext cx="487363" cy="487363"/>
          </a:xfrm>
          <a:prstGeom prst="rect">
            <a:avLst/>
          </a:prstGeom>
        </p:spPr>
      </p:pic>
      <p:sp>
        <p:nvSpPr>
          <p:cNvPr id="6" name="文本1">
            <a:extLst>
              <a:ext uri="{FF2B5EF4-FFF2-40B4-BE49-F238E27FC236}">
                <a16:creationId xmlns:a16="http://schemas.microsoft.com/office/drawing/2014/main" id="{3F90B002-0117-7D01-756D-DEB693FF11C3}"/>
              </a:ext>
            </a:extLst>
          </p:cNvPr>
          <p:cNvSpPr txBox="1"/>
          <p:nvPr/>
        </p:nvSpPr>
        <p:spPr>
          <a:xfrm>
            <a:off x="4240621" y="952351"/>
            <a:ext cx="4399330" cy="52963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Look, listen and repeat.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ACD52DD6-32E3-C91D-6C14-7C6DAAEEAF2D}"/>
              </a:ext>
            </a:extLst>
          </p:cNvPr>
          <p:cNvCxnSpPr>
            <a:cxnSpLocks/>
          </p:cNvCxnSpPr>
          <p:nvPr/>
        </p:nvCxnSpPr>
        <p:spPr>
          <a:xfrm flipV="1">
            <a:off x="3687711" y="1461041"/>
            <a:ext cx="5505150" cy="1646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9F25955D-348B-F68E-E594-9747AA6EB807}"/>
              </a:ext>
            </a:extLst>
          </p:cNvPr>
          <p:cNvGrpSpPr/>
          <p:nvPr/>
        </p:nvGrpSpPr>
        <p:grpSpPr>
          <a:xfrm>
            <a:off x="3176587" y="1195464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9D400F72-1F1D-A5E9-56E9-7C43C09A3B9B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EDFA74B0-C576-60A4-8008-045E3C57D6D4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51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6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1" name="形状1"/>
          <p:cNvSpPr txBox="1"/>
          <p:nvPr/>
        </p:nvSpPr>
        <p:spPr>
          <a:xfrm>
            <a:off x="699770" y="2134870"/>
            <a:ext cx="1567180" cy="1443990"/>
          </a:xfrm>
          <a:prstGeom prst="ellipse">
            <a:avLst/>
          </a:prstGeom>
          <a:solidFill>
            <a:srgbClr val="79AEF3">
              <a:alpha val="100000"/>
            </a:srgbClr>
          </a:solidFill>
          <a:ln w="12700">
            <a:solidFill>
              <a:srgbClr val="5B9BD5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2" name="形状2"/>
          <p:cNvSpPr txBox="1"/>
          <p:nvPr/>
        </p:nvSpPr>
        <p:spPr>
          <a:xfrm>
            <a:off x="2982595" y="2134870"/>
            <a:ext cx="1567180" cy="1443990"/>
          </a:xfrm>
          <a:prstGeom prst="ellipse">
            <a:avLst/>
          </a:prstGeom>
          <a:solidFill>
            <a:srgbClr val="79AEF3">
              <a:alpha val="100000"/>
            </a:srgbClr>
          </a:solidFill>
          <a:ln w="12700">
            <a:solidFill>
              <a:srgbClr val="5B9BD5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3" name="形状3"/>
          <p:cNvSpPr txBox="1"/>
          <p:nvPr/>
        </p:nvSpPr>
        <p:spPr>
          <a:xfrm>
            <a:off x="5257165" y="2113280"/>
            <a:ext cx="1567180" cy="1443990"/>
          </a:xfrm>
          <a:prstGeom prst="ellipse">
            <a:avLst/>
          </a:prstGeom>
          <a:solidFill>
            <a:srgbClr val="79AEF3">
              <a:alpha val="100000"/>
            </a:srgbClr>
          </a:solidFill>
          <a:ln w="12700">
            <a:solidFill>
              <a:srgbClr val="5B9BD5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4" name="形状4"/>
          <p:cNvSpPr txBox="1"/>
          <p:nvPr/>
        </p:nvSpPr>
        <p:spPr>
          <a:xfrm>
            <a:off x="7532370" y="2134870"/>
            <a:ext cx="1567180" cy="1443990"/>
          </a:xfrm>
          <a:prstGeom prst="ellipse">
            <a:avLst/>
          </a:prstGeom>
          <a:solidFill>
            <a:srgbClr val="79AEF3">
              <a:alpha val="100000"/>
            </a:srgbClr>
          </a:solidFill>
          <a:ln w="12700">
            <a:solidFill>
              <a:srgbClr val="5B9BD5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5" name="形状5"/>
          <p:cNvSpPr txBox="1"/>
          <p:nvPr/>
        </p:nvSpPr>
        <p:spPr>
          <a:xfrm>
            <a:off x="9714865" y="2134870"/>
            <a:ext cx="1567180" cy="1443990"/>
          </a:xfrm>
          <a:prstGeom prst="ellipse">
            <a:avLst/>
          </a:prstGeom>
          <a:solidFill>
            <a:srgbClr val="79AEF3">
              <a:alpha val="100000"/>
            </a:srgbClr>
          </a:solidFill>
          <a:ln w="12700">
            <a:solidFill>
              <a:srgbClr val="5B9BD5">
                <a:alpha val="100000"/>
              </a:srgbClr>
            </a:solidFill>
            <a:prstDash val="solid"/>
            <a:headEnd type="none" w="med" len="med"/>
            <a:tailEnd type="none" w="med" len="med"/>
          </a:ln>
        </p:spPr>
        <p:txBody>
          <a:bodyPr anchor="ctr"/>
          <a:lstStyle/>
          <a:p>
            <a:pPr marL="0" algn="ctr"/>
            <a:endParaRPr/>
          </a:p>
        </p:txBody>
      </p:sp>
      <p:grpSp>
        <p:nvGrpSpPr>
          <p:cNvPr id="21" name="组合3"/>
          <p:cNvGrpSpPr/>
          <p:nvPr/>
        </p:nvGrpSpPr>
        <p:grpSpPr>
          <a:xfrm>
            <a:off x="9995103" y="4521725"/>
            <a:ext cx="1243955" cy="1511830"/>
            <a:chOff x="0" y="0"/>
            <a:chExt cx="1243955" cy="1511830"/>
          </a:xfrm>
        </p:grpSpPr>
        <p:pic>
          <p:nvPicPr>
            <p:cNvPr id="22" name="图片2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0" y="0"/>
              <a:ext cx="1243955" cy="990886"/>
            </a:xfrm>
            <a:prstGeom prst="rect">
              <a:avLst/>
            </a:prstGeom>
          </p:spPr>
        </p:pic>
        <p:pic>
          <p:nvPicPr>
            <p:cNvPr id="23" name="图片3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36113" y="1114413"/>
              <a:ext cx="838993" cy="397417"/>
            </a:xfrm>
            <a:prstGeom prst="rect">
              <a:avLst/>
            </a:prstGeom>
          </p:spPr>
        </p:pic>
      </p:grpSp>
      <p:grpSp>
        <p:nvGrpSpPr>
          <p:cNvPr id="24" name="组合4"/>
          <p:cNvGrpSpPr/>
          <p:nvPr/>
        </p:nvGrpSpPr>
        <p:grpSpPr>
          <a:xfrm>
            <a:off x="7520089" y="4341623"/>
            <a:ext cx="1502131" cy="1736614"/>
            <a:chOff x="-33020" y="29210"/>
            <a:chExt cx="1502131" cy="1736614"/>
          </a:xfrm>
        </p:grpSpPr>
        <p:pic>
          <p:nvPicPr>
            <p:cNvPr id="25" name="图片4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-33020" y="29210"/>
              <a:ext cx="1502131" cy="1179881"/>
            </a:xfrm>
            <a:prstGeom prst="rect">
              <a:avLst/>
            </a:prstGeom>
          </p:spPr>
        </p:pic>
        <p:pic>
          <p:nvPicPr>
            <p:cNvPr id="26" name="图片5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17636" y="1312664"/>
              <a:ext cx="838993" cy="453160"/>
            </a:xfrm>
            <a:prstGeom prst="rect">
              <a:avLst/>
            </a:prstGeom>
          </p:spPr>
        </p:pic>
      </p:grpSp>
      <p:grpSp>
        <p:nvGrpSpPr>
          <p:cNvPr id="30" name="组合6"/>
          <p:cNvGrpSpPr/>
          <p:nvPr/>
        </p:nvGrpSpPr>
        <p:grpSpPr>
          <a:xfrm>
            <a:off x="5334714" y="4223723"/>
            <a:ext cx="1232059" cy="1824963"/>
            <a:chOff x="0" y="0"/>
            <a:chExt cx="1232059" cy="1824963"/>
          </a:xfrm>
        </p:grpSpPr>
        <p:pic>
          <p:nvPicPr>
            <p:cNvPr id="31" name="图片8"/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0" y="0"/>
              <a:ext cx="1232059" cy="1323423"/>
            </a:xfrm>
            <a:prstGeom prst="rect">
              <a:avLst/>
            </a:prstGeom>
          </p:spPr>
        </p:pic>
        <p:pic>
          <p:nvPicPr>
            <p:cNvPr id="32" name="图片9"/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325" y="1402897"/>
              <a:ext cx="1216123" cy="422066"/>
            </a:xfrm>
            <a:prstGeom prst="rect">
              <a:avLst/>
            </a:prstGeom>
          </p:spPr>
        </p:pic>
      </p:grpSp>
      <p:grpSp>
        <p:nvGrpSpPr>
          <p:cNvPr id="49" name="组合 48"/>
          <p:cNvGrpSpPr/>
          <p:nvPr/>
        </p:nvGrpSpPr>
        <p:grpSpPr>
          <a:xfrm>
            <a:off x="2727325" y="4291347"/>
            <a:ext cx="1450975" cy="1786890"/>
            <a:chOff x="3759" y="7269"/>
            <a:chExt cx="2285" cy="2814"/>
          </a:xfrm>
        </p:grpSpPr>
        <p:pic>
          <p:nvPicPr>
            <p:cNvPr id="29" name="图片7"/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236" y="9228"/>
              <a:ext cx="1321" cy="855"/>
            </a:xfrm>
            <a:prstGeom prst="rect">
              <a:avLst/>
            </a:prstGeom>
          </p:spPr>
        </p:pic>
        <p:pic>
          <p:nvPicPr>
            <p:cNvPr id="100" name="图片 99"/>
            <p:cNvPicPr/>
            <p:nvPr/>
          </p:nvPicPr>
          <p:blipFill>
            <a:blip r:embed="rId22"/>
            <a:stretch>
              <a:fillRect/>
            </a:stretch>
          </p:blipFill>
          <p:spPr>
            <a:xfrm>
              <a:off x="3759" y="7269"/>
              <a:ext cx="2285" cy="1988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33" name="组合7"/>
          <p:cNvGrpSpPr/>
          <p:nvPr/>
        </p:nvGrpSpPr>
        <p:grpSpPr>
          <a:xfrm>
            <a:off x="235363" y="4194376"/>
            <a:ext cx="1540440" cy="1807446"/>
            <a:chOff x="-128270" y="41910"/>
            <a:chExt cx="1540440" cy="1807446"/>
          </a:xfrm>
        </p:grpSpPr>
        <p:pic>
          <p:nvPicPr>
            <p:cNvPr id="34" name="图片10"/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08611" y="1429201"/>
              <a:ext cx="745077" cy="420155"/>
            </a:xfrm>
            <a:prstGeom prst="rect">
              <a:avLst/>
            </a:prstGeom>
          </p:spPr>
        </p:pic>
        <p:pic>
          <p:nvPicPr>
            <p:cNvPr id="35" name="图片11"/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-128270" y="41910"/>
              <a:ext cx="1540440" cy="1311412"/>
            </a:xfrm>
            <a:prstGeom prst="rect">
              <a:avLst/>
            </a:prstGeom>
          </p:spPr>
        </p:pic>
      </p:grpSp>
      <p:sp>
        <p:nvSpPr>
          <p:cNvPr id="16" name="文本1">
            <a:extLst>
              <a:ext uri="{FF2B5EF4-FFF2-40B4-BE49-F238E27FC236}">
                <a16:creationId xmlns:a16="http://schemas.microsoft.com/office/drawing/2014/main" id="{4BDFD254-4AE8-01D6-379E-1ED3454551C7}"/>
              </a:ext>
            </a:extLst>
          </p:cNvPr>
          <p:cNvSpPr txBox="1"/>
          <p:nvPr/>
        </p:nvSpPr>
        <p:spPr>
          <a:xfrm>
            <a:off x="4766857" y="966391"/>
            <a:ext cx="3346859" cy="557587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Listen and match.</a:t>
            </a:r>
          </a:p>
        </p:txBody>
      </p:sp>
      <p:pic>
        <p:nvPicPr>
          <p:cNvPr id="17" name="1">
            <a:hlinkClick r:id="" action="ppaction://media"/>
            <a:extLst>
              <a:ext uri="{FF2B5EF4-FFF2-40B4-BE49-F238E27FC236}">
                <a16:creationId xmlns:a16="http://schemas.microsoft.com/office/drawing/2014/main" id="{C45711C1-A8A7-D715-0779-80F3A292F4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995997" y="-732466"/>
            <a:ext cx="487363" cy="487363"/>
          </a:xfrm>
          <a:prstGeom prst="rect">
            <a:avLst/>
          </a:prstGeom>
        </p:spPr>
      </p:pic>
      <p:pic>
        <p:nvPicPr>
          <p:cNvPr id="18" name="2">
            <a:hlinkClick r:id="" action="ppaction://media"/>
            <a:extLst>
              <a:ext uri="{FF2B5EF4-FFF2-40B4-BE49-F238E27FC236}">
                <a16:creationId xmlns:a16="http://schemas.microsoft.com/office/drawing/2014/main" id="{5901DD31-4E52-F543-E91D-0CB5AAE182A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3522503" y="-780952"/>
            <a:ext cx="487363" cy="487363"/>
          </a:xfrm>
          <a:prstGeom prst="rect">
            <a:avLst/>
          </a:prstGeom>
        </p:spPr>
      </p:pic>
      <p:pic>
        <p:nvPicPr>
          <p:cNvPr id="19" name="3">
            <a:hlinkClick r:id="" action="ppaction://media"/>
            <a:extLst>
              <a:ext uri="{FF2B5EF4-FFF2-40B4-BE49-F238E27FC236}">
                <a16:creationId xmlns:a16="http://schemas.microsoft.com/office/drawing/2014/main" id="{9B78FE86-E99F-56E5-B1EB-DAEB3FDEA4B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5608637" y="-780952"/>
            <a:ext cx="487363" cy="487363"/>
          </a:xfrm>
          <a:prstGeom prst="rect">
            <a:avLst/>
          </a:prstGeom>
        </p:spPr>
      </p:pic>
      <p:pic>
        <p:nvPicPr>
          <p:cNvPr id="20" name="4">
            <a:hlinkClick r:id="" action="ppaction://media"/>
            <a:extLst>
              <a:ext uri="{FF2B5EF4-FFF2-40B4-BE49-F238E27FC236}">
                <a16:creationId xmlns:a16="http://schemas.microsoft.com/office/drawing/2014/main" id="{E19F333F-6F72-B07A-525D-E7103895E629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8290241" y="-803648"/>
            <a:ext cx="487363" cy="487363"/>
          </a:xfrm>
          <a:prstGeom prst="rect">
            <a:avLst/>
          </a:prstGeom>
        </p:spPr>
      </p:pic>
      <p:pic>
        <p:nvPicPr>
          <p:cNvPr id="27" name="5">
            <a:hlinkClick r:id="" action="ppaction://media"/>
            <a:extLst>
              <a:ext uri="{FF2B5EF4-FFF2-40B4-BE49-F238E27FC236}">
                <a16:creationId xmlns:a16="http://schemas.microsoft.com/office/drawing/2014/main" id="{8E8759B3-1F40-85C0-07EE-E59A2891B007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10479655" y="-682723"/>
            <a:ext cx="487363" cy="487363"/>
          </a:xfrm>
          <a:prstGeom prst="rect">
            <a:avLst/>
          </a:prstGeom>
        </p:spPr>
      </p:pic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3DA29E59-A0F0-64DF-63A6-5EC010AEA266}"/>
              </a:ext>
            </a:extLst>
          </p:cNvPr>
          <p:cNvCxnSpPr>
            <a:cxnSpLocks/>
          </p:cNvCxnSpPr>
          <p:nvPr/>
        </p:nvCxnSpPr>
        <p:spPr>
          <a:xfrm flipV="1">
            <a:off x="3687711" y="1461041"/>
            <a:ext cx="5505150" cy="1646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13">
            <a:extLst>
              <a:ext uri="{FF2B5EF4-FFF2-40B4-BE49-F238E27FC236}">
                <a16:creationId xmlns:a16="http://schemas.microsoft.com/office/drawing/2014/main" id="{6FA94436-C88B-0039-BBD8-B6A91B752E2A}"/>
              </a:ext>
            </a:extLst>
          </p:cNvPr>
          <p:cNvGrpSpPr/>
          <p:nvPr/>
        </p:nvGrpSpPr>
        <p:grpSpPr>
          <a:xfrm>
            <a:off x="3176587" y="1195464"/>
            <a:ext cx="445481" cy="469613"/>
            <a:chOff x="2121873" y="1511588"/>
            <a:chExt cx="445481" cy="469613"/>
          </a:xfrm>
        </p:grpSpPr>
        <p:sp>
          <p:nvSpPr>
            <p:cNvPr id="8" name="矩形 15">
              <a:extLst>
                <a:ext uri="{FF2B5EF4-FFF2-40B4-BE49-F238E27FC236}">
                  <a16:creationId xmlns:a16="http://schemas.microsoft.com/office/drawing/2014/main" id="{361F03A8-D6F3-F94E-DF19-23C16A4E4F44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184DEE73-1C87-06DB-ABC0-73D8EE6CB977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77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48148E-6 L -0.16718 -0.3120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42" y="-1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977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-2.59259E-6 L 0.2112 -0.2819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9" y="-1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54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1.11111E-6 L -0.18138 -0.3087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54" y="-15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41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3.7037E-6 L -0.19088 -0.30671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92" y="-15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515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0.37149 -0.2981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0" y="-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6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38" name="文本3"/>
          <p:cNvSpPr txBox="1"/>
          <p:nvPr/>
        </p:nvSpPr>
        <p:spPr>
          <a:xfrm>
            <a:off x="3835615" y="4325173"/>
            <a:ext cx="3789996" cy="89865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300"/>
              </a:lnSpc>
            </a:pPr>
            <a:r>
              <a:rPr lang="zh-CN" altLang="en-US" sz="3600" b="0" i="0" dirty="0">
                <a:solidFill>
                  <a:srgbClr val="FF0000">
                    <a:alpha val="100000"/>
                  </a:srgbClr>
                </a:solidFill>
                <a:latin typeface="Times New Roman" panose="02020503050405090304"/>
                <a:ea typeface="Times New Roman" panose="02020503050405090304"/>
              </a:rPr>
              <a:t>All</a:t>
            </a:r>
            <a:r>
              <a:rPr lang="zh-CN" altLang="en-US" sz="3600" b="0" i="0" dirty="0">
                <a:solidFill>
                  <a:srgbClr val="000000">
                    <a:alpha val="100000"/>
                  </a:srgbClr>
                </a:solidFill>
                <a:latin typeface="Times New Roman" panose="02020503050405090304"/>
                <a:ea typeface="Times New Roman" panose="02020503050405090304"/>
              </a:rPr>
              <a:t> are my friends.</a:t>
            </a:r>
          </a:p>
        </p:txBody>
      </p:sp>
      <p:pic>
        <p:nvPicPr>
          <p:cNvPr id="40" name="图片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12658" y="4012565"/>
            <a:ext cx="1684658" cy="2422526"/>
          </a:xfrm>
          <a:prstGeom prst="rect">
            <a:avLst/>
          </a:prstGeom>
        </p:spPr>
      </p:pic>
      <p:pic>
        <p:nvPicPr>
          <p:cNvPr id="41" name="图片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45949" y="4867441"/>
            <a:ext cx="1442085" cy="1437637"/>
          </a:xfrm>
          <a:prstGeom prst="rect">
            <a:avLst/>
          </a:prstGeom>
        </p:spPr>
      </p:pic>
      <p:sp>
        <p:nvSpPr>
          <p:cNvPr id="18" name="文本1">
            <a:extLst>
              <a:ext uri="{FF2B5EF4-FFF2-40B4-BE49-F238E27FC236}">
                <a16:creationId xmlns:a16="http://schemas.microsoft.com/office/drawing/2014/main" id="{91ADDB85-3F2A-B12A-16F4-0B7037AC9F5A}"/>
              </a:ext>
            </a:extLst>
          </p:cNvPr>
          <p:cNvSpPr txBox="1"/>
          <p:nvPr/>
        </p:nvSpPr>
        <p:spPr>
          <a:xfrm>
            <a:off x="4059354" y="963368"/>
            <a:ext cx="4761864" cy="61912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Look, listen and repeat.</a:t>
            </a:r>
          </a:p>
        </p:txBody>
      </p:sp>
      <p:grpSp>
        <p:nvGrpSpPr>
          <p:cNvPr id="19" name="组合3">
            <a:extLst>
              <a:ext uri="{FF2B5EF4-FFF2-40B4-BE49-F238E27FC236}">
                <a16:creationId xmlns:a16="http://schemas.microsoft.com/office/drawing/2014/main" id="{B489F995-7D7C-7A90-7DC1-546C775CD1CB}"/>
              </a:ext>
            </a:extLst>
          </p:cNvPr>
          <p:cNvGrpSpPr/>
          <p:nvPr/>
        </p:nvGrpSpPr>
        <p:grpSpPr>
          <a:xfrm>
            <a:off x="7688293" y="2155529"/>
            <a:ext cx="1243955" cy="1511830"/>
            <a:chOff x="0" y="0"/>
            <a:chExt cx="1243955" cy="1511830"/>
          </a:xfrm>
        </p:grpSpPr>
        <p:pic>
          <p:nvPicPr>
            <p:cNvPr id="20" name="图片2">
              <a:extLst>
                <a:ext uri="{FF2B5EF4-FFF2-40B4-BE49-F238E27FC236}">
                  <a16:creationId xmlns:a16="http://schemas.microsoft.com/office/drawing/2014/main" id="{983ABE57-A60D-7661-CD03-4120F42C5DE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0" y="0"/>
              <a:ext cx="1243955" cy="990886"/>
            </a:xfrm>
            <a:prstGeom prst="rect">
              <a:avLst/>
            </a:prstGeom>
          </p:spPr>
        </p:pic>
        <p:pic>
          <p:nvPicPr>
            <p:cNvPr id="27" name="图片3">
              <a:extLst>
                <a:ext uri="{FF2B5EF4-FFF2-40B4-BE49-F238E27FC236}">
                  <a16:creationId xmlns:a16="http://schemas.microsoft.com/office/drawing/2014/main" id="{1FA7DB29-C96A-200A-56C1-B050B3CE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36113" y="1114413"/>
              <a:ext cx="838993" cy="397417"/>
            </a:xfrm>
            <a:prstGeom prst="rect">
              <a:avLst/>
            </a:prstGeom>
          </p:spPr>
        </p:pic>
      </p:grpSp>
      <p:grpSp>
        <p:nvGrpSpPr>
          <p:cNvPr id="28" name="组合4">
            <a:extLst>
              <a:ext uri="{FF2B5EF4-FFF2-40B4-BE49-F238E27FC236}">
                <a16:creationId xmlns:a16="http://schemas.microsoft.com/office/drawing/2014/main" id="{4126AF83-5946-11ED-73AD-17D13D99C70E}"/>
              </a:ext>
            </a:extLst>
          </p:cNvPr>
          <p:cNvGrpSpPr/>
          <p:nvPr/>
        </p:nvGrpSpPr>
        <p:grpSpPr>
          <a:xfrm>
            <a:off x="5179037" y="1930745"/>
            <a:ext cx="1502131" cy="1736614"/>
            <a:chOff x="-33020" y="29210"/>
            <a:chExt cx="1502131" cy="1736614"/>
          </a:xfrm>
        </p:grpSpPr>
        <p:pic>
          <p:nvPicPr>
            <p:cNvPr id="36" name="图片4">
              <a:extLst>
                <a:ext uri="{FF2B5EF4-FFF2-40B4-BE49-F238E27FC236}">
                  <a16:creationId xmlns:a16="http://schemas.microsoft.com/office/drawing/2014/main" id="{F80E4FBB-F050-E55F-7F27-2F33DF23D44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-33020" y="29210"/>
              <a:ext cx="1502131" cy="1179881"/>
            </a:xfrm>
            <a:prstGeom prst="rect">
              <a:avLst/>
            </a:prstGeom>
          </p:spPr>
        </p:pic>
        <p:pic>
          <p:nvPicPr>
            <p:cNvPr id="42" name="图片5">
              <a:extLst>
                <a:ext uri="{FF2B5EF4-FFF2-40B4-BE49-F238E27FC236}">
                  <a16:creationId xmlns:a16="http://schemas.microsoft.com/office/drawing/2014/main" id="{E856FA8C-C745-0394-FFAE-847DF651BF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17636" y="1312664"/>
              <a:ext cx="838993" cy="453160"/>
            </a:xfrm>
            <a:prstGeom prst="rect">
              <a:avLst/>
            </a:prstGeom>
          </p:spPr>
        </p:pic>
      </p:grpSp>
      <p:grpSp>
        <p:nvGrpSpPr>
          <p:cNvPr id="50" name="组合6">
            <a:extLst>
              <a:ext uri="{FF2B5EF4-FFF2-40B4-BE49-F238E27FC236}">
                <a16:creationId xmlns:a16="http://schemas.microsoft.com/office/drawing/2014/main" id="{93704209-CE27-51F8-949C-7F73E27DEEDC}"/>
              </a:ext>
            </a:extLst>
          </p:cNvPr>
          <p:cNvGrpSpPr/>
          <p:nvPr/>
        </p:nvGrpSpPr>
        <p:grpSpPr>
          <a:xfrm>
            <a:off x="10052129" y="1827176"/>
            <a:ext cx="1232059" cy="1824963"/>
            <a:chOff x="0" y="0"/>
            <a:chExt cx="1232059" cy="1824963"/>
          </a:xfrm>
        </p:grpSpPr>
        <p:pic>
          <p:nvPicPr>
            <p:cNvPr id="51" name="图片8">
              <a:extLst>
                <a:ext uri="{FF2B5EF4-FFF2-40B4-BE49-F238E27FC236}">
                  <a16:creationId xmlns:a16="http://schemas.microsoft.com/office/drawing/2014/main" id="{62542487-79FA-EAF0-CE27-840FEDF262C8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0" y="0"/>
              <a:ext cx="1232059" cy="1323423"/>
            </a:xfrm>
            <a:prstGeom prst="rect">
              <a:avLst/>
            </a:prstGeom>
          </p:spPr>
        </p:pic>
        <p:pic>
          <p:nvPicPr>
            <p:cNvPr id="52" name="图片9">
              <a:extLst>
                <a:ext uri="{FF2B5EF4-FFF2-40B4-BE49-F238E27FC236}">
                  <a16:creationId xmlns:a16="http://schemas.microsoft.com/office/drawing/2014/main" id="{03DB7D3E-0441-0A66-99DA-6C4913F60E6C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325" y="1402897"/>
              <a:ext cx="1216123" cy="422066"/>
            </a:xfrm>
            <a:prstGeom prst="rect">
              <a:avLst/>
            </a:prstGeom>
          </p:spPr>
        </p:pic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id="{6918B2F2-4EAB-40B9-FC08-DD3482C3A24C}"/>
              </a:ext>
            </a:extLst>
          </p:cNvPr>
          <p:cNvGrpSpPr/>
          <p:nvPr/>
        </p:nvGrpSpPr>
        <p:grpSpPr>
          <a:xfrm>
            <a:off x="425767" y="2003525"/>
            <a:ext cx="1450975" cy="1786890"/>
            <a:chOff x="3759" y="7269"/>
            <a:chExt cx="2285" cy="2814"/>
          </a:xfrm>
        </p:grpSpPr>
        <p:pic>
          <p:nvPicPr>
            <p:cNvPr id="54" name="图片7">
              <a:extLst>
                <a:ext uri="{FF2B5EF4-FFF2-40B4-BE49-F238E27FC236}">
                  <a16:creationId xmlns:a16="http://schemas.microsoft.com/office/drawing/2014/main" id="{3E053DC1-9EFE-8279-936D-C66EE94D79A2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236" y="9228"/>
              <a:ext cx="1321" cy="855"/>
            </a:xfrm>
            <a:prstGeom prst="rect">
              <a:avLst/>
            </a:prstGeom>
          </p:spPr>
        </p:pic>
        <p:pic>
          <p:nvPicPr>
            <p:cNvPr id="55" name="图片 54">
              <a:extLst>
                <a:ext uri="{FF2B5EF4-FFF2-40B4-BE49-F238E27FC236}">
                  <a16:creationId xmlns:a16="http://schemas.microsoft.com/office/drawing/2014/main" id="{B99529AF-E6E7-7190-E238-C989D751DEFB}"/>
                </a:ext>
              </a:extLst>
            </p:cNvPr>
            <p:cNvPicPr/>
            <p:nvPr/>
          </p:nvPicPr>
          <p:blipFill>
            <a:blip r:embed="rId16"/>
            <a:stretch>
              <a:fillRect/>
            </a:stretch>
          </p:blipFill>
          <p:spPr>
            <a:xfrm>
              <a:off x="3759" y="7269"/>
              <a:ext cx="2285" cy="1988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56" name="组合7">
            <a:extLst>
              <a:ext uri="{FF2B5EF4-FFF2-40B4-BE49-F238E27FC236}">
                <a16:creationId xmlns:a16="http://schemas.microsoft.com/office/drawing/2014/main" id="{18AC3E66-9A7C-DECA-CBFF-86CE1862616B}"/>
              </a:ext>
            </a:extLst>
          </p:cNvPr>
          <p:cNvGrpSpPr/>
          <p:nvPr/>
        </p:nvGrpSpPr>
        <p:grpSpPr>
          <a:xfrm>
            <a:off x="2718470" y="1844693"/>
            <a:ext cx="1540440" cy="1807446"/>
            <a:chOff x="-128270" y="41910"/>
            <a:chExt cx="1540440" cy="1807446"/>
          </a:xfrm>
        </p:grpSpPr>
        <p:pic>
          <p:nvPicPr>
            <p:cNvPr id="57" name="图片10">
              <a:extLst>
                <a:ext uri="{FF2B5EF4-FFF2-40B4-BE49-F238E27FC236}">
                  <a16:creationId xmlns:a16="http://schemas.microsoft.com/office/drawing/2014/main" id="{17FD6992-CBC9-316F-7F3E-D4C065D0D83B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08611" y="1429201"/>
              <a:ext cx="745077" cy="420155"/>
            </a:xfrm>
            <a:prstGeom prst="rect">
              <a:avLst/>
            </a:prstGeom>
          </p:spPr>
        </p:pic>
        <p:pic>
          <p:nvPicPr>
            <p:cNvPr id="58" name="图片11">
              <a:extLst>
                <a:ext uri="{FF2B5EF4-FFF2-40B4-BE49-F238E27FC236}">
                  <a16:creationId xmlns:a16="http://schemas.microsoft.com/office/drawing/2014/main" id="{18145F68-F45D-A8E6-A0C3-B316114D6A09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-128270" y="41910"/>
              <a:ext cx="1540440" cy="1311412"/>
            </a:xfrm>
            <a:prstGeom prst="rect">
              <a:avLst/>
            </a:prstGeom>
          </p:spPr>
        </p:pic>
      </p:grpSp>
      <p:pic>
        <p:nvPicPr>
          <p:cNvPr id="59" name="未命名">
            <a:hlinkClick r:id="" action="ppaction://media"/>
            <a:extLst>
              <a:ext uri="{FF2B5EF4-FFF2-40B4-BE49-F238E27FC236}">
                <a16:creationId xmlns:a16="http://schemas.microsoft.com/office/drawing/2014/main" id="{6491DA89-CE45-810F-C23C-95F0FA6D37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5730613" y="-970786"/>
            <a:ext cx="487363" cy="487363"/>
          </a:xfrm>
          <a:prstGeom prst="rect">
            <a:avLst/>
          </a:prstGeom>
        </p:spPr>
      </p:pic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6702E69B-A7DA-7343-CEA1-421BB5CE2D6E}"/>
              </a:ext>
            </a:extLst>
          </p:cNvPr>
          <p:cNvCxnSpPr>
            <a:cxnSpLocks/>
          </p:cNvCxnSpPr>
          <p:nvPr/>
        </p:nvCxnSpPr>
        <p:spPr>
          <a:xfrm flipV="1">
            <a:off x="3687711" y="1463030"/>
            <a:ext cx="5149162" cy="14478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13">
            <a:extLst>
              <a:ext uri="{FF2B5EF4-FFF2-40B4-BE49-F238E27FC236}">
                <a16:creationId xmlns:a16="http://schemas.microsoft.com/office/drawing/2014/main" id="{B7A0C1C4-5F3F-A29B-70DA-22FDD852F638}"/>
              </a:ext>
            </a:extLst>
          </p:cNvPr>
          <p:cNvGrpSpPr/>
          <p:nvPr/>
        </p:nvGrpSpPr>
        <p:grpSpPr>
          <a:xfrm>
            <a:off x="3176587" y="1195464"/>
            <a:ext cx="445481" cy="469613"/>
            <a:chOff x="2121873" y="1511588"/>
            <a:chExt cx="445481" cy="469613"/>
          </a:xfrm>
        </p:grpSpPr>
        <p:sp>
          <p:nvSpPr>
            <p:cNvPr id="8" name="矩形 15">
              <a:extLst>
                <a:ext uri="{FF2B5EF4-FFF2-40B4-BE49-F238E27FC236}">
                  <a16:creationId xmlns:a16="http://schemas.microsoft.com/office/drawing/2014/main" id="{67E28BE7-AA71-D2ED-81DB-5E570F24400B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8A25E3AD-C18D-DF3C-28D7-895FE3E464CA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51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9"/>
                </p:tgtEl>
              </p:cMediaNode>
            </p:audio>
          </p:childTnLst>
        </p:cTn>
      </p:par>
    </p:tnLst>
    <p:bldLst>
      <p:bldP spid="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1" name="形状1"/>
          <p:cNvSpPr txBox="1"/>
          <p:nvPr/>
        </p:nvSpPr>
        <p:spPr>
          <a:xfrm>
            <a:off x="4531157" y="4016880"/>
            <a:ext cx="9525" cy="9525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3" name="文本1">
            <a:extLst>
              <a:ext uri="{FF2B5EF4-FFF2-40B4-BE49-F238E27FC236}">
                <a16:creationId xmlns:a16="http://schemas.microsoft.com/office/drawing/2014/main" id="{FE06D102-764B-7BE6-678A-2B13D9340BD7}"/>
              </a:ext>
            </a:extLst>
          </p:cNvPr>
          <p:cNvSpPr txBox="1"/>
          <p:nvPr/>
        </p:nvSpPr>
        <p:spPr>
          <a:xfrm>
            <a:off x="3818336" y="980159"/>
            <a:ext cx="5309543" cy="61912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Watch the video and chant.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69D6FC7B-CC82-749B-FCE1-3BD5C7ABDADC}"/>
              </a:ext>
            </a:extLst>
          </p:cNvPr>
          <p:cNvSpPr/>
          <p:nvPr/>
        </p:nvSpPr>
        <p:spPr>
          <a:xfrm>
            <a:off x="2755742" y="1888507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26F45C57-B59C-5218-B8EA-C811BBC4FA61}"/>
              </a:ext>
            </a:extLst>
          </p:cNvPr>
          <p:cNvSpPr txBox="1"/>
          <p:nvPr/>
        </p:nvSpPr>
        <p:spPr>
          <a:xfrm>
            <a:off x="3877532" y="3644920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23</a:t>
            </a:r>
            <a:r>
              <a:rPr lang="zh-CN" altLang="en-US" sz="20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6D6DBC54-FBD4-CC53-DE76-AE1BCEE0B346}"/>
              </a:ext>
            </a:extLst>
          </p:cNvPr>
          <p:cNvCxnSpPr>
            <a:cxnSpLocks/>
          </p:cNvCxnSpPr>
          <p:nvPr/>
        </p:nvCxnSpPr>
        <p:spPr>
          <a:xfrm flipV="1">
            <a:off x="3720532" y="1461041"/>
            <a:ext cx="5505150" cy="1646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13">
            <a:extLst>
              <a:ext uri="{FF2B5EF4-FFF2-40B4-BE49-F238E27FC236}">
                <a16:creationId xmlns:a16="http://schemas.microsoft.com/office/drawing/2014/main" id="{AE3342BD-1CB8-CD04-7C15-7C6E21DB3843}"/>
              </a:ext>
            </a:extLst>
          </p:cNvPr>
          <p:cNvGrpSpPr/>
          <p:nvPr/>
        </p:nvGrpSpPr>
        <p:grpSpPr>
          <a:xfrm>
            <a:off x="3176587" y="1195464"/>
            <a:ext cx="445481" cy="469613"/>
            <a:chOff x="2121873" y="1511588"/>
            <a:chExt cx="445481" cy="469613"/>
          </a:xfrm>
        </p:grpSpPr>
        <p:sp>
          <p:nvSpPr>
            <p:cNvPr id="8" name="矩形 15">
              <a:extLst>
                <a:ext uri="{FF2B5EF4-FFF2-40B4-BE49-F238E27FC236}">
                  <a16:creationId xmlns:a16="http://schemas.microsoft.com/office/drawing/2014/main" id="{0D685BE5-2621-F213-59D5-161D561C480A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FA5760C9-5238-C5C8-165D-7CA7BB5C6D16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1" name="形状1"/>
          <p:cNvSpPr txBox="1"/>
          <p:nvPr/>
        </p:nvSpPr>
        <p:spPr>
          <a:xfrm>
            <a:off x="4531157" y="4016880"/>
            <a:ext cx="9525" cy="9525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4" name="文本1">
            <a:extLst>
              <a:ext uri="{FF2B5EF4-FFF2-40B4-BE49-F238E27FC236}">
                <a16:creationId xmlns:a16="http://schemas.microsoft.com/office/drawing/2014/main" id="{83E435B3-5A6C-F660-AAAF-83494F1912EB}"/>
              </a:ext>
            </a:extLst>
          </p:cNvPr>
          <p:cNvSpPr txBox="1"/>
          <p:nvPr/>
        </p:nvSpPr>
        <p:spPr>
          <a:xfrm>
            <a:off x="4931520" y="940780"/>
            <a:ext cx="3303686" cy="61912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Listen and chant.</a:t>
            </a:r>
          </a:p>
        </p:txBody>
      </p:sp>
      <p:pic>
        <p:nvPicPr>
          <p:cNvPr id="16" name="未命名">
            <a:hlinkClick r:id="" action="ppaction://media"/>
            <a:extLst>
              <a:ext uri="{FF2B5EF4-FFF2-40B4-BE49-F238E27FC236}">
                <a16:creationId xmlns:a16="http://schemas.microsoft.com/office/drawing/2014/main" id="{E5BF7CA8-64E8-275C-4517-7FF7F619A6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96000" y="-794622"/>
            <a:ext cx="487363" cy="487363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21DB5B13-795B-9131-9A73-5CB0A9995C9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82474" y="2566223"/>
            <a:ext cx="3033625" cy="2307629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FC8951A0-6563-3B8F-2AB2-0CFD8945DB4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56021" y="1642303"/>
            <a:ext cx="5185800" cy="4462272"/>
          </a:xfrm>
          <a:prstGeom prst="rect">
            <a:avLst/>
          </a:prstGeom>
        </p:spPr>
      </p:pic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BD6955A0-C788-DD66-C5D3-FF3FACE86511}"/>
              </a:ext>
            </a:extLst>
          </p:cNvPr>
          <p:cNvCxnSpPr>
            <a:cxnSpLocks/>
          </p:cNvCxnSpPr>
          <p:nvPr/>
        </p:nvCxnSpPr>
        <p:spPr>
          <a:xfrm flipV="1">
            <a:off x="3687711" y="1461041"/>
            <a:ext cx="5505150" cy="1646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13">
            <a:extLst>
              <a:ext uri="{FF2B5EF4-FFF2-40B4-BE49-F238E27FC236}">
                <a16:creationId xmlns:a16="http://schemas.microsoft.com/office/drawing/2014/main" id="{22898057-BA8F-8201-4EC1-3C7FDF14235B}"/>
              </a:ext>
            </a:extLst>
          </p:cNvPr>
          <p:cNvGrpSpPr/>
          <p:nvPr/>
        </p:nvGrpSpPr>
        <p:grpSpPr>
          <a:xfrm>
            <a:off x="3176587" y="1195464"/>
            <a:ext cx="445481" cy="469613"/>
            <a:chOff x="2121873" y="1511588"/>
            <a:chExt cx="445481" cy="469613"/>
          </a:xfrm>
        </p:grpSpPr>
        <p:sp>
          <p:nvSpPr>
            <p:cNvPr id="8" name="矩形 15">
              <a:extLst>
                <a:ext uri="{FF2B5EF4-FFF2-40B4-BE49-F238E27FC236}">
                  <a16:creationId xmlns:a16="http://schemas.microsoft.com/office/drawing/2014/main" id="{7F0B58C0-1A83-DD4D-C67F-02EACBCBE308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1FA3FFC3-0029-7BB7-DD26-F913C91C5F7E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24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3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4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5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1" name="形状1"/>
          <p:cNvSpPr txBox="1"/>
          <p:nvPr/>
        </p:nvSpPr>
        <p:spPr>
          <a:xfrm>
            <a:off x="4531157" y="4016880"/>
            <a:ext cx="9525" cy="9525"/>
          </a:xfrm>
          <a:prstGeom prst="rect">
            <a:avLst/>
          </a:prstGeom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  <a:prstDash val="solid"/>
          </a:ln>
        </p:spPr>
        <p:txBody>
          <a:bodyPr anchor="ctr"/>
          <a:lstStyle/>
          <a:p>
            <a:pPr marL="0" algn="ctr"/>
            <a:endParaRPr/>
          </a:p>
        </p:txBody>
      </p:sp>
      <p:sp>
        <p:nvSpPr>
          <p:cNvPr id="12" name="文本1">
            <a:extLst>
              <a:ext uri="{FF2B5EF4-FFF2-40B4-BE49-F238E27FC236}">
                <a16:creationId xmlns:a16="http://schemas.microsoft.com/office/drawing/2014/main" id="{A76CF20F-BD34-7748-6260-C721BF35F015}"/>
              </a:ext>
            </a:extLst>
          </p:cNvPr>
          <p:cNvSpPr txBox="1"/>
          <p:nvPr/>
        </p:nvSpPr>
        <p:spPr>
          <a:xfrm>
            <a:off x="4943995" y="917200"/>
            <a:ext cx="2992583" cy="560308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Chant together.</a:t>
            </a:r>
          </a:p>
        </p:txBody>
      </p:sp>
      <p:pic>
        <p:nvPicPr>
          <p:cNvPr id="13" name="未命名">
            <a:hlinkClick r:id="" action="ppaction://media"/>
            <a:extLst>
              <a:ext uri="{FF2B5EF4-FFF2-40B4-BE49-F238E27FC236}">
                <a16:creationId xmlns:a16="http://schemas.microsoft.com/office/drawing/2014/main" id="{69270891-F89F-8C23-B6E3-FF8B3FAAC4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96000" y="-794622"/>
            <a:ext cx="487363" cy="487363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377BC37B-E8D4-9939-EA11-957E0991698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82474" y="2566223"/>
            <a:ext cx="3033625" cy="2307629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860AE7E3-C402-0AAC-59C7-A6DD55CAAA2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56021" y="1642303"/>
            <a:ext cx="5185800" cy="4462272"/>
          </a:xfrm>
          <a:prstGeom prst="rect">
            <a:avLst/>
          </a:prstGeom>
        </p:spPr>
      </p:pic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1D8DC2ED-B216-11BE-AF51-549636F5F0E6}"/>
              </a:ext>
            </a:extLst>
          </p:cNvPr>
          <p:cNvCxnSpPr>
            <a:cxnSpLocks/>
          </p:cNvCxnSpPr>
          <p:nvPr/>
        </p:nvCxnSpPr>
        <p:spPr>
          <a:xfrm flipV="1">
            <a:off x="3687711" y="1461041"/>
            <a:ext cx="5505150" cy="1646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13">
            <a:extLst>
              <a:ext uri="{FF2B5EF4-FFF2-40B4-BE49-F238E27FC236}">
                <a16:creationId xmlns:a16="http://schemas.microsoft.com/office/drawing/2014/main" id="{D5436D36-38E0-E958-012F-F2763150A3BE}"/>
              </a:ext>
            </a:extLst>
          </p:cNvPr>
          <p:cNvGrpSpPr/>
          <p:nvPr/>
        </p:nvGrpSpPr>
        <p:grpSpPr>
          <a:xfrm>
            <a:off x="3176587" y="1195464"/>
            <a:ext cx="445481" cy="469613"/>
            <a:chOff x="2121873" y="1511588"/>
            <a:chExt cx="445481" cy="469613"/>
          </a:xfrm>
        </p:grpSpPr>
        <p:sp>
          <p:nvSpPr>
            <p:cNvPr id="8" name="矩形 15">
              <a:extLst>
                <a:ext uri="{FF2B5EF4-FFF2-40B4-BE49-F238E27FC236}">
                  <a16:creationId xmlns:a16="http://schemas.microsoft.com/office/drawing/2014/main" id="{691DC8B0-8A8E-3D88-6D9B-89B1F4051275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矩形 22">
              <a:extLst>
                <a:ext uri="{FF2B5EF4-FFF2-40B4-BE49-F238E27FC236}">
                  <a16:creationId xmlns:a16="http://schemas.microsoft.com/office/drawing/2014/main" id="{FDBED2D5-F5D4-DD3B-4EFD-A7E7613EAFB9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24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4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5" name="文本3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6" name="图片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2" name="文本1">
            <a:extLst>
              <a:ext uri="{FF2B5EF4-FFF2-40B4-BE49-F238E27FC236}">
                <a16:creationId xmlns:a16="http://schemas.microsoft.com/office/drawing/2014/main" id="{E6EBCF80-8FE8-F866-5B61-22C0F0B137F9}"/>
              </a:ext>
            </a:extLst>
          </p:cNvPr>
          <p:cNvSpPr txBox="1"/>
          <p:nvPr/>
        </p:nvSpPr>
        <p:spPr>
          <a:xfrm>
            <a:off x="3622068" y="977673"/>
            <a:ext cx="6373304" cy="61912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Work in groups. Chant and act out.</a:t>
            </a:r>
          </a:p>
        </p:txBody>
      </p:sp>
      <p:pic>
        <p:nvPicPr>
          <p:cNvPr id="12" name="未命名">
            <a:hlinkClick r:id="" action="ppaction://media"/>
            <a:extLst>
              <a:ext uri="{FF2B5EF4-FFF2-40B4-BE49-F238E27FC236}">
                <a16:creationId xmlns:a16="http://schemas.microsoft.com/office/drawing/2014/main" id="{241D9DB3-F09B-D7E4-9C90-4C62597785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96000" y="-794622"/>
            <a:ext cx="487363" cy="487363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A7B024DE-D689-1F31-09D6-C8FA86FB541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82474" y="2566223"/>
            <a:ext cx="3033625" cy="2307629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0113342B-F27E-6448-0D9A-B521ECF43C9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56021" y="1642303"/>
            <a:ext cx="5185800" cy="4462272"/>
          </a:xfrm>
          <a:prstGeom prst="rect">
            <a:avLst/>
          </a:prstGeom>
        </p:spPr>
      </p:pic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A4B4D2CB-FFCC-C304-8AD0-993BCD61C3B8}"/>
              </a:ext>
            </a:extLst>
          </p:cNvPr>
          <p:cNvCxnSpPr>
            <a:cxnSpLocks/>
          </p:cNvCxnSpPr>
          <p:nvPr/>
        </p:nvCxnSpPr>
        <p:spPr>
          <a:xfrm flipV="1">
            <a:off x="3735058" y="1458651"/>
            <a:ext cx="6147324" cy="1885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7D178F2C-C873-7F55-0BE5-7095ECD1E59F}"/>
              </a:ext>
            </a:extLst>
          </p:cNvPr>
          <p:cNvGrpSpPr/>
          <p:nvPr/>
        </p:nvGrpSpPr>
        <p:grpSpPr>
          <a:xfrm>
            <a:off x="3176587" y="1195464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58363830-21C4-CE2C-73C9-7FED2F9694D0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8FEC9B16-69BF-BD1C-3783-33A8550F0AAD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24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1"/>
          <p:cNvGrpSpPr/>
          <p:nvPr/>
        </p:nvGrpSpPr>
        <p:grpSpPr>
          <a:xfrm>
            <a:off x="9013190" y="110085"/>
            <a:ext cx="2936741" cy="679911"/>
            <a:chOff x="0" y="0"/>
            <a:chExt cx="2936741" cy="679911"/>
          </a:xfrm>
        </p:grpSpPr>
        <p:sp>
          <p:nvSpPr>
            <p:cNvPr id="4" name="形状2"/>
            <p:cNvSpPr txBox="1"/>
            <p:nvPr/>
          </p:nvSpPr>
          <p:spPr>
            <a:xfrm>
              <a:off x="3810" y="49530"/>
              <a:ext cx="2932931" cy="630381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5" name="文本2"/>
            <p:cNvSpPr txBox="1"/>
            <p:nvPr/>
          </p:nvSpPr>
          <p:spPr>
            <a:xfrm>
              <a:off x="0" y="0"/>
              <a:ext cx="2932931" cy="630381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marL="0" algn="ctr">
                <a:lnSpc>
                  <a:spcPts val="2600"/>
                </a:lnSpc>
              </a:pPr>
              <a:r>
                <a:rPr lang="zh-CN" altLang="en-US" sz="2200" b="0" i="0" dirty="0">
                  <a:solidFill>
                    <a:srgbClr val="3A5542">
                      <a:alpha val="100000"/>
                    </a:srgbClr>
                  </a:solidFill>
                  <a:latin typeface="微软雅黑" panose="020B0503020204020204" charset="-122"/>
                  <a:ea typeface="微软雅黑" panose="020B0503020204020204" charset="-122"/>
                </a:rPr>
                <a:t>国家中小学课程资源</a:t>
              </a:r>
            </a:p>
          </p:txBody>
        </p:sp>
      </p:grpSp>
      <p:pic>
        <p:nvPicPr>
          <p:cNvPr id="6" name="图片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3986737" y="2309390"/>
            <a:ext cx="4218526" cy="149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 Regular" panose="02020503050405090304" charset="0"/>
              </a:rPr>
              <a:t>带感情地朗读韵文。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 Regular" panose="02020503050405090304" charset="0"/>
              </a:rPr>
              <a:t>与同伴合作表演韵文。</a:t>
            </a:r>
          </a:p>
        </p:txBody>
      </p:sp>
      <p:sp>
        <p:nvSpPr>
          <p:cNvPr id="2" name="文本1">
            <a:extLst>
              <a:ext uri="{FF2B5EF4-FFF2-40B4-BE49-F238E27FC236}">
                <a16:creationId xmlns:a16="http://schemas.microsoft.com/office/drawing/2014/main" id="{510D5760-AC39-66FF-33AA-2A9EF246BAC3}"/>
              </a:ext>
            </a:extLst>
          </p:cNvPr>
          <p:cNvSpPr txBox="1"/>
          <p:nvPr/>
        </p:nvSpPr>
        <p:spPr>
          <a:xfrm>
            <a:off x="5309290" y="1267819"/>
            <a:ext cx="2261992" cy="537754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300"/>
              </a:lnSpc>
            </a:pPr>
            <a:r>
              <a:rPr lang="en-US" sz="3200" b="1" i="0" dirty="0">
                <a:latin typeface="Times New Roman" panose="02020603050405020304"/>
                <a:ea typeface="Times New Roman" panose="02020603050405020304"/>
              </a:rPr>
              <a:t>Homework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366332CE-A573-0D0D-50A3-DFDDD06C3235}"/>
              </a:ext>
            </a:extLst>
          </p:cNvPr>
          <p:cNvCxnSpPr>
            <a:cxnSpLocks/>
          </p:cNvCxnSpPr>
          <p:nvPr/>
        </p:nvCxnSpPr>
        <p:spPr>
          <a:xfrm flipV="1">
            <a:off x="3687711" y="1789105"/>
            <a:ext cx="5505150" cy="1646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>
            <a:extLst>
              <a:ext uri="{FF2B5EF4-FFF2-40B4-BE49-F238E27FC236}">
                <a16:creationId xmlns:a16="http://schemas.microsoft.com/office/drawing/2014/main" id="{5A8787B2-4EE2-27D8-2297-72682D38081C}"/>
              </a:ext>
            </a:extLst>
          </p:cNvPr>
          <p:cNvGrpSpPr/>
          <p:nvPr/>
        </p:nvGrpSpPr>
        <p:grpSpPr>
          <a:xfrm>
            <a:off x="3176587" y="1481649"/>
            <a:ext cx="445481" cy="469613"/>
            <a:chOff x="2121873" y="1511588"/>
            <a:chExt cx="445481" cy="469613"/>
          </a:xfrm>
        </p:grpSpPr>
        <p:sp>
          <p:nvSpPr>
            <p:cNvPr id="9" name="矩形 15">
              <a:extLst>
                <a:ext uri="{FF2B5EF4-FFF2-40B4-BE49-F238E27FC236}">
                  <a16:creationId xmlns:a16="http://schemas.microsoft.com/office/drawing/2014/main" id="{92428E0B-8579-B482-3C17-CF34FB6FFC2A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>
              <a:extLst>
                <a:ext uri="{FF2B5EF4-FFF2-40B4-BE49-F238E27FC236}">
                  <a16:creationId xmlns:a16="http://schemas.microsoft.com/office/drawing/2014/main" id="{B095DA45-5072-5D34-3B98-7F87ECEE20DC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B3903CB-348A-6712-E2F1-399515319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>
            <a:extLst>
              <a:ext uri="{FF2B5EF4-FFF2-40B4-BE49-F238E27FC236}">
                <a16:creationId xmlns:a16="http://schemas.microsoft.com/office/drawing/2014/main" id="{3D94C05E-DD94-C7F7-DA03-4C3A469F1AB4}"/>
              </a:ext>
            </a:extLst>
          </p:cNvPr>
          <p:cNvSpPr txBox="1"/>
          <p:nvPr/>
        </p:nvSpPr>
        <p:spPr>
          <a:xfrm>
            <a:off x="1158768" y="679134"/>
            <a:ext cx="6872817" cy="960970"/>
          </a:xfrm>
          <a:prstGeom prst="rect">
            <a:avLst/>
          </a:prstGeom>
          <a:noFill/>
        </p:spPr>
        <p:txBody>
          <a:bodyPr anchor="b"/>
          <a:lstStyle/>
          <a:p>
            <a:pPr marL="0" marR="0" lvl="0" indent="0" algn="l" defTabSz="914400" rtl="0" eaLnBrk="1" fontAlgn="auto" latinLnBrk="0" hangingPunct="1">
              <a:lnSpc>
                <a:spcPts val="3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10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《新启航英语》（预备级）</a:t>
            </a:r>
          </a:p>
        </p:txBody>
      </p:sp>
      <p:pic>
        <p:nvPicPr>
          <p:cNvPr id="3" name="图片1">
            <a:extLst>
              <a:ext uri="{FF2B5EF4-FFF2-40B4-BE49-F238E27FC236}">
                <a16:creationId xmlns:a16="http://schemas.microsoft.com/office/drawing/2014/main" id="{A16CEC2E-56AB-3B38-9D06-37BF5664CF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6" name="副标题 2">
            <a:extLst>
              <a:ext uri="{FF2B5EF4-FFF2-40B4-BE49-F238E27FC236}">
                <a16:creationId xmlns:a16="http://schemas.microsoft.com/office/drawing/2014/main" id="{D775D0C7-5970-0EC9-47D8-DD4DCAD05A91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制作单位：外语教学与研究出版社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sp>
        <p:nvSpPr>
          <p:cNvPr id="5" name="文本2">
            <a:extLst>
              <a:ext uri="{FF2B5EF4-FFF2-40B4-BE49-F238E27FC236}">
                <a16:creationId xmlns:a16="http://schemas.microsoft.com/office/drawing/2014/main" id="{056FB443-B626-A482-1085-4C346DA3C2B8}"/>
              </a:ext>
            </a:extLst>
          </p:cNvPr>
          <p:cNvSpPr txBox="1"/>
          <p:nvPr/>
        </p:nvSpPr>
        <p:spPr>
          <a:xfrm>
            <a:off x="1392393" y="1994706"/>
            <a:ext cx="9521028" cy="1630780"/>
          </a:xfrm>
          <a:prstGeom prst="rect">
            <a:avLst/>
          </a:prstGeom>
          <a:noFill/>
        </p:spPr>
        <p:txBody>
          <a:bodyPr anchor="t"/>
          <a:lstStyle/>
          <a:p>
            <a:pPr marL="0" algn="ctr">
              <a:lnSpc>
                <a:spcPts val="4300"/>
              </a:lnSpc>
            </a:pP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Unit 3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Pet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/>
                <a:ea typeface="Times New Roman" panose="02020603050405020304"/>
              </a:rPr>
              <a:t>s</a:t>
            </a:r>
          </a:p>
          <a:p>
            <a:pPr marL="0" algn="ctr">
              <a:lnSpc>
                <a:spcPts val="3000"/>
              </a:lnSpc>
            </a:pP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Period 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1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 Let</a:t>
            </a:r>
            <a:r>
              <a:rPr lang="en-US" altLang="zh-CN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’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s </a:t>
            </a:r>
            <a:r>
              <a:rPr lang="en-US" altLang="zh-CN" sz="2800" b="1" dirty="0">
                <a:solidFill>
                  <a:srgbClr val="FFFFFF">
                    <a:alpha val="100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chant!</a:t>
            </a:r>
            <a:r>
              <a:rPr lang="zh-CN" altLang="en-US" sz="2800" b="1" i="0" dirty="0">
                <a:solidFill>
                  <a:srgbClr val="FFFFFF">
                    <a:alpha val="100000"/>
                  </a:srgb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590130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294</Words>
  <Application>Microsoft Office PowerPoint</Application>
  <PresentationFormat>宽屏</PresentationFormat>
  <Paragraphs>56</Paragraphs>
  <Slides>19</Slides>
  <Notes>12</Notes>
  <HiddenSlides>0</HiddenSlides>
  <MMClips>15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7" baseType="lpstr">
      <vt:lpstr>华文楷体</vt:lpstr>
      <vt:lpstr>宋体</vt:lpstr>
      <vt:lpstr>微软雅黑</vt:lpstr>
      <vt:lpstr>Arial</vt:lpstr>
      <vt:lpstr>Calibri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3.12 Unit 3  Pets  Lesson1</dc:title>
  <dc:creator>seewo_9928</dc:creator>
  <cp:lastModifiedBy>Administrator</cp:lastModifiedBy>
  <cp:revision>120</cp:revision>
  <dcterms:created xsi:type="dcterms:W3CDTF">2025-03-20T07:03:44Z</dcterms:created>
  <dcterms:modified xsi:type="dcterms:W3CDTF">2026-01-21T06:17:13Z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licationName">
    <vt:lpwstr>EasiNote5</vt:lpwstr>
  </property>
  <property fmtid="{D5CDD505-2E9C-101B-9397-08002B2CF9AE}" pid="3" name="ApplicationVersion">
    <vt:lpwstr>5.2.4.8714</vt:lpwstr>
  </property>
  <property fmtid="{D5CDD505-2E9C-101B-9397-08002B2CF9AE}" pid="4" name="EasiNoteCoursewareInfo">
    <vt:lpwstr>5821a94c-6feb-48cc-b6f6-89602e9bd7d7:502</vt:lpwstr>
  </property>
  <property fmtid="{D5CDD505-2E9C-101B-9397-08002B2CF9AE}" pid="5" name="EasiNoteDocumentName">
    <vt:lpwstr>3.12 Unit 3  Pets  Lesson1</vt:lpwstr>
  </property>
  <property fmtid="{D5CDD505-2E9C-101B-9397-08002B2CF9AE}" pid="6" name="EasiNoteAuthor">
    <vt:lpwstr>rqryitrqvppwxrzrpzxzhz1564484211</vt:lpwstr>
  </property>
  <property fmtid="{D5CDD505-2E9C-101B-9397-08002B2CF9AE}" pid="7" name="EasiNoteUpstreamCoursewareInfo_0">
    <vt:lpwstr>5821a94c-6feb-48cc-b6f6-89602e9bd7d7</vt:lpwstr>
  </property>
  <property fmtid="{D5CDD505-2E9C-101B-9397-08002B2CF9AE}" pid="8" name="ICV">
    <vt:lpwstr>2E9141FA78B7801A72ADDB678D8A7F93_43</vt:lpwstr>
  </property>
  <property fmtid="{D5CDD505-2E9C-101B-9397-08002B2CF9AE}" pid="9" name="KSOProductBuildVer">
    <vt:lpwstr>2052-7.2.2.8955</vt:lpwstr>
  </property>
</Properties>
</file>