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28"/>
  </p:notesMasterIdLst>
  <p:handoutMasterIdLst>
    <p:handoutMasterId r:id="rId29"/>
  </p:handoutMasterIdLst>
  <p:sldIdLst>
    <p:sldId id="375" r:id="rId3"/>
    <p:sldId id="377" r:id="rId4"/>
    <p:sldId id="293" r:id="rId5"/>
    <p:sldId id="331" r:id="rId6"/>
    <p:sldId id="376" r:id="rId7"/>
    <p:sldId id="303" r:id="rId8"/>
    <p:sldId id="320" r:id="rId9"/>
    <p:sldId id="338" r:id="rId10"/>
    <p:sldId id="345" r:id="rId11"/>
    <p:sldId id="339" r:id="rId12"/>
    <p:sldId id="340" r:id="rId13"/>
    <p:sldId id="341" r:id="rId14"/>
    <p:sldId id="342" r:id="rId15"/>
    <p:sldId id="352" r:id="rId16"/>
    <p:sldId id="347" r:id="rId17"/>
    <p:sldId id="370" r:id="rId18"/>
    <p:sldId id="369" r:id="rId19"/>
    <p:sldId id="371" r:id="rId20"/>
    <p:sldId id="311" r:id="rId21"/>
    <p:sldId id="356" r:id="rId22"/>
    <p:sldId id="363" r:id="rId23"/>
    <p:sldId id="372" r:id="rId24"/>
    <p:sldId id="379" r:id="rId25"/>
    <p:sldId id="300" r:id="rId26"/>
    <p:sldId id="374" r:id="rId27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02" userDrawn="1">
          <p15:clr>
            <a:srgbClr val="A4A3A4"/>
          </p15:clr>
        </p15:guide>
        <p15:guide id="2" pos="629" userDrawn="1">
          <p15:clr>
            <a:srgbClr val="A4A3A4"/>
          </p15:clr>
        </p15:guide>
        <p15:guide id="3" pos="6995" userDrawn="1">
          <p15:clr>
            <a:srgbClr val="A4A3A4"/>
          </p15:clr>
        </p15:guide>
        <p15:guide id="4" orient="horz" pos="48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25D28D0-4494-CD1C-6355-C4A122ED3771}" name="Fltrp S.H" initials="FS" userId="0b07ce3dd7440ed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484192346" name="高林" initials="高林" lastIdx="7" clrIdx="2">
    <p:extLst>
      <p:ext uri="{19B8F6BF-5375-455C-9EA6-DF929625EA0E}">
        <p15:presenceInfo xmlns:p15="http://schemas.microsoft.com/office/powerpoint/2012/main" userId="4f5d51cfafde732f" providerId="Windows Live"/>
      </p:ext>
    </p:extLst>
  </p:cmAuthor>
  <p:cmAuthor id="1" name="Microsoft 帐户" initials="M帐" lastIdx="25" clrIdx="0"/>
  <p:cmAuthor id="1484192347" name="FLTRP_JCSZ" initials="FLTRP_JCS" lastIdx="3" clrIdx="3">
    <p:extLst>
      <p:ext uri="{19B8F6BF-5375-455C-9EA6-DF929625EA0E}">
        <p15:presenceInfo xmlns:p15="http://schemas.microsoft.com/office/powerpoint/2012/main" userId="FLTRP_JCSZ" providerId="None"/>
      </p:ext>
    </p:extLst>
  </p:cmAuthor>
  <p:cmAuthor id="1484192348" name="Administrator" initials="A" lastIdx="1" clrIdx="4">
    <p:extLst>
      <p:ext uri="{19B8F6BF-5375-455C-9EA6-DF929625EA0E}">
        <p15:presenceInfo xmlns:p15="http://schemas.microsoft.com/office/powerpoint/2012/main" userId="Administrator" providerId="None"/>
      </p:ext>
    </p:extLst>
  </p:cmAuthor>
  <p:cmAuthor id="1484192345" name="高雪" initials="高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C787"/>
    <a:srgbClr val="3FB3AB"/>
    <a:srgbClr val="3B5643"/>
    <a:srgbClr val="FBE1CE"/>
    <a:srgbClr val="EAEFF7"/>
    <a:srgbClr val="3A5542"/>
    <a:srgbClr val="1784AD"/>
    <a:srgbClr val="014E6A"/>
    <a:srgbClr val="AE0203"/>
    <a:srgbClr val="711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67" autoAdjust="0"/>
    <p:restoredTop sz="83462" autoAdjust="0"/>
  </p:normalViewPr>
  <p:slideViewPr>
    <p:cSldViewPr snapToGrid="0" showGuides="1">
      <p:cViewPr varScale="1">
        <p:scale>
          <a:sx n="76" d="100"/>
          <a:sy n="76" d="100"/>
        </p:scale>
        <p:origin x="115" y="53"/>
      </p:cViewPr>
      <p:guideLst>
        <p:guide orient="horz" pos="4002"/>
        <p:guide pos="629"/>
        <p:guide pos="6995"/>
        <p:guide orient="horz" pos="48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36" Type="http://schemas.microsoft.com/office/2018/10/relationships/authors" Target="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ags" Target="tags/tag1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2026/7/3</a:t>
            </a:fld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‹#›</a:t>
            </a:fld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81238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044A302A-66E2-45C0-9113-4E5747328F9F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2531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50888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99330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95321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20711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9782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76727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15802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19587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0716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  <a:cs typeface="Times New Roman" panose="02020603050405020304" pitchFamily="18" charset="0"/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  <a:cs typeface="Times New Roman" panose="02020603050405020304" pitchFamily="18" charset="0"/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  <a:cs typeface="Times New Roman" panose="02020603050405020304" pitchFamily="18" charset="0"/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  <a:cs typeface="Times New Roman" panose="02020603050405020304" pitchFamily="18" charset="0"/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  <a:cs typeface="Times New Roman" panose="02020603050405020304" pitchFamily="18" charset="0"/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  <a:cs typeface="Times New Roman" panose="02020603050405020304" pitchFamily="18" charset="0"/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  <a:cs typeface="Times New Roman" panose="02020603050405020304" pitchFamily="18" charset="0"/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  <a:cs typeface="Times New Roman" panose="02020603050405020304" pitchFamily="18" charset="0"/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A685A6CA-0CF8-4C0F-A4EF-5C6C0D45FAAD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A685A6CA-0CF8-4C0F-A4EF-5C6C0D45FAAD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.xml"/><Relationship Id="rId7" Type="http://schemas.microsoft.com/office/2007/relationships/hdphoto" Target="../media/hdphoto2.wdp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1.png"/><Relationship Id="rId5" Type="http://schemas.microsoft.com/office/2007/relationships/hdphoto" Target="../media/hdphoto4.wdp"/><Relationship Id="rId4" Type="http://schemas.openxmlformats.org/officeDocument/2006/relationships/image" Target="../media/image10.png"/><Relationship Id="rId9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microsoft.com/office/2007/relationships/hdphoto" Target="../media/hdphoto6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7" Type="http://schemas.openxmlformats.org/officeDocument/2006/relationships/image" Target="../media/image1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17.png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2.xml"/><Relationship Id="rId12" Type="http://schemas.microsoft.com/office/2007/relationships/hdphoto" Target="../media/hdphoto6.wdp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microsoft.com/office/2007/relationships/media" Target="../media/media1.mp3"/><Relationship Id="rId11" Type="http://schemas.openxmlformats.org/officeDocument/2006/relationships/image" Target="../media/image16.png"/><Relationship Id="rId5" Type="http://schemas.openxmlformats.org/officeDocument/2006/relationships/audio" Target="NULL" TargetMode="External"/><Relationship Id="rId10" Type="http://schemas.openxmlformats.org/officeDocument/2006/relationships/image" Target="../media/image18.png"/><Relationship Id="rId4" Type="http://schemas.openxmlformats.org/officeDocument/2006/relationships/tags" Target="../tags/tag5.xml"/><Relationship Id="rId9" Type="http://schemas.microsoft.com/office/2007/relationships/hdphoto" Target="../media/hdphoto5.wdp"/><Relationship Id="rId1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9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microsoft.com/office/2007/relationships/hdphoto" Target="../media/hdphoto5.wdp"/><Relationship Id="rId5" Type="http://schemas.openxmlformats.org/officeDocument/2006/relationships/image" Target="../media/image18.pn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7.xml"/><Relationship Id="rId9" Type="http://schemas.microsoft.com/office/2007/relationships/hdphoto" Target="../media/hdphoto4.wdp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5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7.png"/><Relationship Id="rId5" Type="http://schemas.microsoft.com/office/2007/relationships/hdphoto" Target="../media/hdphoto6.wdp"/><Relationship Id="rId4" Type="http://schemas.openxmlformats.org/officeDocument/2006/relationships/image" Target="../media/image16.png"/><Relationship Id="rId9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13" Type="http://schemas.openxmlformats.org/officeDocument/2006/relationships/image" Target="../media/image6.png"/><Relationship Id="rId3" Type="http://schemas.openxmlformats.org/officeDocument/2006/relationships/tags" Target="../tags/tag8.xml"/><Relationship Id="rId7" Type="http://schemas.openxmlformats.org/officeDocument/2006/relationships/tags" Target="../tags/tag10.xml"/><Relationship Id="rId12" Type="http://schemas.openxmlformats.org/officeDocument/2006/relationships/image" Target="../media/image21.png"/><Relationship Id="rId17" Type="http://schemas.microsoft.com/office/2007/relationships/hdphoto" Target="../media/hdphoto5.wdp"/><Relationship Id="rId2" Type="http://schemas.openxmlformats.org/officeDocument/2006/relationships/tags" Target="../tags/tag7.xml"/><Relationship Id="rId16" Type="http://schemas.openxmlformats.org/officeDocument/2006/relationships/image" Target="../media/image22.png"/><Relationship Id="rId1" Type="http://schemas.openxmlformats.org/officeDocument/2006/relationships/tags" Target="../tags/tag6.xml"/><Relationship Id="rId6" Type="http://schemas.microsoft.com/office/2007/relationships/media" Target="../media/media1.mp3"/><Relationship Id="rId11" Type="http://schemas.microsoft.com/office/2007/relationships/hdphoto" Target="../media/hdphoto4.wdp"/><Relationship Id="rId5" Type="http://schemas.openxmlformats.org/officeDocument/2006/relationships/audio" Target="NULL" TargetMode="External"/><Relationship Id="rId15" Type="http://schemas.microsoft.com/office/2007/relationships/hdphoto" Target="../media/hdphoto6.wdp"/><Relationship Id="rId10" Type="http://schemas.openxmlformats.org/officeDocument/2006/relationships/image" Target="../media/image15.png"/><Relationship Id="rId4" Type="http://schemas.openxmlformats.org/officeDocument/2006/relationships/tags" Target="../tags/tag9.xml"/><Relationship Id="rId9" Type="http://schemas.openxmlformats.org/officeDocument/2006/relationships/image" Target="../media/image20.png"/><Relationship Id="rId1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18.xml"/><Relationship Id="rId13" Type="http://schemas.openxmlformats.org/officeDocument/2006/relationships/image" Target="../media/image14.png"/><Relationship Id="rId18" Type="http://schemas.microsoft.com/office/2007/relationships/hdphoto" Target="../media/hdphoto4.wdp"/><Relationship Id="rId3" Type="http://schemas.openxmlformats.org/officeDocument/2006/relationships/tags" Target="../tags/tag13.xml"/><Relationship Id="rId21" Type="http://schemas.microsoft.com/office/2007/relationships/hdphoto" Target="../media/hdphoto7.wdp"/><Relationship Id="rId7" Type="http://schemas.openxmlformats.org/officeDocument/2006/relationships/tags" Target="../tags/tag17.xml"/><Relationship Id="rId12" Type="http://schemas.openxmlformats.org/officeDocument/2006/relationships/image" Target="../media/image20.png"/><Relationship Id="rId17" Type="http://schemas.openxmlformats.org/officeDocument/2006/relationships/image" Target="../media/image15.png"/><Relationship Id="rId2" Type="http://schemas.openxmlformats.org/officeDocument/2006/relationships/tags" Target="../tags/tag12.xml"/><Relationship Id="rId16" Type="http://schemas.microsoft.com/office/2007/relationships/hdphoto" Target="../media/hdphoto5.wdp"/><Relationship Id="rId20" Type="http://schemas.openxmlformats.org/officeDocument/2006/relationships/image" Target="../media/image23.png"/><Relationship Id="rId1" Type="http://schemas.openxmlformats.org/officeDocument/2006/relationships/tags" Target="../tags/tag11.xml"/><Relationship Id="rId6" Type="http://schemas.openxmlformats.org/officeDocument/2006/relationships/tags" Target="../tags/tag16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15.xml"/><Relationship Id="rId15" Type="http://schemas.openxmlformats.org/officeDocument/2006/relationships/image" Target="../media/image22.png"/><Relationship Id="rId10" Type="http://schemas.microsoft.com/office/2007/relationships/media" Target="../media/media1.mp3"/><Relationship Id="rId19" Type="http://schemas.openxmlformats.org/officeDocument/2006/relationships/image" Target="../media/image6.png"/><Relationship Id="rId4" Type="http://schemas.openxmlformats.org/officeDocument/2006/relationships/tags" Target="../tags/tag14.xml"/><Relationship Id="rId9" Type="http://schemas.openxmlformats.org/officeDocument/2006/relationships/audio" Target="NULL" TargetMode="External"/><Relationship Id="rId14" Type="http://schemas.microsoft.com/office/2007/relationships/hdphoto" Target="../media/hdphoto6.wdp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NULL" TargetMode="External"/><Relationship Id="rId13" Type="http://schemas.microsoft.com/office/2007/relationships/hdphoto" Target="../media/hdphoto5.wdp"/><Relationship Id="rId18" Type="http://schemas.openxmlformats.org/officeDocument/2006/relationships/image" Target="../media/image6.png"/><Relationship Id="rId3" Type="http://schemas.openxmlformats.org/officeDocument/2006/relationships/tags" Target="../tags/tag21.xml"/><Relationship Id="rId7" Type="http://schemas.openxmlformats.org/officeDocument/2006/relationships/tags" Target="../tags/tag25.xml"/><Relationship Id="rId12" Type="http://schemas.openxmlformats.org/officeDocument/2006/relationships/image" Target="../media/image22.png"/><Relationship Id="rId17" Type="http://schemas.microsoft.com/office/2007/relationships/hdphoto" Target="../media/hdphoto6.wdp"/><Relationship Id="rId2" Type="http://schemas.openxmlformats.org/officeDocument/2006/relationships/tags" Target="../tags/tag20.xml"/><Relationship Id="rId16" Type="http://schemas.openxmlformats.org/officeDocument/2006/relationships/image" Target="../media/image14.png"/><Relationship Id="rId20" Type="http://schemas.microsoft.com/office/2007/relationships/hdphoto" Target="../media/hdphoto8.wdp"/><Relationship Id="rId1" Type="http://schemas.openxmlformats.org/officeDocument/2006/relationships/tags" Target="../tags/tag19.xml"/><Relationship Id="rId6" Type="http://schemas.openxmlformats.org/officeDocument/2006/relationships/tags" Target="../tags/tag24.xml"/><Relationship Id="rId11" Type="http://schemas.openxmlformats.org/officeDocument/2006/relationships/image" Target="../media/image20.png"/><Relationship Id="rId5" Type="http://schemas.openxmlformats.org/officeDocument/2006/relationships/tags" Target="../tags/tag23.xml"/><Relationship Id="rId15" Type="http://schemas.microsoft.com/office/2007/relationships/hdphoto" Target="../media/hdphoto4.wdp"/><Relationship Id="rId10" Type="http://schemas.openxmlformats.org/officeDocument/2006/relationships/slideLayout" Target="../slideLayouts/slideLayout2.xml"/><Relationship Id="rId19" Type="http://schemas.openxmlformats.org/officeDocument/2006/relationships/image" Target="../media/image24.png"/><Relationship Id="rId4" Type="http://schemas.openxmlformats.org/officeDocument/2006/relationships/tags" Target="../tags/tag22.xml"/><Relationship Id="rId9" Type="http://schemas.microsoft.com/office/2007/relationships/media" Target="../media/media1.mp3"/><Relationship Id="rId1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microsoft.com/office/2007/relationships/hdphoto" Target="../media/hdphoto6.wdp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4.png"/><Relationship Id="rId5" Type="http://schemas.microsoft.com/office/2007/relationships/hdphoto" Target="../media/hdphoto5.wdp"/><Relationship Id="rId10" Type="http://schemas.microsoft.com/office/2007/relationships/hdphoto" Target="../media/hdphoto3.wdp"/><Relationship Id="rId4" Type="http://schemas.openxmlformats.org/officeDocument/2006/relationships/image" Target="../media/image13.png"/><Relationship Id="rId9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25.pn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8" name="副标题 2"/>
          <p:cNvSpPr txBox="1"/>
          <p:nvPr/>
        </p:nvSpPr>
        <p:spPr>
          <a:xfrm>
            <a:off x="1056005" y="3771265"/>
            <a:ext cx="10888345" cy="9944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>
                <a:cs typeface="Times New Roman" panose="02020603050405020304" pitchFamily="18" charset="0"/>
              </a:rPr>
              <a:t>册    次：一年级上册           学    科：英语（外研社版）</a:t>
            </a:r>
          </a:p>
          <a:p>
            <a:r>
              <a:rPr lang="zh-CN" altLang="en-US" sz="2800" dirty="0">
                <a:cs typeface="Times New Roman" panose="02020603050405020304" pitchFamily="18" charset="0"/>
              </a:rPr>
              <a:t>主讲人：高雪</a:t>
            </a:r>
            <a:r>
              <a:rPr lang="en-US" altLang="zh-CN" sz="2800" dirty="0">
                <a:cs typeface="Times New Roman" panose="02020603050405020304" pitchFamily="18" charset="0"/>
              </a:rPr>
              <a:t>   </a:t>
            </a:r>
            <a:r>
              <a:rPr lang="zh-CN" altLang="en-US" sz="2800" dirty="0">
                <a:cs typeface="Times New Roman" panose="02020603050405020304" pitchFamily="18" charset="0"/>
              </a:rPr>
              <a:t>                    学    校：四川省成都市双流区迎春小学</a:t>
            </a:r>
          </a:p>
        </p:txBody>
      </p:sp>
      <p:sp>
        <p:nvSpPr>
          <p:cNvPr id="2" name="文本2">
            <a:extLst>
              <a:ext uri="{FF2B5EF4-FFF2-40B4-BE49-F238E27FC236}">
                <a16:creationId xmlns:a16="http://schemas.microsoft.com/office/drawing/2014/main" id="{A69F3C11-A07B-38E3-8B65-1FB619BE82B8}"/>
              </a:ext>
            </a:extLst>
          </p:cNvPr>
          <p:cNvSpPr txBox="1"/>
          <p:nvPr/>
        </p:nvSpPr>
        <p:spPr>
          <a:xfrm>
            <a:off x="-168355" y="180514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1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Hello!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algn="l"/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                                     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1 Let’s chant! 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30462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27">
            <a:extLst>
              <a:ext uri="{FF2B5EF4-FFF2-40B4-BE49-F238E27FC236}">
                <a16:creationId xmlns:a16="http://schemas.microsoft.com/office/drawing/2014/main" id="{7EEA203F-EFC7-D9B4-69AC-7AF2C1614FC7}"/>
              </a:ext>
            </a:extLst>
          </p:cNvPr>
          <p:cNvSpPr txBox="1"/>
          <p:nvPr/>
        </p:nvSpPr>
        <p:spPr>
          <a:xfrm>
            <a:off x="475294" y="1334159"/>
            <a:ext cx="4935214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algn="l"/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D897DBE-24A1-22C0-0848-C21D12607375}"/>
              </a:ext>
            </a:extLst>
          </p:cNvPr>
          <p:cNvSpPr txBox="1"/>
          <p:nvPr/>
        </p:nvSpPr>
        <p:spPr>
          <a:xfrm>
            <a:off x="590549" y="1908199"/>
            <a:ext cx="11383278" cy="26125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理解韵文内容，掌握表示打招呼的礼貌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用语“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Hello.</a:t>
            </a:r>
            <a:r>
              <a:rPr lang="zh-CN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”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“ 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Hi.</a:t>
            </a:r>
            <a:r>
              <a:rPr lang="zh-CN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”“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Nice to meet you</a:t>
            </a:r>
            <a:r>
              <a:rPr lang="en-US" altLang="zh-CN" sz="2800" dirty="0">
                <a:ea typeface="华文楷体" panose="02010600040101010101" pitchFamily="2" charset="-122"/>
              </a:rPr>
              <a:t>!</a:t>
            </a:r>
            <a:r>
              <a:rPr lang="zh-CN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”，初步感知与理解发出邀约时使用的表达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“ 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Let’s play!</a:t>
            </a:r>
            <a:r>
              <a:rPr lang="zh-CN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”，以及表示信息确认和回应的表达“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OK? OK!</a:t>
            </a:r>
            <a:r>
              <a:rPr lang="zh-CN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”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。</a:t>
            </a:r>
            <a:endParaRPr lang="en-US" altLang="zh-CN" sz="2800" dirty="0">
              <a:latin typeface="Times New Roman" panose="02020603050405020304" pitchFamily="18" charset="0"/>
              <a:ea typeface="华文楷体" panose="02010600040101010101" pitchFamily="2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熟练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韵文，并与同伴合作表演韵文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9612042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042524" y="4792150"/>
            <a:ext cx="1040671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Feifei</a:t>
            </a:r>
            <a:endParaRPr lang="zh-CN" altLang="en-US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9" name="矩形 27"/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05" b="99598" l="2817" r="9894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82999" y="2032745"/>
            <a:ext cx="3739486" cy="3278635"/>
          </a:xfrm>
          <a:prstGeom prst="rect">
            <a:avLst/>
          </a:prstGeom>
        </p:spPr>
      </p:pic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ADC4FBE6-8250-EE49-924F-A14A5330B013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856303" y="3916065"/>
            <a:ext cx="1040671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Feifei</a:t>
            </a:r>
            <a:endParaRPr lang="zh-CN" altLang="en-US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圆角矩形标注 14"/>
          <p:cNvSpPr/>
          <p:nvPr/>
        </p:nvSpPr>
        <p:spPr>
          <a:xfrm>
            <a:off x="3158490" y="4039235"/>
            <a:ext cx="2428875" cy="585470"/>
          </a:xfrm>
          <a:prstGeom prst="wedgeRoundRectCallout">
            <a:avLst>
              <a:gd name="adj1" fmla="val -59343"/>
              <a:gd name="adj2" fmla="val 29741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Hello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Feifei.</a:t>
            </a:r>
            <a:r>
              <a:rPr lang="en-US" altLang="zh-CN" b="1" dirty="0">
                <a:cs typeface="Times New Roman" panose="02020603050405020304" pitchFamily="18" charset="0"/>
              </a:rPr>
              <a:t>.</a:t>
            </a:r>
            <a:endParaRPr kumimoji="1" lang="zh-CN" altLang="en-US" b="1" dirty="0">
              <a:cs typeface="Times New Roman" panose="02020603050405020304" pitchFamily="18" charset="0"/>
            </a:endParaRPr>
          </a:p>
        </p:txBody>
      </p:sp>
      <p:sp>
        <p:nvSpPr>
          <p:cNvPr id="9" name="圆角矩形标注 8"/>
          <p:cNvSpPr/>
          <p:nvPr/>
        </p:nvSpPr>
        <p:spPr>
          <a:xfrm>
            <a:off x="6243955" y="2425065"/>
            <a:ext cx="1375410" cy="585470"/>
          </a:xfrm>
          <a:prstGeom prst="wedgeRoundRectCallout">
            <a:avLst>
              <a:gd name="adj1" fmla="val 54521"/>
              <a:gd name="adj2" fmla="val 76681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ello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zh-CN" b="1" dirty="0">
                <a:cs typeface="Times New Roman" panose="02020603050405020304" pitchFamily="18" charset="0"/>
              </a:rPr>
              <a:t>.</a:t>
            </a:r>
            <a:endParaRPr kumimoji="1" lang="zh-CN" altLang="en-US" b="1" dirty="0">
              <a:cs typeface="Times New Roman" panose="02020603050405020304" pitchFamily="18" charset="0"/>
            </a:endParaRPr>
          </a:p>
        </p:txBody>
      </p:sp>
      <p:pic>
        <p:nvPicPr>
          <p:cNvPr id="2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635" end="108048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10873" y="2604135"/>
            <a:ext cx="406400" cy="406400"/>
          </a:xfrm>
          <a:prstGeom prst="rect">
            <a:avLst/>
          </a:prstGeom>
        </p:spPr>
      </p:pic>
      <p:sp>
        <p:nvSpPr>
          <p:cNvPr id="5" name="矩形 27">
            <a:extLst>
              <a:ext uri="{FF2B5EF4-FFF2-40B4-BE49-F238E27FC236}">
                <a16:creationId xmlns:a16="http://schemas.microsoft.com/office/drawing/2014/main" id="{6A0F356C-DCFD-13E3-E32E-2172EF4192CE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682F8CA5-7219-8BED-0520-B664EB14A27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7286" t="6333" r="24365" b="5111"/>
          <a:stretch/>
        </p:blipFill>
        <p:spPr>
          <a:xfrm>
            <a:off x="676275" y="3570293"/>
            <a:ext cx="2050161" cy="2468245"/>
          </a:xfrm>
          <a:prstGeom prst="rect">
            <a:avLst/>
          </a:prstGeom>
        </p:spPr>
      </p:pic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8257595D-C3B5-C132-53B5-7D292AD05A23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7">
            <a:extLst>
              <a:ext uri="{FF2B5EF4-FFF2-40B4-BE49-F238E27FC236}">
                <a16:creationId xmlns:a16="http://schemas.microsoft.com/office/drawing/2014/main" id="{EA732FBD-6D52-C367-4B50-18D8F9C027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205" b="99598" l="2817" r="9894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99297" y="1168017"/>
            <a:ext cx="3739486" cy="32786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6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6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5" grpId="0" bldLvl="0" animBg="1"/>
      <p:bldP spid="9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9" name="矩形 27"/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3803F66D-3803-B3F9-3347-7035360589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165" b="99567" l="0" r="9714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33171" y="2181172"/>
            <a:ext cx="2849271" cy="3134198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531EEE76-F6D7-049B-4A76-973F706D33AB}"/>
              </a:ext>
            </a:extLst>
          </p:cNvPr>
          <p:cNvSpPr/>
          <p:nvPr/>
        </p:nvSpPr>
        <p:spPr>
          <a:xfrm>
            <a:off x="6751506" y="4881819"/>
            <a:ext cx="162256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endParaRPr lang="en-US" altLang="zh-CN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AA992D89-2623-E874-CD07-01DCFA55B1C0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78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圆角矩形标注 9"/>
          <p:cNvSpPr/>
          <p:nvPr/>
        </p:nvSpPr>
        <p:spPr>
          <a:xfrm>
            <a:off x="6382385" y="3553460"/>
            <a:ext cx="2325370" cy="585470"/>
          </a:xfrm>
          <a:prstGeom prst="wedgeRoundRectCallout">
            <a:avLst>
              <a:gd name="adj1" fmla="val 42233"/>
              <a:gd name="adj2" fmla="val 73033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Qingqing.</a:t>
            </a:r>
            <a:r>
              <a:rPr lang="en-US" altLang="zh-CN" b="1" dirty="0">
                <a:cs typeface="Times New Roman" panose="02020603050405020304" pitchFamily="18" charset="0"/>
              </a:rPr>
              <a:t>.</a:t>
            </a:r>
            <a:endParaRPr kumimoji="1" lang="zh-CN" altLang="en-US" b="1" dirty="0">
              <a:cs typeface="Times New Roman" panose="02020603050405020304" pitchFamily="18" charset="0"/>
            </a:endParaRPr>
          </a:p>
        </p:txBody>
      </p:sp>
      <p:sp>
        <p:nvSpPr>
          <p:cNvPr id="26" name="圆角矩形标注 25"/>
          <p:cNvSpPr/>
          <p:nvPr/>
        </p:nvSpPr>
        <p:spPr>
          <a:xfrm>
            <a:off x="3640081" y="2179841"/>
            <a:ext cx="1186180" cy="585470"/>
          </a:xfrm>
          <a:prstGeom prst="wedgeRoundRectCallout">
            <a:avLst>
              <a:gd name="adj1" fmla="val -48179"/>
              <a:gd name="adj2" fmla="val 78850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zh-CN" b="1" dirty="0">
                <a:cs typeface="Times New Roman" panose="02020603050405020304" pitchFamily="18" charset="0"/>
              </a:rPr>
              <a:t>.</a:t>
            </a:r>
            <a:endParaRPr kumimoji="1" lang="zh-CN" altLang="en-US" b="1" dirty="0"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741606" y="4813239"/>
            <a:ext cx="162256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endParaRPr lang="en-US" altLang="zh-CN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697" end="104107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27863" y="2310573"/>
            <a:ext cx="406400" cy="4064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165" b="99567" l="0" r="9714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00060" y="2518277"/>
            <a:ext cx="2611444" cy="2872588"/>
          </a:xfrm>
          <a:prstGeom prst="rect">
            <a:avLst/>
          </a:prstGeom>
        </p:spPr>
      </p:pic>
      <p:sp>
        <p:nvSpPr>
          <p:cNvPr id="2" name="矩形 27">
            <a:extLst>
              <a:ext uri="{FF2B5EF4-FFF2-40B4-BE49-F238E27FC236}">
                <a16:creationId xmlns:a16="http://schemas.microsoft.com/office/drawing/2014/main" id="{097D18DE-234F-160B-B95E-CA3FAB537B4D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5FD6CB1E-80C7-F164-9DE0-CB7D4615EDBD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27286" t="6333" r="24365" b="5111"/>
          <a:stretch/>
        </p:blipFill>
        <p:spPr>
          <a:xfrm>
            <a:off x="8928475" y="3555682"/>
            <a:ext cx="2050161" cy="2468245"/>
          </a:xfrm>
          <a:prstGeom prst="rect">
            <a:avLst/>
          </a:prstGeom>
        </p:spPr>
      </p:pic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4DB29F12-E036-F84A-8640-90B37C2D7F15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0" grpId="0" animBg="1"/>
      <p:bldP spid="26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928297" y="4837682"/>
            <a:ext cx="1629677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endParaRPr lang="en-US" altLang="zh-CN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829" b="100000" l="0" r="100000">
                        <a14:backgroundMark x1="14480" y1="71951" x2="14480" y2="71951"/>
                        <a14:backgroundMark x1="16742" y1="62805" x2="16742" y2="62805"/>
                        <a14:backgroundMark x1="16742" y1="62805" x2="16742" y2="62805"/>
                        <a14:backgroundMark x1="17647" y1="68598" x2="17647" y2="68598"/>
                        <a14:backgroundMark x1="17647" y1="72866" x2="17647" y2="72866"/>
                        <a14:backgroundMark x1="18100" y1="72866" x2="18100" y2="72866"/>
                        <a14:backgroundMark x1="19005" y1="66463" x2="19005" y2="66463"/>
                        <a14:backgroundMark x1="19005" y1="66159" x2="19005" y2="66159"/>
                        <a14:backgroundMark x1="19005" y1="63110" x2="19005" y2="63110"/>
                        <a14:backgroundMark x1="19005" y1="60976" x2="19005" y2="60976"/>
                        <a14:backgroundMark x1="82805" y1="59451" x2="82805" y2="59451"/>
                        <a14:backgroundMark x1="82805" y1="59451" x2="82805" y2="59451"/>
                        <a14:backgroundMark x1="64706" y1="66768" x2="64706" y2="66768"/>
                        <a14:backgroundMark x1="64706" y1="66768" x2="64706" y2="66768"/>
                        <a14:backgroundMark x1="64706" y1="66463" x2="64706" y2="66463"/>
                        <a14:backgroundMark x1="66968" y1="73171" x2="66968" y2="73171"/>
                        <a14:backgroundMark x1="21719" y1="41463" x2="23077" y2="41463"/>
                        <a14:backgroundMark x1="31222" y1="44817" x2="31222" y2="44817"/>
                        <a14:backgroundMark x1="28507" y1="97256" x2="28507" y2="97256"/>
                      </a14:backgroundRemoval>
                    </a14:imgEffect>
                  </a14:imgLayer>
                </a14:imgProps>
              </a:ext>
            </a:extLst>
          </a:blip>
          <a:srcRect b="1800"/>
          <a:stretch/>
        </p:blipFill>
        <p:spPr>
          <a:xfrm>
            <a:off x="4467005" y="1936497"/>
            <a:ext cx="2567724" cy="3742335"/>
          </a:xfrm>
          <a:prstGeom prst="rect">
            <a:avLst/>
          </a:prstGeom>
        </p:spPr>
      </p:pic>
      <p:sp>
        <p:nvSpPr>
          <p:cNvPr id="2" name="矩形 27">
            <a:extLst>
              <a:ext uri="{FF2B5EF4-FFF2-40B4-BE49-F238E27FC236}">
                <a16:creationId xmlns:a16="http://schemas.microsoft.com/office/drawing/2014/main" id="{958151FE-99C3-A72F-1F91-92709FCB3B5C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52CD55A7-D322-7DE7-A51A-4F1EFC1026DB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65766" y1="42317" x2="65766" y2="42317"/>
                        <a14:backgroundMark x1="66126" y1="79433" x2="60000" y2="84634"/>
                        <a14:backgroundMark x1="69910" y1="72813" x2="69369" y2="77069"/>
                        <a14:backgroundMark x1="61081" y1="37825" x2="64685" y2="38061"/>
                        <a14:backgroundMark x1="65946" y1="28605" x2="69189" y2="28842"/>
                        <a14:backgroundMark x1="86126" y1="30496" x2="90090" y2="30733"/>
                        <a14:backgroundMark x1="62883" y1="27660" x2="54234" y2="33806"/>
                        <a14:backgroundMark x1="57838" y1="17258" x2="35856" y2="30024"/>
                        <a14:backgroundMark x1="78018" y1="28842" x2="75676" y2="29078"/>
                        <a14:backgroundMark x1="72432" y1="28842" x2="74414" y2="29078"/>
                        <a14:backgroundMark x1="72613" y1="43262" x2="72613" y2="43262"/>
                        <a14:backgroundMark x1="72793" y1="34988" x2="72793" y2="34988"/>
                      </a14:backgroundRemoval>
                    </a14:imgEffect>
                  </a14:imgLayer>
                </a14:imgProps>
              </a:ext>
            </a:extLst>
          </a:blip>
          <a:srcRect l="62786" t="33370" r="24419" b="48395"/>
          <a:stretch>
            <a:fillRect/>
          </a:stretch>
        </p:blipFill>
        <p:spPr>
          <a:xfrm rot="16200000">
            <a:off x="6925633" y="3437438"/>
            <a:ext cx="1453019" cy="1578280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91000"/>
              </a:srgbClr>
            </a:outerShdw>
          </a:effectLst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4668" b="65160" l="77344" r="85992"/>
                    </a14:imgEffect>
                  </a14:imgLayer>
                </a14:imgProps>
              </a:ext>
            </a:extLst>
          </a:blip>
          <a:srcRect l="76263" t="42106" r="12927" b="32278"/>
          <a:stretch>
            <a:fillRect/>
          </a:stretch>
        </p:blipFill>
        <p:spPr>
          <a:xfrm rot="20680534">
            <a:off x="8737548" y="3211970"/>
            <a:ext cx="1227552" cy="221710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65766" y1="42317" x2="65766" y2="42317"/>
                        <a14:backgroundMark x1="66126" y1="79433" x2="60000" y2="84634"/>
                        <a14:backgroundMark x1="69910" y1="72813" x2="69369" y2="77069"/>
                        <a14:backgroundMark x1="61081" y1="37825" x2="64685" y2="38061"/>
                        <a14:backgroundMark x1="65946" y1="28605" x2="69189" y2="28842"/>
                        <a14:backgroundMark x1="86126" y1="30496" x2="90090" y2="30733"/>
                        <a14:backgroundMark x1="62883" y1="27660" x2="54234" y2="33806"/>
                        <a14:backgroundMark x1="57838" y1="17258" x2="35856" y2="30024"/>
                        <a14:backgroundMark x1="78018" y1="28842" x2="75676" y2="29078"/>
                        <a14:backgroundMark x1="72432" y1="28842" x2="74414" y2="29078"/>
                        <a14:backgroundMark x1="72613" y1="43262" x2="72613" y2="43262"/>
                        <a14:backgroundMark x1="72793" y1="34988" x2="72793" y2="34988"/>
                      </a14:backgroundRemoval>
                    </a14:imgEffect>
                  </a14:imgLayer>
                </a14:imgProps>
              </a:ext>
            </a:extLst>
          </a:blip>
          <a:srcRect l="62786" t="33370" r="24419" b="48395"/>
          <a:stretch>
            <a:fillRect/>
          </a:stretch>
        </p:blipFill>
        <p:spPr>
          <a:xfrm rot="166325">
            <a:off x="7129751" y="2548090"/>
            <a:ext cx="1453019" cy="1578280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91000"/>
              </a:srgbClr>
            </a:outerShdw>
          </a:effectLst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4668" b="65160" l="77344" r="85992"/>
                    </a14:imgEffect>
                  </a14:imgLayer>
                </a14:imgProps>
              </a:ext>
            </a:extLst>
          </a:blip>
          <a:srcRect l="76263" t="42106" r="12927" b="32278"/>
          <a:stretch>
            <a:fillRect/>
          </a:stretch>
        </p:blipFill>
        <p:spPr>
          <a:xfrm rot="3249146" flipV="1">
            <a:off x="8828487" y="2846771"/>
            <a:ext cx="1227552" cy="2217107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75135" y1="43262" x2="77658" y2="61229"/>
                        <a14:foregroundMark x1="79279" y1="68322" x2="78919" y2="69504"/>
                        <a14:foregroundMark x1="73874" y1="67139" x2="73694" y2="69976"/>
                        <a14:foregroundMark x1="71351" y1="41608" x2="72252" y2="46572"/>
                        <a14:foregroundMark x1="72432" y1="30260" x2="77477" y2="33097"/>
                        <a14:foregroundMark x1="81441" y1="29078" x2="79640" y2="31206"/>
                        <a14:backgroundMark x1="66126" y1="79433" x2="60000" y2="84634"/>
                        <a14:backgroundMark x1="69910" y1="72813" x2="69369" y2="77069"/>
                        <a14:backgroundMark x1="61081" y1="37825" x2="64685" y2="38061"/>
                        <a14:backgroundMark x1="65946" y1="28605" x2="69189" y2="28842"/>
                        <a14:backgroundMark x1="86126" y1="30496" x2="90090" y2="30733"/>
                        <a14:backgroundMark x1="62883" y1="27660" x2="54234" y2="33806"/>
                        <a14:backgroundMark x1="57838" y1="17258" x2="35856" y2="30024"/>
                        <a14:backgroundMark x1="78559" y1="56738" x2="79099" y2="59102"/>
                        <a14:backgroundMark x1="78198" y1="52009" x2="78378" y2="54374"/>
                        <a14:backgroundMark x1="78018" y1="28842" x2="75676" y2="29078"/>
                        <a14:backgroundMark x1="72432" y1="28842" x2="74414" y2="29078"/>
                        <a14:backgroundMark x1="66486" y1="45154" x2="67568" y2="47754"/>
                        <a14:backgroundMark x1="79820" y1="53191" x2="80360" y2="55792"/>
                        <a14:backgroundMark x1="79279" y1="62175" x2="79820" y2="63357"/>
                      </a14:backgroundRemoval>
                    </a14:imgEffect>
                  </a14:imgLayer>
                </a14:imgProps>
              </a:ext>
            </a:extLst>
          </a:blip>
          <a:srcRect l="57508" t="25090" r="9272" b="26169"/>
          <a:stretch>
            <a:fillRect/>
          </a:stretch>
        </p:blipFill>
        <p:spPr>
          <a:xfrm>
            <a:off x="6330169" y="1625114"/>
            <a:ext cx="4121063" cy="4347705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91000"/>
              </a:srgbClr>
            </a:outerShdw>
          </a:effectLst>
        </p:spPr>
      </p:pic>
      <p:sp>
        <p:nvSpPr>
          <p:cNvPr id="11" name="圆角矩形标注 10"/>
          <p:cNvSpPr/>
          <p:nvPr/>
        </p:nvSpPr>
        <p:spPr>
          <a:xfrm>
            <a:off x="5758180" y="2062480"/>
            <a:ext cx="1186180" cy="585470"/>
          </a:xfrm>
          <a:prstGeom prst="wedgeRoundRectCallout">
            <a:avLst>
              <a:gd name="adj1" fmla="val 34950"/>
              <a:gd name="adj2" fmla="val 86805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ello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zh-CN" b="1" dirty="0">
                <a:cs typeface="Times New Roman" panose="02020603050405020304" pitchFamily="18" charset="0"/>
              </a:rPr>
              <a:t>.</a:t>
            </a:r>
            <a:endParaRPr kumimoji="1" lang="zh-CN" altLang="en-US" b="1" dirty="0">
              <a:cs typeface="Times New Roman" panose="02020603050405020304" pitchFamily="18" charset="0"/>
            </a:endParaRPr>
          </a:p>
        </p:txBody>
      </p:sp>
      <p:sp>
        <p:nvSpPr>
          <p:cNvPr id="12" name="圆角矩形标注 11"/>
          <p:cNvSpPr/>
          <p:nvPr/>
        </p:nvSpPr>
        <p:spPr>
          <a:xfrm>
            <a:off x="10236200" y="3044190"/>
            <a:ext cx="1186180" cy="585470"/>
          </a:xfrm>
          <a:prstGeom prst="wedgeRoundRectCallout">
            <a:avLst>
              <a:gd name="adj1" fmla="val -48179"/>
              <a:gd name="adj2" fmla="val 78850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zh-CN" sz="2800" b="1" dirty="0">
                <a:cs typeface="Times New Roman" panose="02020603050405020304" pitchFamily="18" charset="0"/>
              </a:rPr>
              <a:t>.</a:t>
            </a:r>
            <a:endParaRPr kumimoji="1" lang="zh-CN" altLang="en-US" sz="2800" b="1" dirty="0">
              <a:cs typeface="Times New Roman" panose="02020603050405020304" pitchFamily="18" charset="0"/>
            </a:endParaRPr>
          </a:p>
        </p:txBody>
      </p:sp>
      <p:sp>
        <p:nvSpPr>
          <p:cNvPr id="7" name="圆角矩形标注 6"/>
          <p:cNvSpPr/>
          <p:nvPr/>
        </p:nvSpPr>
        <p:spPr>
          <a:xfrm>
            <a:off x="3212465" y="3853815"/>
            <a:ext cx="3358515" cy="698500"/>
          </a:xfrm>
          <a:prstGeom prst="wedgeRoundRectCallout">
            <a:avLst>
              <a:gd name="adj1" fmla="val -60781"/>
              <a:gd name="adj2" fmla="val 55097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_____.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Tongtong.</a:t>
            </a:r>
            <a:r>
              <a:rPr lang="en-US" altLang="zh-CN" b="1" dirty="0">
                <a:cs typeface="Times New Roman" panose="02020603050405020304" pitchFamily="18" charset="0"/>
              </a:rPr>
              <a:t>.</a:t>
            </a:r>
            <a:endParaRPr kumimoji="1" lang="zh-CN" altLang="en-US" b="1" dirty="0"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9336526" y="5266175"/>
            <a:ext cx="1629677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endParaRPr lang="en-US" altLang="zh-CN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635" end="107808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092435" y="2231906"/>
            <a:ext cx="406400" cy="406400"/>
          </a:xfrm>
          <a:prstGeom prst="rect">
            <a:avLst/>
          </a:prstGeom>
        </p:spPr>
      </p:pic>
      <p:pic>
        <p:nvPicPr>
          <p:cNvPr id="26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697" end="104107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543044" y="3220467"/>
            <a:ext cx="406400" cy="406400"/>
          </a:xfrm>
          <a:prstGeom prst="rect">
            <a:avLst/>
          </a:prstGeom>
        </p:spPr>
      </p:pic>
      <p:sp>
        <p:nvSpPr>
          <p:cNvPr id="8" name="矩形 27">
            <a:extLst>
              <a:ext uri="{FF2B5EF4-FFF2-40B4-BE49-F238E27FC236}">
                <a16:creationId xmlns:a16="http://schemas.microsoft.com/office/drawing/2014/main" id="{37A9EC6F-DF5B-5676-9CA9-47C90BB2FEF0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D2ED6550-3FA2-3CB1-FAAE-295C96730E4D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27286" t="6333" r="24365" b="5111"/>
          <a:stretch/>
        </p:blipFill>
        <p:spPr>
          <a:xfrm>
            <a:off x="727239" y="3629660"/>
            <a:ext cx="2050161" cy="2468245"/>
          </a:xfrm>
          <a:prstGeom prst="rect">
            <a:avLst/>
          </a:prstGeom>
        </p:spPr>
      </p:pic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11438D14-6734-650B-9896-42E8FDD9D320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205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5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844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  <p:bldLst>
      <p:bldP spid="11" grpId="0" bldLvl="0" animBg="1"/>
      <p:bldP spid="12" grpId="0" bldLvl="0" animBg="1"/>
      <p:bldP spid="7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标注 6"/>
          <p:cNvSpPr/>
          <p:nvPr/>
        </p:nvSpPr>
        <p:spPr>
          <a:xfrm>
            <a:off x="5734050" y="3101975"/>
            <a:ext cx="3154680" cy="585470"/>
          </a:xfrm>
          <a:prstGeom prst="wedgeRoundRectCallout">
            <a:avLst>
              <a:gd name="adj1" fmla="val 37796"/>
              <a:gd name="adj2" fmla="val 95770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_____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_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Qingqing.</a:t>
            </a:r>
            <a:r>
              <a:rPr lang="en-US" altLang="zh-CN" sz="2800" b="1" dirty="0">
                <a:cs typeface="Times New Roman" panose="02020603050405020304" pitchFamily="18" charset="0"/>
              </a:rPr>
              <a:t>.</a:t>
            </a:r>
            <a:endParaRPr kumimoji="1" lang="zh-CN" altLang="en-US" sz="2800" b="1" dirty="0">
              <a:cs typeface="Times New Roman" panose="02020603050405020304" pitchFamily="18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-3483610" y="958508"/>
            <a:ext cx="3740785" cy="4563745"/>
            <a:chOff x="12349" y="1061"/>
            <a:chExt cx="5891" cy="7187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50591" b="88180" l="20541" r="47928"/>
                      </a14:imgEffect>
                    </a14:imgLayer>
                  </a14:imgProps>
                </a:ext>
              </a:extLst>
            </a:blip>
            <a:srcRect l="20418" t="49773" r="51601" b="13046"/>
            <a:stretch>
              <a:fillRect/>
            </a:stretch>
          </p:blipFill>
          <p:spPr>
            <a:xfrm>
              <a:off x="12349" y="1061"/>
              <a:ext cx="5891" cy="6363"/>
            </a:xfrm>
            <a:prstGeom prst="rect">
              <a:avLst/>
            </a:prstGeom>
            <a:noFill/>
            <a:ln>
              <a:noFill/>
            </a:ln>
            <a:effectLst>
              <a:outerShdw blurRad="50800" dist="50800" dir="5400000" algn="ctr" rotWithShape="0">
                <a:srgbClr val="000000">
                  <a:alpha val="99000"/>
                </a:srgbClr>
              </a:outerShdw>
            </a:effectLst>
          </p:spPr>
        </p:pic>
        <p:sp>
          <p:nvSpPr>
            <p:cNvPr id="12" name="矩形 11"/>
            <p:cNvSpPr/>
            <p:nvPr/>
          </p:nvSpPr>
          <p:spPr>
            <a:xfrm>
              <a:off x="14226" y="7424"/>
              <a:ext cx="2555" cy="824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zh-CN" sz="2800" b="1" cap="none" spc="0" dirty="0" err="1">
                  <a:ln w="0"/>
                  <a:solidFill>
                    <a:schemeClr val="tx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Qingqing</a:t>
              </a:r>
              <a:endParaRPr lang="en-US" altLang="zh-CN" sz="2800" b="1" cap="none" spc="0" dirty="0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矩形 27">
            <a:extLst>
              <a:ext uri="{FF2B5EF4-FFF2-40B4-BE49-F238E27FC236}">
                <a16:creationId xmlns:a16="http://schemas.microsoft.com/office/drawing/2014/main" id="{C946C306-90B6-C81F-D8DC-2AAED0A6C0C1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62B5DA5C-0EA9-0962-164F-FBE9802E4AE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7286" t="6333" r="24365" b="5111"/>
          <a:stretch/>
        </p:blipFill>
        <p:spPr>
          <a:xfrm>
            <a:off x="9112874" y="2986380"/>
            <a:ext cx="2538592" cy="3056280"/>
          </a:xfrm>
          <a:prstGeom prst="rect">
            <a:avLst/>
          </a:prstGeom>
        </p:spPr>
      </p:pic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B3310399-0433-FF1B-BCA2-A1692011F7A5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6 L 0.42604 0.0895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02" y="446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标注 6"/>
          <p:cNvSpPr/>
          <p:nvPr/>
        </p:nvSpPr>
        <p:spPr>
          <a:xfrm>
            <a:off x="3212465" y="3853815"/>
            <a:ext cx="2757805" cy="707390"/>
          </a:xfrm>
          <a:prstGeom prst="wedgeRoundRectCallout">
            <a:avLst>
              <a:gd name="adj1" fmla="val -60781"/>
              <a:gd name="adj2" fmla="val 55097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__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__.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Feifei</a:t>
            </a:r>
            <a:r>
              <a:rPr lang="en-US" altLang="zh-CN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zh-CN" sz="2800" b="1" dirty="0">
                <a:cs typeface="Times New Roman" panose="02020603050405020304" pitchFamily="18" charset="0"/>
              </a:rPr>
              <a:t>.</a:t>
            </a:r>
            <a:endParaRPr kumimoji="1" lang="zh-CN" altLang="en-US" sz="2800" b="1" dirty="0"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2956540" y="1045210"/>
            <a:ext cx="2578735" cy="3032760"/>
            <a:chOff x="-7245" y="1846"/>
            <a:chExt cx="4061" cy="4776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59811" b="94090" l="46847" r="71532">
                          <a14:foregroundMark x1="67928" y1="68085" x2="66306" y2="70922"/>
                          <a14:backgroundMark x1="65586" y1="68322" x2="64685" y2="69504"/>
                        </a14:backgroundRemoval>
                      </a14:imgEffect>
                    </a14:imgLayer>
                  </a14:imgProps>
                </a:ext>
              </a:extLst>
            </a:blip>
            <a:srcRect l="46764" t="61594" r="27588" b="5147"/>
            <a:stretch>
              <a:fillRect/>
            </a:stretch>
          </p:blipFill>
          <p:spPr>
            <a:xfrm>
              <a:off x="-7245" y="1846"/>
              <a:ext cx="4061" cy="4161"/>
            </a:xfrm>
            <a:prstGeom prst="rect">
              <a:avLst/>
            </a:prstGeom>
            <a:effectLst>
              <a:outerShdw blurRad="50800" dist="50800" dir="5400000" algn="ctr" rotWithShape="0">
                <a:srgbClr val="000000"/>
              </a:outerShdw>
            </a:effectLst>
          </p:spPr>
        </p:pic>
        <p:sp>
          <p:nvSpPr>
            <p:cNvPr id="5" name="矩形 4"/>
            <p:cNvSpPr/>
            <p:nvPr/>
          </p:nvSpPr>
          <p:spPr>
            <a:xfrm>
              <a:off x="-6248" y="5798"/>
              <a:ext cx="1639" cy="824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zh-CN" sz="2800" b="1" cap="none" spc="0" dirty="0" err="1">
                  <a:ln w="0"/>
                  <a:solidFill>
                    <a:schemeClr val="tx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Feifei</a:t>
              </a:r>
              <a:endParaRPr lang="zh-CN" altLang="en-US" sz="2800" b="1" cap="none" spc="0" dirty="0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矩形 27">
            <a:extLst>
              <a:ext uri="{FF2B5EF4-FFF2-40B4-BE49-F238E27FC236}">
                <a16:creationId xmlns:a16="http://schemas.microsoft.com/office/drawing/2014/main" id="{C07AD41F-DEB8-C25D-FBFD-65ABB260EAF5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0A0168C4-56F9-4DC5-E09D-16EDEE13360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7286" t="6333" r="24365" b="5111"/>
          <a:stretch/>
        </p:blipFill>
        <p:spPr>
          <a:xfrm>
            <a:off x="300424" y="3115920"/>
            <a:ext cx="2538592" cy="3056280"/>
          </a:xfrm>
          <a:prstGeom prst="rect">
            <a:avLst/>
          </a:prstGeom>
        </p:spPr>
      </p:pic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9B6941FA-289E-6D0B-7CAF-2324901A4EEE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3.7037E-7 L -0.44583 0.1166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92" y="583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2648565" y="1033145"/>
            <a:ext cx="5048250" cy="5297170"/>
            <a:chOff x="19919" y="1627"/>
            <a:chExt cx="7950" cy="8342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0000" b="90000" l="10000" r="90000">
                          <a14:foregroundMark x1="75135" y1="43262" x2="77658" y2="61229"/>
                          <a14:foregroundMark x1="80360" y1="53191" x2="81081" y2="58392"/>
                          <a14:foregroundMark x1="79279" y1="68322" x2="78919" y2="69504"/>
                          <a14:foregroundMark x1="73874" y1="67139" x2="73694" y2="69976"/>
                          <a14:foregroundMark x1="71351" y1="41608" x2="72252" y2="46572"/>
                          <a14:foregroundMark x1="72432" y1="30260" x2="77477" y2="33097"/>
                          <a14:foregroundMark x1="81441" y1="29078" x2="79640" y2="31206"/>
                          <a14:backgroundMark x1="66126" y1="79433" x2="60000" y2="84634"/>
                          <a14:backgroundMark x1="69910" y1="72813" x2="69369" y2="77069"/>
                          <a14:backgroundMark x1="61081" y1="37825" x2="64685" y2="38061"/>
                          <a14:backgroundMark x1="65946" y1="28605" x2="69189" y2="28842"/>
                          <a14:backgroundMark x1="86126" y1="30496" x2="90090" y2="30733"/>
                          <a14:backgroundMark x1="62883" y1="27660" x2="54234" y2="33806"/>
                          <a14:backgroundMark x1="57838" y1="17258" x2="35856" y2="30024"/>
                          <a14:backgroundMark x1="78559" y1="56738" x2="79099" y2="59102"/>
                          <a14:backgroundMark x1="78198" y1="52009" x2="78378" y2="54374"/>
                          <a14:backgroundMark x1="78018" y1="28842" x2="75676" y2="29078"/>
                          <a14:backgroundMark x1="72432" y1="28842" x2="74414" y2="29078"/>
                        </a14:backgroundRemoval>
                      </a14:imgEffect>
                    </a14:imgLayer>
                  </a14:imgProps>
                </a:ext>
              </a:extLst>
            </a:blip>
            <a:srcRect l="57508" t="25090" r="9272" b="26169"/>
            <a:stretch>
              <a:fillRect/>
            </a:stretch>
          </p:blipFill>
          <p:spPr>
            <a:xfrm>
              <a:off x="19919" y="1627"/>
              <a:ext cx="7459" cy="8342"/>
            </a:xfrm>
            <a:prstGeom prst="rect">
              <a:avLst/>
            </a:prstGeom>
            <a:effectLst>
              <a:outerShdw blurRad="50800" dist="50800" dir="5400000" algn="ctr" rotWithShape="0">
                <a:srgbClr val="000000">
                  <a:alpha val="91000"/>
                </a:srgbClr>
              </a:outerShdw>
            </a:effectLst>
          </p:spPr>
        </p:pic>
        <p:sp>
          <p:nvSpPr>
            <p:cNvPr id="8" name="矩形 7"/>
            <p:cNvSpPr/>
            <p:nvPr/>
          </p:nvSpPr>
          <p:spPr>
            <a:xfrm>
              <a:off x="25303" y="8663"/>
              <a:ext cx="2566" cy="824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zh-CN" sz="2800" b="1" cap="none" spc="0" dirty="0" err="1">
                  <a:ln w="0"/>
                  <a:solidFill>
                    <a:schemeClr val="tx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Tongtong</a:t>
              </a:r>
              <a:endParaRPr lang="en-US" altLang="zh-CN" sz="2800" b="1" cap="none" spc="0" dirty="0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7" name="圆角矩形标注 6"/>
          <p:cNvSpPr/>
          <p:nvPr/>
        </p:nvSpPr>
        <p:spPr>
          <a:xfrm>
            <a:off x="3558540" y="3686810"/>
            <a:ext cx="2864485" cy="753110"/>
          </a:xfrm>
          <a:prstGeom prst="wedgeRoundRectCallout">
            <a:avLst>
              <a:gd name="adj1" fmla="val -63965"/>
              <a:gd name="adj2" fmla="val 38785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_____. </a:t>
            </a:r>
            <a:r>
              <a:rPr lang="en-US" sz="2800" b="1" dirty="0" err="1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r>
              <a:rPr lang="en-US" sz="2800" b="1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zh-CN" sz="2800" b="1" dirty="0">
                <a:cs typeface="Times New Roman" panose="02020603050405020304" pitchFamily="18" charset="0"/>
              </a:rPr>
              <a:t>.</a:t>
            </a:r>
            <a:endParaRPr kumimoji="1" lang="zh-CN" altLang="en-US" sz="2800" b="1" dirty="0">
              <a:cs typeface="Times New Roman" panose="02020603050405020304" pitchFamily="18" charset="0"/>
            </a:endParaRPr>
          </a:p>
        </p:txBody>
      </p:sp>
      <p:sp>
        <p:nvSpPr>
          <p:cNvPr id="4" name="矩形 27">
            <a:extLst>
              <a:ext uri="{FF2B5EF4-FFF2-40B4-BE49-F238E27FC236}">
                <a16:creationId xmlns:a16="http://schemas.microsoft.com/office/drawing/2014/main" id="{B8F066FD-4B5D-6140-EFEF-207721654355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A912E050-445E-CA45-9235-F6FBECDD7B8A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图片 8">
            <a:extLst>
              <a:ext uri="{FF2B5EF4-FFF2-40B4-BE49-F238E27FC236}">
                <a16:creationId xmlns:a16="http://schemas.microsoft.com/office/drawing/2014/main" id="{0A0168C4-56F9-4DC5-E09D-16EDEE13360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7286" t="6333" r="24365" b="5111"/>
          <a:stretch/>
        </p:blipFill>
        <p:spPr>
          <a:xfrm>
            <a:off x="745474" y="3255542"/>
            <a:ext cx="2272046" cy="27353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565104 -0.00462963 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圆角矩形标注 10"/>
          <p:cNvSpPr/>
          <p:nvPr/>
        </p:nvSpPr>
        <p:spPr>
          <a:xfrm>
            <a:off x="3377594" y="1722120"/>
            <a:ext cx="1994506" cy="743720"/>
          </a:xfrm>
          <a:prstGeom prst="wedgeRoundRectCallout">
            <a:avLst>
              <a:gd name="adj1" fmla="val -37232"/>
              <a:gd name="adj2" fmla="val 92394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kumimoji="1" lang="en-US" sz="2000" dirty="0">
              <a:cs typeface="Times New Roman" panose="02020603050405020304" pitchFamily="18" charset="0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9811" b="94090" l="46847" r="71532">
                        <a14:foregroundMark x1="67928" y1="68085" x2="66306" y2="70922"/>
                        <a14:backgroundMark x1="65586" y1="68322" x2="64685" y2="69504"/>
                        <a14:backgroundMark x1="50450" y1="78960" x2="52432" y2="81560"/>
                        <a14:backgroundMark x1="51712" y1="77778" x2="54955" y2="80615"/>
                      </a14:backgroundRemoval>
                    </a14:imgEffect>
                  </a14:imgLayer>
                </a14:imgProps>
              </a:ext>
            </a:extLst>
          </a:blip>
          <a:srcRect l="46764" t="61594" r="27588" b="5147"/>
          <a:stretch>
            <a:fillRect/>
          </a:stretch>
        </p:blipFill>
        <p:spPr>
          <a:xfrm>
            <a:off x="12421006" y="3020694"/>
            <a:ext cx="3355939" cy="3316918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9811" b="94090" l="46847" r="71532">
                        <a14:foregroundMark x1="50811" y1="79196" x2="53153" y2="83215"/>
                        <a14:backgroundMark x1="65586" y1="68322" x2="64685" y2="69504"/>
                        <a14:backgroundMark x1="53333" y1="72813" x2="57838" y2="76359"/>
                        <a14:backgroundMark x1="57117" y1="80142" x2="58018" y2="83452"/>
                        <a14:backgroundMark x1="53514" y1="74704" x2="56036" y2="77541"/>
                        <a14:backgroundMark x1="54955" y1="77778" x2="56216" y2="80378"/>
                        <a14:backgroundMark x1="57117" y1="85106" x2="57838" y2="87943"/>
                        <a14:backgroundMark x1="58919" y1="72577" x2="63063" y2="75414"/>
                        <a14:backgroundMark x1="56036" y1="69031" x2="56937" y2="72340"/>
                        <a14:backgroundMark x1="58739" y1="69267" x2="60901" y2="71868"/>
                        <a14:backgroundMark x1="62342" y1="83452" x2="65946" y2="83688"/>
                        <a14:backgroundMark x1="61802" y1="79196" x2="69730" y2="80851"/>
                      </a14:backgroundRemoval>
                    </a14:imgEffect>
                  </a14:imgLayer>
                </a14:imgProps>
              </a:ext>
            </a:extLst>
          </a:blip>
          <a:srcRect l="46542" t="71790" r="43181" b="7656"/>
          <a:stretch>
            <a:fillRect/>
          </a:stretch>
        </p:blipFill>
        <p:spPr>
          <a:xfrm rot="20794634">
            <a:off x="12473737" y="4431094"/>
            <a:ext cx="1344728" cy="2049814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18" name="矩形 17"/>
          <p:cNvSpPr/>
          <p:nvPr/>
        </p:nvSpPr>
        <p:spPr>
          <a:xfrm>
            <a:off x="13517680" y="5953675"/>
            <a:ext cx="104067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Feifei</a:t>
            </a: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591" b="88180" l="20541" r="47928">
                        <a14:foregroundMark x1="42523" y1="71631" x2="41802" y2="72577"/>
                        <a14:backgroundMark x1="34595" y1="61702" x2="33333" y2="75887"/>
                        <a14:backgroundMark x1="41802" y1="64066" x2="38198" y2="71868"/>
                        <a14:backgroundMark x1="43964" y1="63121" x2="42703" y2="65721"/>
                        <a14:backgroundMark x1="38739" y1="59574" x2="36757" y2="65248"/>
                        <a14:backgroundMark x1="36757" y1="74232" x2="36937" y2="77305"/>
                        <a14:backgroundMark x1="38198" y1="72340" x2="38198" y2="77069"/>
                        <a14:backgroundMark x1="35856" y1="72104" x2="35676" y2="77305"/>
                        <a14:backgroundMark x1="38018" y1="79905" x2="38378" y2="83452"/>
                      </a14:backgroundRemoval>
                    </a14:imgEffect>
                  </a14:imgLayer>
                </a14:imgProps>
              </a:ext>
            </a:extLst>
          </a:blip>
          <a:srcRect l="36833" t="64498" r="51601" b="13047"/>
          <a:stretch>
            <a:fillRect/>
          </a:stretch>
        </p:blipFill>
        <p:spPr>
          <a:xfrm>
            <a:off x="2285215" y="3419469"/>
            <a:ext cx="1712520" cy="253420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99000"/>
              </a:srgbClr>
            </a:outerShdw>
          </a:effectLst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591" b="88180" l="20541" r="47928">
                        <a14:backgroundMark x1="43243" y1="70213" x2="39820" y2="73286"/>
                        <a14:backgroundMark x1="39279" y1="72577" x2="39459" y2="73995"/>
                        <a14:backgroundMark x1="39099" y1="74468" x2="40541" y2="74468"/>
                        <a14:backgroundMark x1="40901" y1="70686" x2="40721" y2="70922"/>
                      </a14:backgroundRemoval>
                    </a14:imgEffect>
                  </a14:imgLayer>
                </a14:imgProps>
              </a:ext>
            </a:extLst>
          </a:blip>
          <a:srcRect l="20418" t="49773" r="51601" b="13046"/>
          <a:stretch>
            <a:fillRect/>
          </a:stretch>
        </p:blipFill>
        <p:spPr>
          <a:xfrm>
            <a:off x="-139388" y="1576814"/>
            <a:ext cx="4143072" cy="419596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99000"/>
              </a:srgbClr>
            </a:outerShdw>
          </a:effectLst>
        </p:spPr>
      </p:pic>
      <p:sp>
        <p:nvSpPr>
          <p:cNvPr id="17" name="矩形 16"/>
          <p:cNvSpPr/>
          <p:nvPr/>
        </p:nvSpPr>
        <p:spPr>
          <a:xfrm>
            <a:off x="1490164" y="5692065"/>
            <a:ext cx="162256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endParaRPr lang="en-US" altLang="zh-CN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圆角矩形标注 20"/>
          <p:cNvSpPr/>
          <p:nvPr/>
        </p:nvSpPr>
        <p:spPr>
          <a:xfrm>
            <a:off x="7690916" y="1855470"/>
            <a:ext cx="2094865" cy="803274"/>
          </a:xfrm>
          <a:prstGeom prst="wedgeRoundRectCallout">
            <a:avLst>
              <a:gd name="adj1" fmla="val 37465"/>
              <a:gd name="adj2" fmla="val 82413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kumimoji="1" lang="en-US" sz="2000" dirty="0">
              <a:cs typeface="Times New Roman" panose="02020603050405020304" pitchFamily="18" charset="0"/>
            </a:endParaRPr>
          </a:p>
        </p:txBody>
      </p:sp>
      <p:sp>
        <p:nvSpPr>
          <p:cNvPr id="3" name="椭圆 2"/>
          <p:cNvSpPr/>
          <p:nvPr/>
        </p:nvSpPr>
        <p:spPr>
          <a:xfrm rot="20460000">
            <a:off x="2269490" y="3794125"/>
            <a:ext cx="1651000" cy="968375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 rot="20460000">
            <a:off x="8054060" y="4153598"/>
            <a:ext cx="1687195" cy="1299210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27">
            <a:extLst>
              <a:ext uri="{FF2B5EF4-FFF2-40B4-BE49-F238E27FC236}">
                <a16:creationId xmlns:a16="http://schemas.microsoft.com/office/drawing/2014/main" id="{ED0A459F-F40A-2A98-12CA-08393677DC3B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BE881EEB-9C58-5E53-B6AD-462DE1A761DB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34 -0.00278 L -0.35873 -0.1122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60" y="-548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0.07431 L -0.36458 -0.0381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29" y="180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0.075 L -0.37396 -0.087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698" y="-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8" grpId="0" bldLvl="0" animBg="1"/>
      <p:bldP spid="21" grpId="0" bldLvl="0" animBg="1"/>
      <p:bldP spid="3" grpId="0" animBg="1"/>
      <p:bldP spid="4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0591" b="88180" l="20541" r="47928">
                        <a14:backgroundMark x1="43243" y1="70213" x2="39820" y2="73286"/>
                        <a14:backgroundMark x1="39279" y1="72577" x2="39459" y2="73995"/>
                        <a14:backgroundMark x1="39099" y1="74468" x2="40541" y2="74468"/>
                        <a14:backgroundMark x1="40901" y1="70686" x2="40721" y2="70922"/>
                      </a14:backgroundRemoval>
                    </a14:imgEffect>
                  </a14:imgLayer>
                </a14:imgProps>
              </a:ext>
            </a:extLst>
          </a:blip>
          <a:srcRect l="20418" t="49773" r="51601" b="13046"/>
          <a:stretch>
            <a:fillRect/>
          </a:stretch>
        </p:blipFill>
        <p:spPr>
          <a:xfrm>
            <a:off x="2460302" y="2203559"/>
            <a:ext cx="4143072" cy="419596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99000"/>
              </a:srgbClr>
            </a:outerShdw>
          </a:effectLst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0591" b="88180" l="20541" r="47928">
                        <a14:foregroundMark x1="42523" y1="71631" x2="41802" y2="72577"/>
                        <a14:backgroundMark x1="34595" y1="61702" x2="33333" y2="75887"/>
                        <a14:backgroundMark x1="41802" y1="64066" x2="38198" y2="71868"/>
                        <a14:backgroundMark x1="43964" y1="63121" x2="42703" y2="65721"/>
                        <a14:backgroundMark x1="38739" y1="59574" x2="36757" y2="65248"/>
                        <a14:backgroundMark x1="36757" y1="74232" x2="36937" y2="77305"/>
                        <a14:backgroundMark x1="38198" y1="72340" x2="38198" y2="77069"/>
                        <a14:backgroundMark x1="35856" y1="72104" x2="35676" y2="77305"/>
                        <a14:backgroundMark x1="38018" y1="79905" x2="38378" y2="83452"/>
                      </a14:backgroundRemoval>
                    </a14:imgEffect>
                  </a14:imgLayer>
                </a14:imgProps>
              </a:ext>
            </a:extLst>
          </a:blip>
          <a:srcRect l="36833" t="64498" r="51601" b="13047"/>
          <a:stretch>
            <a:fillRect/>
          </a:stretch>
        </p:blipFill>
        <p:spPr>
          <a:xfrm>
            <a:off x="4897605" y="3995414"/>
            <a:ext cx="1712520" cy="253420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99000"/>
              </a:srgbClr>
            </a:outerShdw>
          </a:effectLst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9811" b="94090" l="46847" r="71532">
                        <a14:foregroundMark x1="67928" y1="68085" x2="66306" y2="70922"/>
                        <a14:backgroundMark x1="65586" y1="68322" x2="64685" y2="69504"/>
                        <a14:backgroundMark x1="50450" y1="78960" x2="52432" y2="81560"/>
                        <a14:backgroundMark x1="51712" y1="77778" x2="54955" y2="80615"/>
                      </a14:backgroundRemoval>
                    </a14:imgEffect>
                  </a14:imgLayer>
                </a14:imgProps>
              </a:ext>
            </a:extLst>
          </a:blip>
          <a:srcRect l="46764" t="61594" r="27588" b="5147"/>
          <a:stretch>
            <a:fillRect/>
          </a:stretch>
        </p:blipFill>
        <p:spPr>
          <a:xfrm>
            <a:off x="5697626" y="3082523"/>
            <a:ext cx="3355939" cy="3316918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9811" b="94090" l="46847" r="71532">
                        <a14:foregroundMark x1="50811" y1="79196" x2="53153" y2="83215"/>
                        <a14:backgroundMark x1="65586" y1="68322" x2="64685" y2="69504"/>
                        <a14:backgroundMark x1="53333" y1="72813" x2="57838" y2="76359"/>
                        <a14:backgroundMark x1="57117" y1="80142" x2="58018" y2="83452"/>
                        <a14:backgroundMark x1="53514" y1="74704" x2="56036" y2="77541"/>
                        <a14:backgroundMark x1="54955" y1="77778" x2="56216" y2="80378"/>
                        <a14:backgroundMark x1="57117" y1="85106" x2="57838" y2="87943"/>
                        <a14:backgroundMark x1="58919" y1="72577" x2="63063" y2="75414"/>
                        <a14:backgroundMark x1="56036" y1="69031" x2="56937" y2="72340"/>
                        <a14:backgroundMark x1="58739" y1="69267" x2="60901" y2="71868"/>
                        <a14:backgroundMark x1="62342" y1="83452" x2="65946" y2="83688"/>
                        <a14:backgroundMark x1="61802" y1="79196" x2="69730" y2="80851"/>
                      </a14:backgroundRemoval>
                    </a14:imgEffect>
                  </a14:imgLayer>
                </a14:imgProps>
              </a:ext>
            </a:extLst>
          </a:blip>
          <a:srcRect l="46542" t="71790" r="43181" b="7656"/>
          <a:stretch>
            <a:fillRect/>
          </a:stretch>
        </p:blipFill>
        <p:spPr>
          <a:xfrm rot="20794634">
            <a:off x="5811318" y="4254013"/>
            <a:ext cx="1344728" cy="2049814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8" name="圆角矩形标注 7"/>
          <p:cNvSpPr/>
          <p:nvPr>
            <p:custDataLst>
              <p:tags r:id="rId1"/>
            </p:custDataLst>
          </p:nvPr>
        </p:nvSpPr>
        <p:spPr>
          <a:xfrm>
            <a:off x="1158188" y="1734928"/>
            <a:ext cx="3282950" cy="960120"/>
          </a:xfrm>
          <a:prstGeom prst="wedgeRoundRectCallout">
            <a:avLst>
              <a:gd name="adj1" fmla="val 26704"/>
              <a:gd name="adj2" fmla="val 85449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>
                <a:solidFill>
                  <a:srgbClr val="FF0000"/>
                </a:solidFill>
                <a:cs typeface="Times New Roman" panose="02020603050405020304" pitchFamily="18" charset="0"/>
              </a:rPr>
              <a:t>Nice to meet you! </a:t>
            </a:r>
            <a:r>
              <a:rPr kumimoji="1" lang="en-US" altLang="zh-CN" sz="3600" b="1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endParaRPr kumimoji="1" lang="en-US" altLang="zh-CN" sz="20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9" name="圆角矩形标注 8"/>
          <p:cNvSpPr/>
          <p:nvPr>
            <p:custDataLst>
              <p:tags r:id="rId2"/>
            </p:custDataLst>
          </p:nvPr>
        </p:nvSpPr>
        <p:spPr>
          <a:xfrm>
            <a:off x="6694806" y="1785659"/>
            <a:ext cx="3458844" cy="960120"/>
          </a:xfrm>
          <a:prstGeom prst="wedgeRoundRectCallout">
            <a:avLst>
              <a:gd name="adj1" fmla="val -21411"/>
              <a:gd name="adj2" fmla="val 101322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>
                <a:solidFill>
                  <a:srgbClr val="FF0000"/>
                </a:solidFill>
                <a:cs typeface="Times New Roman" panose="02020603050405020304" pitchFamily="18" charset="0"/>
              </a:rPr>
              <a:t>Nice to meet you!</a:t>
            </a:r>
            <a:r>
              <a:rPr kumimoji="1" lang="en-US" altLang="zh-CN" sz="3600" b="1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endParaRPr kumimoji="1" lang="en-US" altLang="zh-CN" sz="20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19" name="圆角矩形标注 18"/>
          <p:cNvSpPr/>
          <p:nvPr>
            <p:custDataLst>
              <p:tags r:id="rId3"/>
            </p:custDataLst>
          </p:nvPr>
        </p:nvSpPr>
        <p:spPr>
          <a:xfrm>
            <a:off x="1332813" y="1925359"/>
            <a:ext cx="2933700" cy="591820"/>
          </a:xfrm>
          <a:prstGeom prst="wedgeRoundRectCallout">
            <a:avLst>
              <a:gd name="adj1" fmla="val 26372"/>
              <a:gd name="adj2" fmla="val 43121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600" b="1" dirty="0">
                <a:solidFill>
                  <a:schemeClr val="tx1"/>
                </a:solidFill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20" name="圆角矩形标注 19"/>
          <p:cNvSpPr/>
          <p:nvPr>
            <p:custDataLst>
              <p:tags r:id="rId4"/>
            </p:custDataLst>
          </p:nvPr>
        </p:nvSpPr>
        <p:spPr>
          <a:xfrm>
            <a:off x="6991351" y="1934884"/>
            <a:ext cx="2922829" cy="591820"/>
          </a:xfrm>
          <a:prstGeom prst="wedgeRoundRectCallout">
            <a:avLst>
              <a:gd name="adj1" fmla="val 26372"/>
              <a:gd name="adj2" fmla="val 43121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600" b="1">
                <a:solidFill>
                  <a:schemeClr val="tx1"/>
                </a:solidFill>
                <a:cs typeface="Times New Roman" panose="02020603050405020304" pitchFamily="18" charset="0"/>
              </a:rPr>
              <a:t>?</a:t>
            </a:r>
            <a:endParaRPr kumimoji="1" lang="en-US" altLang="zh-CN" sz="36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330732" y="5565599"/>
            <a:ext cx="104067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Feifei</a:t>
            </a:r>
          </a:p>
        </p:txBody>
      </p:sp>
      <p:sp>
        <p:nvSpPr>
          <p:cNvPr id="17" name="矩形 16"/>
          <p:cNvSpPr/>
          <p:nvPr/>
        </p:nvSpPr>
        <p:spPr>
          <a:xfrm>
            <a:off x="2187542" y="5575124"/>
            <a:ext cx="162256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endParaRPr lang="en-US" altLang="zh-CN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4897120" y="4126230"/>
            <a:ext cx="2160270" cy="1445260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一年级上册音频-Unit1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>
                  <p14:trim st="13695" end="102221"/>
                </p14:media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4531838" y="1981982"/>
            <a:ext cx="406400" cy="406400"/>
          </a:xfrm>
          <a:prstGeom prst="rect">
            <a:avLst/>
          </a:prstGeom>
        </p:spPr>
      </p:pic>
      <p:pic>
        <p:nvPicPr>
          <p:cNvPr id="21" name="一年级上册音频-Unit1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>
                  <p14:trim st="13695" end="102221"/>
                </p14:media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0360207" y="2011788"/>
            <a:ext cx="406400" cy="406400"/>
          </a:xfrm>
          <a:prstGeom prst="rect">
            <a:avLst/>
          </a:prstGeom>
        </p:spPr>
      </p:pic>
      <p:sp>
        <p:nvSpPr>
          <p:cNvPr id="6" name="矩形 27">
            <a:extLst>
              <a:ext uri="{FF2B5EF4-FFF2-40B4-BE49-F238E27FC236}">
                <a16:creationId xmlns:a16="http://schemas.microsoft.com/office/drawing/2014/main" id="{A2FCDDF3-E6CD-381B-FFF7-0FBFC665966B}"/>
              </a:ext>
            </a:extLst>
          </p:cNvPr>
          <p:cNvSpPr/>
          <p:nvPr/>
        </p:nvSpPr>
        <p:spPr>
          <a:xfrm>
            <a:off x="4195071" y="864140"/>
            <a:ext cx="465599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dirty="0" err="1">
                <a:latin typeface="Times New Roman" panose="02020603050405020304"/>
                <a:ea typeface="Times New Roman" panose="02020603050405020304"/>
              </a:rPr>
              <a:t>isten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, check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repeat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789E675F-E77E-1C63-2BCC-864BDB5EAAF0}"/>
              </a:ext>
            </a:extLst>
          </p:cNvPr>
          <p:cNvCxnSpPr>
            <a:cxnSpLocks/>
          </p:cNvCxnSpPr>
          <p:nvPr/>
        </p:nvCxnSpPr>
        <p:spPr>
          <a:xfrm>
            <a:off x="4323009" y="1383636"/>
            <a:ext cx="438284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73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1732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8" grpId="0" animBg="1"/>
      <p:bldP spid="9" grpId="0" animBg="1"/>
      <p:bldP spid="19" grpId="0" bldLvl="0" animBg="1"/>
      <p:bldP spid="19" grpId="1" animBg="1"/>
      <p:bldP spid="20" grpId="0" bldLvl="0" animBg="1"/>
      <p:bldP spid="20" grpId="1" animBg="1"/>
      <p:bldP spid="4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标注 6"/>
          <p:cNvSpPr/>
          <p:nvPr/>
        </p:nvSpPr>
        <p:spPr>
          <a:xfrm>
            <a:off x="4735204" y="1859280"/>
            <a:ext cx="3082290" cy="960120"/>
          </a:xfrm>
          <a:prstGeom prst="wedgeRoundRectCallout">
            <a:avLst>
              <a:gd name="adj1" fmla="val 31020"/>
              <a:gd name="adj2" fmla="val 82804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Nice to meet you!</a:t>
            </a:r>
            <a:endParaRPr kumimoji="1" lang="en-US" altLang="zh-CN" sz="2800" b="1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圆角矩形标注 7"/>
          <p:cNvSpPr/>
          <p:nvPr/>
        </p:nvSpPr>
        <p:spPr>
          <a:xfrm>
            <a:off x="433216" y="1780649"/>
            <a:ext cx="3080951" cy="950595"/>
          </a:xfrm>
          <a:prstGeom prst="wedgeRoundRectCallout">
            <a:avLst>
              <a:gd name="adj1" fmla="val -1740"/>
              <a:gd name="adj2" fmla="val 80479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Nice to meet you!</a:t>
            </a:r>
            <a:endParaRPr kumimoji="1" lang="en-US" altLang="zh-CN" sz="2800" b="1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591" b="88180" l="20541" r="47928">
                        <a14:foregroundMark x1="42523" y1="71631" x2="41802" y2="72577"/>
                        <a14:backgroundMark x1="34595" y1="61702" x2="33333" y2="75887"/>
                        <a14:backgroundMark x1="41802" y1="64066" x2="38198" y2="71868"/>
                        <a14:backgroundMark x1="43964" y1="63121" x2="42703" y2="65721"/>
                        <a14:backgroundMark x1="38739" y1="59574" x2="36757" y2="65248"/>
                        <a14:backgroundMark x1="36757" y1="74232" x2="36937" y2="77305"/>
                        <a14:backgroundMark x1="38198" y1="72340" x2="38198" y2="77069"/>
                        <a14:backgroundMark x1="35856" y1="72104" x2="35676" y2="77305"/>
                        <a14:backgroundMark x1="38018" y1="79905" x2="38378" y2="83452"/>
                      </a14:backgroundRemoval>
                    </a14:imgEffect>
                  </a14:imgLayer>
                </a14:imgProps>
              </a:ext>
            </a:extLst>
          </a:blip>
          <a:srcRect l="36833" t="64498" r="51601" b="13047"/>
          <a:stretch>
            <a:fillRect/>
          </a:stretch>
        </p:blipFill>
        <p:spPr>
          <a:xfrm>
            <a:off x="2078840" y="4504684"/>
            <a:ext cx="1712520" cy="253420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99000"/>
              </a:srgbClr>
            </a:outerShdw>
          </a:effectLst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591" b="88180" l="20541" r="47928">
                        <a14:backgroundMark x1="43243" y1="70213" x2="39820" y2="73286"/>
                        <a14:backgroundMark x1="39279" y1="72577" x2="39459" y2="73995"/>
                        <a14:backgroundMark x1="39099" y1="74468" x2="40541" y2="74468"/>
                        <a14:backgroundMark x1="40901" y1="70686" x2="40721" y2="70922"/>
                      </a14:backgroundRemoval>
                    </a14:imgEffect>
                  </a14:imgLayer>
                </a14:imgProps>
              </a:ext>
            </a:extLst>
          </a:blip>
          <a:srcRect l="20418" t="49773" r="51601" b="13046"/>
          <a:stretch>
            <a:fillRect/>
          </a:stretch>
        </p:blipFill>
        <p:spPr>
          <a:xfrm>
            <a:off x="57437" y="2719179"/>
            <a:ext cx="3644621" cy="369114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99000"/>
              </a:srgbClr>
            </a:outerShdw>
          </a:effectLst>
        </p:spPr>
      </p:pic>
      <p:sp>
        <p:nvSpPr>
          <p:cNvPr id="17" name="矩形 16"/>
          <p:cNvSpPr/>
          <p:nvPr/>
        </p:nvSpPr>
        <p:spPr>
          <a:xfrm>
            <a:off x="3199629" y="5510177"/>
            <a:ext cx="162256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endParaRPr lang="en-US" altLang="zh-CN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75135" y1="43262" x2="77658" y2="61229"/>
                        <a14:foregroundMark x1="80360" y1="53191" x2="81081" y2="58392"/>
                        <a14:foregroundMark x1="79279" y1="68322" x2="78919" y2="69504"/>
                        <a14:foregroundMark x1="73874" y1="67139" x2="73694" y2="69976"/>
                        <a14:foregroundMark x1="71351" y1="41608" x2="72252" y2="46572"/>
                        <a14:foregroundMark x1="72432" y1="30260" x2="77477" y2="33097"/>
                        <a14:foregroundMark x1="81441" y1="29078" x2="79640" y2="31206"/>
                        <a14:backgroundMark x1="66126" y1="79433" x2="60000" y2="84634"/>
                        <a14:backgroundMark x1="69910" y1="72813" x2="69369" y2="77069"/>
                        <a14:backgroundMark x1="61081" y1="37825" x2="64685" y2="38061"/>
                        <a14:backgroundMark x1="65946" y1="28605" x2="69189" y2="28842"/>
                        <a14:backgroundMark x1="86126" y1="30496" x2="90090" y2="30733"/>
                        <a14:backgroundMark x1="62883" y1="27660" x2="54234" y2="33806"/>
                        <a14:backgroundMark x1="57838" y1="17258" x2="35856" y2="30024"/>
                        <a14:backgroundMark x1="78559" y1="56738" x2="79099" y2="59102"/>
                        <a14:backgroundMark x1="78198" y1="52009" x2="78378" y2="54374"/>
                        <a14:backgroundMark x1="78018" y1="28842" x2="75676" y2="29078"/>
                        <a14:backgroundMark x1="72432" y1="28842" x2="74414" y2="29078"/>
                      </a14:backgroundRemoval>
                    </a14:imgEffect>
                  </a14:imgLayer>
                </a14:imgProps>
              </a:ext>
            </a:extLst>
          </a:blip>
          <a:srcRect l="61619" t="25090" r="9272" b="26169"/>
          <a:stretch>
            <a:fillRect/>
          </a:stretch>
        </p:blipFill>
        <p:spPr>
          <a:xfrm>
            <a:off x="7396480" y="1741805"/>
            <a:ext cx="3553329" cy="4535170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91000"/>
              </a:srgbClr>
            </a:outerShdw>
          </a:effectLst>
        </p:spPr>
      </p:pic>
      <p:sp>
        <p:nvSpPr>
          <p:cNvPr id="6" name="矩形 5"/>
          <p:cNvSpPr/>
          <p:nvPr/>
        </p:nvSpPr>
        <p:spPr>
          <a:xfrm>
            <a:off x="9912161" y="5457669"/>
            <a:ext cx="1629678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endParaRPr lang="en-US" altLang="zh-CN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3595" end="102221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622396" y="2018665"/>
            <a:ext cx="406400" cy="406400"/>
          </a:xfrm>
          <a:prstGeom prst="rect">
            <a:avLst/>
          </a:prstGeom>
        </p:spPr>
      </p:pic>
      <p:pic>
        <p:nvPicPr>
          <p:cNvPr id="18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3695" end="102221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910309" y="2052746"/>
            <a:ext cx="406400" cy="406400"/>
          </a:xfrm>
          <a:prstGeom prst="rect">
            <a:avLst/>
          </a:prstGeom>
        </p:spPr>
      </p:pic>
      <p:sp>
        <p:nvSpPr>
          <p:cNvPr id="3" name="矩形 27">
            <a:extLst>
              <a:ext uri="{FF2B5EF4-FFF2-40B4-BE49-F238E27FC236}">
                <a16:creationId xmlns:a16="http://schemas.microsoft.com/office/drawing/2014/main" id="{ACA476C3-D630-FB8E-91D5-9AA7024EDFFF}"/>
              </a:ext>
            </a:extLst>
          </p:cNvPr>
          <p:cNvSpPr/>
          <p:nvPr/>
        </p:nvSpPr>
        <p:spPr>
          <a:xfrm>
            <a:off x="4195071" y="864140"/>
            <a:ext cx="465599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dirty="0" err="1">
                <a:latin typeface="Times New Roman" panose="02020603050405020304"/>
                <a:ea typeface="Times New Roman" panose="02020603050405020304"/>
              </a:rPr>
              <a:t>ook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, listen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say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431758C0-F45B-8CE0-B5F1-1EFE033FD081}"/>
              </a:ext>
            </a:extLst>
          </p:cNvPr>
          <p:cNvCxnSpPr>
            <a:cxnSpLocks/>
          </p:cNvCxnSpPr>
          <p:nvPr/>
        </p:nvCxnSpPr>
        <p:spPr>
          <a:xfrm>
            <a:off x="4725443" y="1383636"/>
            <a:ext cx="357083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832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732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7" grpId="0" bldLvl="0" animBg="1"/>
      <p:bldP spid="8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9811" b="94090" l="46847" r="71532">
                        <a14:foregroundMark x1="67928" y1="68085" x2="66306" y2="70922"/>
                        <a14:backgroundMark x1="65586" y1="68322" x2="64685" y2="69504"/>
                        <a14:backgroundMark x1="50450" y1="78960" x2="52432" y2="81560"/>
                        <a14:backgroundMark x1="51712" y1="77778" x2="54955" y2="80615"/>
                      </a14:backgroundRemoval>
                    </a14:imgEffect>
                  </a14:imgLayer>
                </a14:imgProps>
              </a:ext>
            </a:extLst>
          </a:blip>
          <a:srcRect l="46764" t="61594" r="27588" b="5147"/>
          <a:stretch>
            <a:fillRect/>
          </a:stretch>
        </p:blipFill>
        <p:spPr>
          <a:xfrm>
            <a:off x="7355086" y="2931930"/>
            <a:ext cx="3355939" cy="3316918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9811" b="94090" l="46847" r="71532">
                        <a14:foregroundMark x1="50811" y1="79196" x2="53153" y2="83215"/>
                        <a14:backgroundMark x1="65586" y1="68322" x2="64685" y2="69504"/>
                        <a14:backgroundMark x1="53333" y1="72813" x2="57838" y2="76359"/>
                        <a14:backgroundMark x1="57117" y1="80142" x2="58018" y2="83452"/>
                        <a14:backgroundMark x1="53514" y1="74704" x2="56036" y2="77541"/>
                        <a14:backgroundMark x1="54955" y1="77778" x2="56216" y2="80378"/>
                        <a14:backgroundMark x1="57117" y1="85106" x2="57838" y2="87943"/>
                        <a14:backgroundMark x1="58919" y1="72577" x2="63063" y2="75414"/>
                        <a14:backgroundMark x1="56036" y1="69031" x2="56937" y2="72340"/>
                        <a14:backgroundMark x1="58739" y1="69267" x2="60901" y2="71868"/>
                        <a14:backgroundMark x1="62342" y1="83452" x2="65946" y2="83688"/>
                        <a14:backgroundMark x1="61802" y1="79196" x2="69730" y2="80851"/>
                      </a14:backgroundRemoval>
                    </a14:imgEffect>
                  </a14:imgLayer>
                </a14:imgProps>
              </a:ext>
            </a:extLst>
          </a:blip>
          <a:srcRect l="46542" t="71790" r="43181" b="7656"/>
          <a:stretch>
            <a:fillRect/>
          </a:stretch>
        </p:blipFill>
        <p:spPr>
          <a:xfrm rot="20794634">
            <a:off x="7478303" y="4070953"/>
            <a:ext cx="1344728" cy="2049814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75135" y1="43262" x2="77658" y2="61229"/>
                        <a14:foregroundMark x1="80360" y1="53191" x2="81081" y2="58392"/>
                        <a14:foregroundMark x1="79279" y1="68322" x2="78919" y2="69504"/>
                        <a14:foregroundMark x1="73874" y1="67139" x2="73694" y2="69976"/>
                        <a14:foregroundMark x1="71351" y1="41608" x2="72252" y2="46572"/>
                        <a14:foregroundMark x1="72432" y1="30260" x2="77477" y2="33097"/>
                        <a14:foregroundMark x1="81441" y1="29078" x2="79640" y2="31206"/>
                        <a14:backgroundMark x1="66126" y1="79433" x2="60000" y2="84634"/>
                        <a14:backgroundMark x1="69910" y1="72813" x2="69369" y2="77069"/>
                        <a14:backgroundMark x1="61081" y1="37825" x2="64685" y2="38061"/>
                        <a14:backgroundMark x1="65946" y1="28605" x2="69189" y2="28842"/>
                        <a14:backgroundMark x1="86126" y1="30496" x2="90090" y2="30733"/>
                        <a14:backgroundMark x1="62883" y1="27660" x2="54234" y2="33806"/>
                        <a14:backgroundMark x1="57838" y1="17258" x2="35856" y2="30024"/>
                        <a14:backgroundMark x1="78559" y1="56738" x2="79099" y2="59102"/>
                        <a14:backgroundMark x1="78198" y1="52009" x2="78378" y2="54374"/>
                        <a14:backgroundMark x1="78018" y1="28842" x2="75676" y2="29078"/>
                        <a14:backgroundMark x1="72432" y1="28842" x2="74414" y2="29078"/>
                      </a14:backgroundRemoval>
                    </a14:imgEffect>
                  </a14:imgLayer>
                </a14:imgProps>
              </a:ext>
            </a:extLst>
          </a:blip>
          <a:srcRect l="57508" t="25090" r="9272" b="26169"/>
          <a:stretch>
            <a:fillRect/>
          </a:stretch>
        </p:blipFill>
        <p:spPr>
          <a:xfrm flipH="1">
            <a:off x="1126804" y="2318513"/>
            <a:ext cx="3514625" cy="3930335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91000"/>
              </a:srgbClr>
            </a:outerShdw>
          </a:effectLst>
        </p:spPr>
      </p:pic>
      <p:sp>
        <p:nvSpPr>
          <p:cNvPr id="15" name="矩形 14"/>
          <p:cNvSpPr/>
          <p:nvPr/>
        </p:nvSpPr>
        <p:spPr>
          <a:xfrm>
            <a:off x="3407610" y="5470640"/>
            <a:ext cx="1629678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endParaRPr lang="en-US" altLang="zh-CN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0116509" y="5464019"/>
            <a:ext cx="104067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Feifei</a:t>
            </a:r>
          </a:p>
        </p:txBody>
      </p:sp>
      <p:sp>
        <p:nvSpPr>
          <p:cNvPr id="16" name="圆角矩形标注 15"/>
          <p:cNvSpPr/>
          <p:nvPr/>
        </p:nvSpPr>
        <p:spPr>
          <a:xfrm>
            <a:off x="8150667" y="1838453"/>
            <a:ext cx="3509645" cy="960120"/>
          </a:xfrm>
          <a:prstGeom prst="wedgeRoundRectCallout">
            <a:avLst>
              <a:gd name="adj1" fmla="val -18645"/>
              <a:gd name="adj2" fmla="val 92725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b="1" dirty="0">
                <a:solidFill>
                  <a:schemeClr val="tx1"/>
                </a:solidFill>
                <a:cs typeface="Times New Roman" panose="02020603050405020304" pitchFamily="18" charset="0"/>
              </a:rPr>
              <a:t>Nice to meet you! </a:t>
            </a:r>
            <a:r>
              <a:rPr kumimoji="1" lang="en-US" altLang="zh-CN" sz="2800" dirty="0">
                <a:cs typeface="Times New Roman" panose="02020603050405020304" pitchFamily="18" charset="0"/>
              </a:rPr>
              <a:t>.</a:t>
            </a:r>
            <a:endParaRPr kumimoji="1" lang="zh-CN" altLang="en-US" sz="2800" u="sng" dirty="0">
              <a:cs typeface="Times New Roman" panose="02020603050405020304" pitchFamily="18" charset="0"/>
            </a:endParaRPr>
          </a:p>
        </p:txBody>
      </p:sp>
      <p:sp>
        <p:nvSpPr>
          <p:cNvPr id="21" name="圆角矩形标注 20"/>
          <p:cNvSpPr/>
          <p:nvPr/>
        </p:nvSpPr>
        <p:spPr>
          <a:xfrm>
            <a:off x="3492016" y="1697377"/>
            <a:ext cx="3223110" cy="960120"/>
          </a:xfrm>
          <a:prstGeom prst="wedgeRoundRectCallout">
            <a:avLst>
              <a:gd name="adj1" fmla="val -36172"/>
              <a:gd name="adj2" fmla="val 96362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b="1" dirty="0">
                <a:solidFill>
                  <a:schemeClr val="tx1"/>
                </a:solidFill>
                <a:cs typeface="Times New Roman" panose="02020603050405020304" pitchFamily="18" charset="0"/>
              </a:rPr>
              <a:t>Nice to meet you!</a:t>
            </a:r>
            <a:endParaRPr kumimoji="1" lang="zh-CN" altLang="en-US" sz="28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pic>
        <p:nvPicPr>
          <p:cNvPr id="17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3695" end="102221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990867" y="2728730"/>
            <a:ext cx="406400" cy="406400"/>
          </a:xfrm>
          <a:prstGeom prst="rect">
            <a:avLst/>
          </a:prstGeom>
        </p:spPr>
      </p:pic>
      <p:pic>
        <p:nvPicPr>
          <p:cNvPr id="19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3695" end="102221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262876" y="2926184"/>
            <a:ext cx="406400" cy="406400"/>
          </a:xfrm>
          <a:prstGeom prst="rect">
            <a:avLst/>
          </a:prstGeom>
        </p:spPr>
      </p:pic>
      <p:sp>
        <p:nvSpPr>
          <p:cNvPr id="4" name="矩形 27">
            <a:extLst>
              <a:ext uri="{FF2B5EF4-FFF2-40B4-BE49-F238E27FC236}">
                <a16:creationId xmlns:a16="http://schemas.microsoft.com/office/drawing/2014/main" id="{FA69F534-887F-661A-9C8C-F09F9D54C202}"/>
              </a:ext>
            </a:extLst>
          </p:cNvPr>
          <p:cNvSpPr/>
          <p:nvPr/>
        </p:nvSpPr>
        <p:spPr>
          <a:xfrm>
            <a:off x="4023621" y="864140"/>
            <a:ext cx="465599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dirty="0" err="1">
                <a:latin typeface="Times New Roman" panose="02020603050405020304"/>
                <a:ea typeface="Times New Roman" panose="02020603050405020304"/>
              </a:rPr>
              <a:t>ook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, listen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say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9BC1B1B3-ED42-49BB-BEB8-0519F990BC3F}"/>
              </a:ext>
            </a:extLst>
          </p:cNvPr>
          <p:cNvCxnSpPr>
            <a:cxnSpLocks/>
          </p:cNvCxnSpPr>
          <p:nvPr/>
        </p:nvCxnSpPr>
        <p:spPr>
          <a:xfrm>
            <a:off x="4595955" y="1382996"/>
            <a:ext cx="355471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732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732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16" grpId="0" bldLvl="0" animBg="1"/>
      <p:bldP spid="21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234" y="828212"/>
            <a:ext cx="12168241" cy="5479897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>
                        <a14:foregroundMark x1="75135" y1="43262" x2="77658" y2="61229"/>
                        <a14:foregroundMark x1="80360" y1="53191" x2="81081" y2="58392"/>
                        <a14:foregroundMark x1="79279" y1="68322" x2="78919" y2="69504"/>
                        <a14:foregroundMark x1="73874" y1="67139" x2="73694" y2="69976"/>
                        <a14:foregroundMark x1="71351" y1="41608" x2="72252" y2="46572"/>
                        <a14:foregroundMark x1="72432" y1="30260" x2="77477" y2="33097"/>
                        <a14:foregroundMark x1="81441" y1="29078" x2="79640" y2="31206"/>
                        <a14:backgroundMark x1="66126" y1="79433" x2="60000" y2="84634"/>
                        <a14:backgroundMark x1="69910" y1="72813" x2="69369" y2="77069"/>
                        <a14:backgroundMark x1="61081" y1="37825" x2="64685" y2="38061"/>
                        <a14:backgroundMark x1="65946" y1="28605" x2="69189" y2="28842"/>
                        <a14:backgroundMark x1="86126" y1="30496" x2="90090" y2="30733"/>
                        <a14:backgroundMark x1="62883" y1="27660" x2="54234" y2="33806"/>
                        <a14:backgroundMark x1="57838" y1="17258" x2="35856" y2="30024"/>
                        <a14:backgroundMark x1="78559" y1="56738" x2="79099" y2="59102"/>
                        <a14:backgroundMark x1="78198" y1="52009" x2="78378" y2="54374"/>
                        <a14:backgroundMark x1="78018" y1="28842" x2="75676" y2="29078"/>
                        <a14:backgroundMark x1="72432" y1="28842" x2="74414" y2="29078"/>
                      </a14:backgroundRemoval>
                    </a14:imgEffect>
                  </a14:imgLayer>
                </a14:imgProps>
              </a:ext>
            </a:extLst>
          </a:blip>
          <a:srcRect l="57508" t="25090" r="9272" b="26169"/>
          <a:stretch>
            <a:fillRect/>
          </a:stretch>
        </p:blipFill>
        <p:spPr>
          <a:xfrm flipH="1">
            <a:off x="241988" y="2287895"/>
            <a:ext cx="3325495" cy="3719830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91000"/>
              </a:srgbClr>
            </a:outerShdw>
          </a:effectLst>
        </p:spPr>
      </p:pic>
      <p:sp>
        <p:nvSpPr>
          <p:cNvPr id="21" name="圆角矩形标注 20"/>
          <p:cNvSpPr/>
          <p:nvPr/>
        </p:nvSpPr>
        <p:spPr>
          <a:xfrm>
            <a:off x="5502116" y="1473975"/>
            <a:ext cx="3002280" cy="664210"/>
          </a:xfrm>
          <a:prstGeom prst="wedgeRoundRectCallout">
            <a:avLst>
              <a:gd name="adj1" fmla="val -23222"/>
              <a:gd name="adj2" fmla="val 102063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kumimoji="1" lang="en-US" sz="2000" dirty="0">
              <a:cs typeface="Times New Roman" panose="020206030504050203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712329" y="1533483"/>
            <a:ext cx="2636264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play! OK?</a:t>
            </a:r>
          </a:p>
        </p:txBody>
      </p:sp>
      <p:sp>
        <p:nvSpPr>
          <p:cNvPr id="18" name="圆角矩形标注 17"/>
          <p:cNvSpPr/>
          <p:nvPr>
            <p:custDataLst>
              <p:tags r:id="rId1"/>
            </p:custDataLst>
          </p:nvPr>
        </p:nvSpPr>
        <p:spPr>
          <a:xfrm>
            <a:off x="9271263" y="1783220"/>
            <a:ext cx="2628265" cy="709930"/>
          </a:xfrm>
          <a:prstGeom prst="wedgeRoundRectCallout">
            <a:avLst>
              <a:gd name="adj1" fmla="val -31519"/>
              <a:gd name="adj2" fmla="val 92063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28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OK! Let’s play!</a:t>
            </a:r>
            <a:endParaRPr kumimoji="1" lang="zh-CN" altLang="en-US" sz="28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9" name="圆角矩形标注 18"/>
          <p:cNvSpPr/>
          <p:nvPr>
            <p:custDataLst>
              <p:tags r:id="rId2"/>
            </p:custDataLst>
          </p:nvPr>
        </p:nvSpPr>
        <p:spPr>
          <a:xfrm>
            <a:off x="2354379" y="4147810"/>
            <a:ext cx="2616908" cy="710565"/>
          </a:xfrm>
          <a:prstGeom prst="wedgeRoundRectCallout">
            <a:avLst>
              <a:gd name="adj1" fmla="val -44750"/>
              <a:gd name="adj2" fmla="val 86907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kumimoji="1"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OK</a:t>
            </a:r>
            <a:r>
              <a:rPr kumimoji="1"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! </a:t>
            </a:r>
            <a:r>
              <a:rPr kumimoji="1"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Let’s play!</a:t>
            </a:r>
          </a:p>
        </p:txBody>
      </p:sp>
      <p:sp>
        <p:nvSpPr>
          <p:cNvPr id="20" name="圆角矩形标注 19"/>
          <p:cNvSpPr/>
          <p:nvPr>
            <p:custDataLst>
              <p:tags r:id="rId3"/>
            </p:custDataLst>
          </p:nvPr>
        </p:nvSpPr>
        <p:spPr>
          <a:xfrm>
            <a:off x="9347359" y="1851940"/>
            <a:ext cx="2500523" cy="540650"/>
          </a:xfrm>
          <a:prstGeom prst="wedgeRoundRectCallout">
            <a:avLst>
              <a:gd name="adj1" fmla="val 26372"/>
              <a:gd name="adj2" fmla="val 43121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b="1">
                <a:solidFill>
                  <a:schemeClr val="tx1"/>
                </a:solidFill>
                <a:cs typeface="Times New Roman" panose="02020603050405020304" pitchFamily="18" charset="0"/>
              </a:rPr>
              <a:t>?</a:t>
            </a:r>
            <a:endParaRPr kumimoji="1" lang="en-US" altLang="zh-CN" sz="28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23" name="圆角矩形标注 22"/>
          <p:cNvSpPr/>
          <p:nvPr>
            <p:custDataLst>
              <p:tags r:id="rId4"/>
            </p:custDataLst>
          </p:nvPr>
        </p:nvSpPr>
        <p:spPr>
          <a:xfrm>
            <a:off x="2490182" y="4246945"/>
            <a:ext cx="2459350" cy="507748"/>
          </a:xfrm>
          <a:prstGeom prst="wedgeRoundRectCallout">
            <a:avLst>
              <a:gd name="adj1" fmla="val 26372"/>
              <a:gd name="adj2" fmla="val 43121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b="1" dirty="0">
                <a:solidFill>
                  <a:schemeClr val="tx1"/>
                </a:solidFill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28" name="矩形 27"/>
          <p:cNvSpPr/>
          <p:nvPr/>
        </p:nvSpPr>
        <p:spPr>
          <a:xfrm>
            <a:off x="5640205" y="4030381"/>
            <a:ext cx="104067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Feifei</a:t>
            </a:r>
          </a:p>
        </p:txBody>
      </p:sp>
      <p:sp>
        <p:nvSpPr>
          <p:cNvPr id="29" name="矩形 28"/>
          <p:cNvSpPr/>
          <p:nvPr/>
        </p:nvSpPr>
        <p:spPr>
          <a:xfrm>
            <a:off x="2603493" y="5171440"/>
            <a:ext cx="1629678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endParaRPr lang="en-US" altLang="zh-CN" sz="2800" b="1" cap="none" spc="0" dirty="0">
              <a:ln w="0"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9726428" y="4352757"/>
            <a:ext cx="162256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endParaRPr lang="en-US" altLang="zh-CN" sz="2800" b="1" cap="none" spc="0" dirty="0">
              <a:ln w="0"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Free football ball sport vector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0540" y="3218282"/>
            <a:ext cx="643251" cy="631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一年级上册音频-Unit1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>
                  <p14:trim st="15522" end="97967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922496" y="1551347"/>
            <a:ext cx="406400" cy="406400"/>
          </a:xfrm>
          <a:prstGeom prst="rect">
            <a:avLst/>
          </a:prstGeom>
        </p:spPr>
      </p:pic>
      <p:pic>
        <p:nvPicPr>
          <p:cNvPr id="6" name="一年级上册音频-Unit1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>
                  <p14:trim st="19636" end="94324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764377" y="1648740"/>
            <a:ext cx="406400" cy="406400"/>
          </a:xfrm>
          <a:prstGeom prst="rect">
            <a:avLst/>
          </a:prstGeom>
        </p:spPr>
      </p:pic>
      <p:pic>
        <p:nvPicPr>
          <p:cNvPr id="22" name="一年级上册音频-Unit1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>
                  <p14:trim st="19636" end="94324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418332" y="3691843"/>
            <a:ext cx="406400" cy="406400"/>
          </a:xfrm>
          <a:prstGeom prst="rect">
            <a:avLst/>
          </a:prstGeom>
        </p:spPr>
      </p:pic>
      <p:sp>
        <p:nvSpPr>
          <p:cNvPr id="2" name="矩形 27">
            <a:extLst>
              <a:ext uri="{FF2B5EF4-FFF2-40B4-BE49-F238E27FC236}">
                <a16:creationId xmlns:a16="http://schemas.microsoft.com/office/drawing/2014/main" id="{5C0CFD0B-7182-C2E5-3D3A-39CEC8684F1F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835D122D-E00A-10FE-D8EA-91AFCBDF24E1}"/>
              </a:ext>
            </a:extLst>
          </p:cNvPr>
          <p:cNvCxnSpPr>
            <a:cxnSpLocks/>
          </p:cNvCxnSpPr>
          <p:nvPr/>
        </p:nvCxnSpPr>
        <p:spPr>
          <a:xfrm>
            <a:off x="4595955" y="1382996"/>
            <a:ext cx="240730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图片 9">
            <a:extLst>
              <a:ext uri="{FF2B5EF4-FFF2-40B4-BE49-F238E27FC236}">
                <a16:creationId xmlns:a16="http://schemas.microsoft.com/office/drawing/2014/main" id="{ACB9D72E-A652-C3A1-1FCF-175C60F8D2E7}"/>
              </a:ext>
            </a:extLst>
          </p:cNvPr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59811" b="94090" l="46847" r="71532">
                        <a14:foregroundMark x1="67928" y1="68085" x2="66306" y2="70922"/>
                        <a14:backgroundMark x1="65586" y1="68322" x2="64685" y2="69504"/>
                      </a14:backgroundRemoval>
                    </a14:imgEffect>
                  </a14:imgLayer>
                </a14:imgProps>
              </a:ext>
            </a:extLst>
          </a:blip>
          <a:srcRect l="46764" t="61594" r="27588" b="5147"/>
          <a:stretch>
            <a:fillRect/>
          </a:stretch>
        </p:blipFill>
        <p:spPr>
          <a:xfrm flipH="1">
            <a:off x="3931804" y="2035482"/>
            <a:ext cx="2283055" cy="2256509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BA8353D9-2C89-E95A-8ECF-6FB6E7D73C46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50591" b="88180" l="20541" r="47928">
                        <a14:backgroundMark x1="40360" y1="70922" x2="40360" y2="70922"/>
                      </a14:backgroundRemoval>
                    </a14:imgEffect>
                  </a14:imgLayer>
                </a14:imgProps>
              </a:ext>
            </a:extLst>
          </a:blip>
          <a:srcRect l="20418" t="49773" r="51601" b="13046"/>
          <a:stretch>
            <a:fillRect/>
          </a:stretch>
        </p:blipFill>
        <p:spPr>
          <a:xfrm flipH="1">
            <a:off x="7855107" y="2264581"/>
            <a:ext cx="2818543" cy="2854523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99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15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68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688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21" grpId="0" bldLvl="0" animBg="1"/>
      <p:bldP spid="14" grpId="0" bldLvl="0" animBg="1"/>
      <p:bldP spid="18" grpId="0" bldLvl="0" animBg="1"/>
      <p:bldP spid="19" grpId="0" bldLvl="0" animBg="1"/>
      <p:bldP spid="20" grpId="0" bldLvl="0" animBg="1"/>
      <p:bldP spid="20" grpId="1" bldLvl="0" animBg="1"/>
      <p:bldP spid="23" grpId="0" bldLvl="0" animBg="1"/>
      <p:bldP spid="23" grpId="1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" y="827998"/>
            <a:ext cx="12192414" cy="547989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9811" b="94090" l="46847" r="71532">
                        <a14:foregroundMark x1="67928" y1="68085" x2="66306" y2="70922"/>
                        <a14:backgroundMark x1="65586" y1="68322" x2="64685" y2="69504"/>
                      </a14:backgroundRemoval>
                    </a14:imgEffect>
                  </a14:imgLayer>
                </a14:imgProps>
              </a:ext>
            </a:extLst>
          </a:blip>
          <a:srcRect l="46764" t="61594" r="27588" b="5147"/>
          <a:stretch>
            <a:fillRect/>
          </a:stretch>
        </p:blipFill>
        <p:spPr>
          <a:xfrm flipH="1">
            <a:off x="4551213" y="4152462"/>
            <a:ext cx="2283055" cy="2256509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50591" b="88180" l="20541" r="47928">
                        <a14:backgroundMark x1="40360" y1="70922" x2="40360" y2="70922"/>
                      </a14:backgroundRemoval>
                    </a14:imgEffect>
                  </a14:imgLayer>
                </a14:imgProps>
              </a:ext>
            </a:extLst>
          </a:blip>
          <a:srcRect l="20418" t="49773" r="51601" b="13046"/>
          <a:stretch>
            <a:fillRect/>
          </a:stretch>
        </p:blipFill>
        <p:spPr>
          <a:xfrm flipH="1">
            <a:off x="7720293" y="2334531"/>
            <a:ext cx="2818543" cy="2854523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99000"/>
              </a:srgbClr>
            </a:outerShdw>
          </a:effectLst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>
                        <a14:foregroundMark x1="75135" y1="43262" x2="77658" y2="61229"/>
                        <a14:foregroundMark x1="80360" y1="53191" x2="81081" y2="58392"/>
                        <a14:foregroundMark x1="79279" y1="68322" x2="78919" y2="69504"/>
                        <a14:foregroundMark x1="73874" y1="67139" x2="73694" y2="69976"/>
                        <a14:foregroundMark x1="71351" y1="41608" x2="72252" y2="46572"/>
                        <a14:foregroundMark x1="72432" y1="30260" x2="77477" y2="33097"/>
                        <a14:foregroundMark x1="81441" y1="29078" x2="79640" y2="31206"/>
                        <a14:backgroundMark x1="66126" y1="79433" x2="60000" y2="84634"/>
                        <a14:backgroundMark x1="69910" y1="72813" x2="69369" y2="77069"/>
                        <a14:backgroundMark x1="61081" y1="37825" x2="64685" y2="38061"/>
                        <a14:backgroundMark x1="65946" y1="28605" x2="69189" y2="28842"/>
                        <a14:backgroundMark x1="86126" y1="30496" x2="90090" y2="30733"/>
                        <a14:backgroundMark x1="62883" y1="27660" x2="54234" y2="33806"/>
                        <a14:backgroundMark x1="57838" y1="17258" x2="35856" y2="30024"/>
                        <a14:backgroundMark x1="78559" y1="56738" x2="79099" y2="59102"/>
                        <a14:backgroundMark x1="78198" y1="52009" x2="78378" y2="54374"/>
                        <a14:backgroundMark x1="78018" y1="28842" x2="75676" y2="29078"/>
                        <a14:backgroundMark x1="72432" y1="28842" x2="74414" y2="29078"/>
                      </a14:backgroundRemoval>
                    </a14:imgEffect>
                  </a14:imgLayer>
                </a14:imgProps>
              </a:ext>
            </a:extLst>
          </a:blip>
          <a:srcRect l="57508" t="25090" r="9272" b="26169"/>
          <a:stretch>
            <a:fillRect/>
          </a:stretch>
        </p:blipFill>
        <p:spPr>
          <a:xfrm flipH="1">
            <a:off x="274955" y="2719705"/>
            <a:ext cx="3325495" cy="3719830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91000"/>
              </a:srgbClr>
            </a:outerShdw>
          </a:effectLst>
        </p:spPr>
      </p:pic>
      <p:sp>
        <p:nvSpPr>
          <p:cNvPr id="21" name="圆角矩形标注 20"/>
          <p:cNvSpPr/>
          <p:nvPr/>
        </p:nvSpPr>
        <p:spPr>
          <a:xfrm>
            <a:off x="8633737" y="1582610"/>
            <a:ext cx="2888436" cy="712470"/>
          </a:xfrm>
          <a:prstGeom prst="wedgeRoundRectCallout">
            <a:avLst>
              <a:gd name="adj1" fmla="val -23222"/>
              <a:gd name="adj2" fmla="val 102063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kumimoji="1" lang="en-US" sz="2000" dirty="0">
              <a:cs typeface="Times New Roman" panose="020206030504050203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788665" y="1661371"/>
            <a:ext cx="2578579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play! OK?</a:t>
            </a:r>
          </a:p>
        </p:txBody>
      </p:sp>
      <p:sp>
        <p:nvSpPr>
          <p:cNvPr id="18" name="圆角矩形标注 17"/>
          <p:cNvSpPr/>
          <p:nvPr>
            <p:custDataLst>
              <p:tags r:id="rId3"/>
            </p:custDataLst>
          </p:nvPr>
        </p:nvSpPr>
        <p:spPr>
          <a:xfrm>
            <a:off x="444893" y="1904303"/>
            <a:ext cx="2686923" cy="709930"/>
          </a:xfrm>
          <a:prstGeom prst="wedgeRoundRectCallout">
            <a:avLst>
              <a:gd name="adj1" fmla="val -6740"/>
              <a:gd name="adj2" fmla="val 105903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28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OK! Let’s play!</a:t>
            </a:r>
            <a:endParaRPr kumimoji="1" lang="zh-CN" altLang="en-US" sz="28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9" name="圆角矩形标注 18"/>
          <p:cNvSpPr/>
          <p:nvPr>
            <p:custDataLst>
              <p:tags r:id="rId4"/>
            </p:custDataLst>
          </p:nvPr>
        </p:nvSpPr>
        <p:spPr>
          <a:xfrm>
            <a:off x="4825512" y="3190287"/>
            <a:ext cx="2645014" cy="710565"/>
          </a:xfrm>
          <a:prstGeom prst="wedgeRoundRectCallout">
            <a:avLst>
              <a:gd name="adj1" fmla="val -35651"/>
              <a:gd name="adj2" fmla="val 80205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kumimoji="1"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OK</a:t>
            </a:r>
            <a:r>
              <a:rPr kumimoji="1"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! </a:t>
            </a:r>
            <a:r>
              <a:rPr kumimoji="1"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Let’s play!</a:t>
            </a:r>
          </a:p>
        </p:txBody>
      </p:sp>
      <p:sp>
        <p:nvSpPr>
          <p:cNvPr id="20" name="圆角矩形标注 19"/>
          <p:cNvSpPr/>
          <p:nvPr>
            <p:custDataLst>
              <p:tags r:id="rId5"/>
            </p:custDataLst>
          </p:nvPr>
        </p:nvSpPr>
        <p:spPr>
          <a:xfrm>
            <a:off x="567647" y="2024000"/>
            <a:ext cx="2448164" cy="470535"/>
          </a:xfrm>
          <a:prstGeom prst="wedgeRoundRectCallout">
            <a:avLst>
              <a:gd name="adj1" fmla="val 26372"/>
              <a:gd name="adj2" fmla="val 43121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b="1" dirty="0">
                <a:solidFill>
                  <a:schemeClr val="tx1"/>
                </a:solidFill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23" name="圆角矩形标注 22"/>
          <p:cNvSpPr/>
          <p:nvPr>
            <p:custDataLst>
              <p:tags r:id="rId6"/>
            </p:custDataLst>
          </p:nvPr>
        </p:nvSpPr>
        <p:spPr>
          <a:xfrm>
            <a:off x="4960589" y="3346331"/>
            <a:ext cx="2407047" cy="443230"/>
          </a:xfrm>
          <a:prstGeom prst="wedgeRoundRectCallout">
            <a:avLst>
              <a:gd name="adj1" fmla="val 26372"/>
              <a:gd name="adj2" fmla="val 43121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b="1">
                <a:solidFill>
                  <a:schemeClr val="tx1"/>
                </a:solidFill>
                <a:cs typeface="Times New Roman" panose="02020603050405020304" pitchFamily="18" charset="0"/>
              </a:rPr>
              <a:t>?</a:t>
            </a:r>
            <a:endParaRPr kumimoji="1" lang="en-US" altLang="zh-CN" sz="28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945153" y="5719408"/>
            <a:ext cx="104067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Feifei</a:t>
            </a:r>
          </a:p>
        </p:txBody>
      </p:sp>
      <p:sp>
        <p:nvSpPr>
          <p:cNvPr id="29" name="矩形 28"/>
          <p:cNvSpPr/>
          <p:nvPr>
            <p:custDataLst>
              <p:tags r:id="rId7"/>
            </p:custDataLst>
          </p:nvPr>
        </p:nvSpPr>
        <p:spPr>
          <a:xfrm>
            <a:off x="2341877" y="5086140"/>
            <a:ext cx="1629678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endParaRPr lang="en-US" altLang="zh-CN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矩形 29"/>
          <p:cNvSpPr/>
          <p:nvPr>
            <p:custDataLst>
              <p:tags r:id="rId8"/>
            </p:custDataLst>
          </p:nvPr>
        </p:nvSpPr>
        <p:spPr>
          <a:xfrm>
            <a:off x="9615663" y="4562920"/>
            <a:ext cx="162256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endParaRPr lang="en-US" altLang="zh-CN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一年级上册音频-Unit1">
            <a:hlinkClick r:id="" action="ppaction://media"/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10">
                  <p14:trim st="15522" end="97967"/>
                </p14:media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11670010" y="1778191"/>
            <a:ext cx="406400" cy="406400"/>
          </a:xfrm>
          <a:prstGeom prst="rect">
            <a:avLst/>
          </a:prstGeom>
        </p:spPr>
      </p:pic>
      <p:pic>
        <p:nvPicPr>
          <p:cNvPr id="31" name="一年级上册音频-Unit1">
            <a:hlinkClick r:id="" action="ppaction://media"/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10">
                  <p14:trim st="19636" end="94324"/>
                </p14:media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3131816" y="1993553"/>
            <a:ext cx="406400" cy="406400"/>
          </a:xfrm>
          <a:prstGeom prst="rect">
            <a:avLst/>
          </a:prstGeom>
        </p:spPr>
      </p:pic>
      <p:pic>
        <p:nvPicPr>
          <p:cNvPr id="32" name="一年级上册音频-Unit1">
            <a:hlinkClick r:id="" action="ppaction://media"/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10">
                  <p14:trim st="19636" end="94324"/>
                </p14:media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7641609" y="2987087"/>
            <a:ext cx="406400" cy="4064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99329" l="0" r="100000">
                        <a14:foregroundMark x1="20000" y1="3356" x2="20000" y2="3356"/>
                        <a14:foregroundMark x1="16154" y1="2685" x2="23077" y2="6040"/>
                        <a14:foregroundMark x1="21538" y1="6040" x2="21538" y2="6040"/>
                        <a14:foregroundMark x1="28462" y1="6711" x2="28462" y2="6711"/>
                        <a14:foregroundMark x1="28462" y1="4698" x2="28462" y2="4698"/>
                        <a14:backgroundMark x1="46154" y1="6040" x2="46154" y2="6040"/>
                        <a14:backgroundMark x1="41538" y1="8054" x2="41538" y2="8054"/>
                        <a14:backgroundMark x1="36923" y1="8054" x2="36923" y2="8054"/>
                        <a14:backgroundMark x1="34615" y1="7383" x2="34615" y2="7383"/>
                        <a14:backgroundMark x1="8462" y1="9396" x2="8462" y2="9396"/>
                        <a14:backgroundMark x1="16923" y1="12752" x2="16923" y2="12752"/>
                        <a14:backgroundMark x1="6923" y1="34228" x2="6923" y2="34228"/>
                        <a14:backgroundMark x1="23846" y1="16107" x2="23846" y2="16107"/>
                        <a14:backgroundMark x1="30000" y1="2685" x2="30000" y2="2685"/>
                        <a14:backgroundMark x1="26154" y1="2685" x2="26154" y2="2685"/>
                        <a14:backgroundMark x1="22308" y1="2685" x2="22308" y2="2685"/>
                        <a14:backgroundMark x1="23846" y1="4698" x2="23846" y2="4698"/>
                        <a14:backgroundMark x1="26154" y1="8054" x2="26154" y2="8054"/>
                        <a14:backgroundMark x1="24615" y1="7383" x2="24615" y2="7383"/>
                        <a14:backgroundMark x1="18462" y1="1342" x2="18462" y2="1342"/>
                        <a14:backgroundMark x1="21538" y1="2685" x2="21538" y2="2685"/>
                        <a14:backgroundMark x1="21538" y1="5369" x2="21538" y2="5369"/>
                        <a14:backgroundMark x1="29231" y1="6711" x2="29231" y2="6711"/>
                        <a14:backgroundMark x1="20769" y1="5369" x2="20769" y2="5369"/>
                        <a14:backgroundMark x1="28462" y1="4027" x2="28462" y2="4027"/>
                        <a14:backgroundMark x1="27692" y1="4027" x2="27692" y2="4027"/>
                        <a14:backgroundMark x1="21538" y1="6040" x2="21538" y2="6040"/>
                        <a14:backgroundMark x1="19231" y1="4027" x2="19231" y2="4027"/>
                        <a14:backgroundMark x1="19231" y1="1342" x2="19231" y2="1342"/>
                        <a14:backgroundMark x1="29231" y1="7383" x2="29231" y2="7383"/>
                        <a14:backgroundMark x1="29231" y1="4027" x2="29231" y2="4027"/>
                        <a14:backgroundMark x1="21538" y1="6711" x2="21538" y2="6711"/>
                        <a14:backgroundMark x1="26154" y1="5369" x2="26154" y2="5369"/>
                        <a14:backgroundMark x1="25385" y1="4698" x2="23077" y2="4027"/>
                        <a14:backgroundMark x1="22308" y1="6711" x2="28462" y2="8054"/>
                        <a14:backgroundMark x1="28462" y1="6040" x2="28462" y2="6040"/>
                        <a14:backgroundMark x1="20000" y1="2685" x2="20000" y2="2685"/>
                        <a14:backgroundMark x1="20000" y1="2013" x2="20000" y2="201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6846315" y="4143965"/>
            <a:ext cx="1042642" cy="1195029"/>
          </a:xfrm>
          <a:prstGeom prst="rect">
            <a:avLst/>
          </a:prstGeom>
        </p:spPr>
      </p:pic>
      <p:sp>
        <p:nvSpPr>
          <p:cNvPr id="2" name="矩形 27">
            <a:extLst>
              <a:ext uri="{FF2B5EF4-FFF2-40B4-BE49-F238E27FC236}">
                <a16:creationId xmlns:a16="http://schemas.microsoft.com/office/drawing/2014/main" id="{ED0ABAA6-1EE1-B2CD-4B9E-F7ECC721B9CF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889CFE11-8C26-D78A-8FF8-004CEEC6FC4B}"/>
              </a:ext>
            </a:extLst>
          </p:cNvPr>
          <p:cNvCxnSpPr>
            <a:cxnSpLocks/>
          </p:cNvCxnSpPr>
          <p:nvPr/>
        </p:nvCxnSpPr>
        <p:spPr>
          <a:xfrm>
            <a:off x="4595955" y="1382996"/>
            <a:ext cx="240730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159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688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688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  <p:bldLst>
      <p:bldP spid="21" grpId="0" bldLvl="0" animBg="1"/>
      <p:bldP spid="14" grpId="0" bldLvl="0" animBg="1"/>
      <p:bldP spid="18" grpId="0" bldLvl="0" animBg="1"/>
      <p:bldP spid="19" grpId="0" bldLvl="0" animBg="1"/>
      <p:bldP spid="20" grpId="0" bldLvl="0" animBg="1"/>
      <p:bldP spid="20" grpId="1" bldLvl="0" animBg="1"/>
      <p:bldP spid="23" grpId="0" bldLvl="0" animBg="1"/>
      <p:bldP spid="23" grpId="1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3231197" y="3392167"/>
            <a:ext cx="2855595" cy="5835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solidFill>
                  <a:schemeClr val="accent5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play! OK?</a:t>
            </a: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3759" y="838718"/>
            <a:ext cx="12168241" cy="547989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0591" b="88180" l="20541" r="47928">
                        <a14:backgroundMark x1="40360" y1="70922" x2="40360" y2="70922"/>
                      </a14:backgroundRemoval>
                    </a14:imgEffect>
                  </a14:imgLayer>
                </a14:imgProps>
              </a:ext>
            </a:extLst>
          </a:blip>
          <a:srcRect l="20418" t="49773" r="51601" b="13046"/>
          <a:stretch>
            <a:fillRect/>
          </a:stretch>
        </p:blipFill>
        <p:spPr>
          <a:xfrm flipH="1">
            <a:off x="9044877" y="2779253"/>
            <a:ext cx="2818543" cy="2854523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99000"/>
              </a:srgbClr>
            </a:outerShdw>
          </a:effectLst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>
                        <a14:foregroundMark x1="75135" y1="43262" x2="77658" y2="61229"/>
                        <a14:foregroundMark x1="80360" y1="53191" x2="81081" y2="58392"/>
                        <a14:foregroundMark x1="79279" y1="68322" x2="78919" y2="69504"/>
                        <a14:foregroundMark x1="73874" y1="67139" x2="73694" y2="69976"/>
                        <a14:foregroundMark x1="71351" y1="41608" x2="72252" y2="46572"/>
                        <a14:foregroundMark x1="72432" y1="30260" x2="77477" y2="33097"/>
                        <a14:foregroundMark x1="81441" y1="29078" x2="79640" y2="31206"/>
                        <a14:backgroundMark x1="66126" y1="79433" x2="60000" y2="84634"/>
                        <a14:backgroundMark x1="69910" y1="72813" x2="69369" y2="77069"/>
                        <a14:backgroundMark x1="61081" y1="37825" x2="64685" y2="38061"/>
                        <a14:backgroundMark x1="65946" y1="28605" x2="69189" y2="28842"/>
                        <a14:backgroundMark x1="86126" y1="30496" x2="90090" y2="30733"/>
                        <a14:backgroundMark x1="62883" y1="27660" x2="54234" y2="33806"/>
                        <a14:backgroundMark x1="57838" y1="17258" x2="35856" y2="30024"/>
                        <a14:backgroundMark x1="78559" y1="56738" x2="79099" y2="59102"/>
                        <a14:backgroundMark x1="78198" y1="52009" x2="78378" y2="54374"/>
                        <a14:backgroundMark x1="78018" y1="28842" x2="75676" y2="29078"/>
                        <a14:backgroundMark x1="72432" y1="28842" x2="74414" y2="29078"/>
                      </a14:backgroundRemoval>
                    </a14:imgEffect>
                  </a14:imgLayer>
                </a14:imgProps>
              </a:ext>
            </a:extLst>
          </a:blip>
          <a:srcRect l="57508" t="25090" r="9272" b="26169"/>
          <a:stretch>
            <a:fillRect/>
          </a:stretch>
        </p:blipFill>
        <p:spPr>
          <a:xfrm flipH="1">
            <a:off x="988550" y="2512411"/>
            <a:ext cx="3325495" cy="3719830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91000"/>
              </a:srgbClr>
            </a:outerShdw>
          </a:effectLst>
        </p:spPr>
      </p:pic>
      <p:sp>
        <p:nvSpPr>
          <p:cNvPr id="21" name="圆角矩形标注 20"/>
          <p:cNvSpPr/>
          <p:nvPr/>
        </p:nvSpPr>
        <p:spPr>
          <a:xfrm>
            <a:off x="784006" y="1407651"/>
            <a:ext cx="2673569" cy="679450"/>
          </a:xfrm>
          <a:prstGeom prst="wedgeRoundRectCallout">
            <a:avLst>
              <a:gd name="adj1" fmla="val -4191"/>
              <a:gd name="adj2" fmla="val 133613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800" b="1" dirty="0">
              <a:solidFill>
                <a:prstClr val="black"/>
              </a:solidFill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algn="ctr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play! OK?</a:t>
            </a:r>
            <a:endParaRPr kumimoji="1" lang="zh-CN" altLang="en-US" sz="2800" b="1" dirty="0">
              <a:solidFill>
                <a:schemeClr val="tx1"/>
              </a:solidFill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/>
            <a:endParaRPr kumimoji="1" lang="en-US" sz="2800" dirty="0">
              <a:cs typeface="Times New Roman" panose="02020603050405020304" pitchFamily="18" charset="0"/>
            </a:endParaRPr>
          </a:p>
        </p:txBody>
      </p:sp>
      <p:sp>
        <p:nvSpPr>
          <p:cNvPr id="18" name="圆角矩形标注 17"/>
          <p:cNvSpPr/>
          <p:nvPr>
            <p:custDataLst>
              <p:tags r:id="rId2"/>
            </p:custDataLst>
          </p:nvPr>
        </p:nvSpPr>
        <p:spPr>
          <a:xfrm>
            <a:off x="4664014" y="1787158"/>
            <a:ext cx="2732538" cy="709930"/>
          </a:xfrm>
          <a:prstGeom prst="wedgeRoundRectCallout">
            <a:avLst>
              <a:gd name="adj1" fmla="val 28672"/>
              <a:gd name="adj2" fmla="val 88550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28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OK! Let’s play!</a:t>
            </a:r>
            <a:endParaRPr kumimoji="1" lang="zh-CN" altLang="en-US" sz="28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9" name="圆角矩形标注 18"/>
          <p:cNvSpPr/>
          <p:nvPr>
            <p:custDataLst>
              <p:tags r:id="rId3"/>
            </p:custDataLst>
          </p:nvPr>
        </p:nvSpPr>
        <p:spPr>
          <a:xfrm>
            <a:off x="7814046" y="2029806"/>
            <a:ext cx="2668378" cy="710565"/>
          </a:xfrm>
          <a:prstGeom prst="wedgeRoundRectCallout">
            <a:avLst>
              <a:gd name="adj1" fmla="val 27512"/>
              <a:gd name="adj2" fmla="val 110500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kumimoji="1"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OK</a:t>
            </a:r>
            <a:r>
              <a:rPr kumimoji="1"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! </a:t>
            </a:r>
            <a:r>
              <a:rPr kumimoji="1"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Let’s play!</a:t>
            </a:r>
          </a:p>
        </p:txBody>
      </p:sp>
      <p:sp>
        <p:nvSpPr>
          <p:cNvPr id="20" name="圆角矩形标注 19"/>
          <p:cNvSpPr/>
          <p:nvPr>
            <p:custDataLst>
              <p:tags r:id="rId4"/>
            </p:custDataLst>
          </p:nvPr>
        </p:nvSpPr>
        <p:spPr>
          <a:xfrm>
            <a:off x="4764314" y="1914554"/>
            <a:ext cx="2531937" cy="470535"/>
          </a:xfrm>
          <a:prstGeom prst="wedgeRoundRectCallout">
            <a:avLst>
              <a:gd name="adj1" fmla="val 26372"/>
              <a:gd name="adj2" fmla="val 43121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b="1" dirty="0">
                <a:solidFill>
                  <a:schemeClr val="tx1"/>
                </a:solidFill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23" name="圆角矩形标注 22"/>
          <p:cNvSpPr/>
          <p:nvPr>
            <p:custDataLst>
              <p:tags r:id="rId5"/>
            </p:custDataLst>
          </p:nvPr>
        </p:nvSpPr>
        <p:spPr>
          <a:xfrm>
            <a:off x="7928725" y="2061688"/>
            <a:ext cx="2439020" cy="637966"/>
          </a:xfrm>
          <a:prstGeom prst="wedgeRoundRectCallout">
            <a:avLst>
              <a:gd name="adj1" fmla="val 26372"/>
              <a:gd name="adj2" fmla="val 43121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b="1" dirty="0">
                <a:solidFill>
                  <a:schemeClr val="tx1"/>
                </a:solidFill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29" name="矩形 28"/>
          <p:cNvSpPr/>
          <p:nvPr>
            <p:custDataLst>
              <p:tags r:id="rId6"/>
            </p:custDataLst>
          </p:nvPr>
        </p:nvSpPr>
        <p:spPr>
          <a:xfrm>
            <a:off x="202650" y="5593806"/>
            <a:ext cx="1629677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endParaRPr lang="en-US" altLang="zh-CN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矩形 29"/>
          <p:cNvSpPr/>
          <p:nvPr>
            <p:custDataLst>
              <p:tags r:id="rId7"/>
            </p:custDataLst>
          </p:nvPr>
        </p:nvSpPr>
        <p:spPr>
          <a:xfrm>
            <a:off x="10187435" y="5610281"/>
            <a:ext cx="162256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endParaRPr lang="en-US" altLang="zh-CN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59811" b="94090" l="46847" r="71532">
                        <a14:foregroundMark x1="67928" y1="68085" x2="66306" y2="70922"/>
                        <a14:backgroundMark x1="65586" y1="68322" x2="64685" y2="69504"/>
                      </a14:backgroundRemoval>
                    </a14:imgEffect>
                  </a14:imgLayer>
                </a14:imgProps>
              </a:ext>
            </a:extLst>
          </a:blip>
          <a:srcRect l="46764" t="61594" r="27588" b="5147"/>
          <a:stretch>
            <a:fillRect/>
          </a:stretch>
        </p:blipFill>
        <p:spPr>
          <a:xfrm>
            <a:off x="5112127" y="2675690"/>
            <a:ext cx="2283055" cy="2256509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7" name="矩形 6"/>
          <p:cNvSpPr/>
          <p:nvPr/>
        </p:nvSpPr>
        <p:spPr>
          <a:xfrm>
            <a:off x="6730404" y="4678558"/>
            <a:ext cx="1040671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Feifei</a:t>
            </a:r>
          </a:p>
        </p:txBody>
      </p:sp>
      <p:pic>
        <p:nvPicPr>
          <p:cNvPr id="26" name="一年级上册音频-Unit1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9">
                  <p14:trim st="15522" end="97967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3567741" y="1572673"/>
            <a:ext cx="406400" cy="406400"/>
          </a:xfrm>
          <a:prstGeom prst="rect">
            <a:avLst/>
          </a:prstGeom>
        </p:spPr>
      </p:pic>
      <p:pic>
        <p:nvPicPr>
          <p:cNvPr id="28" name="一年级上册音频-Unit1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9">
                  <p14:trim st="19636" end="94324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7299555" y="3020188"/>
            <a:ext cx="406400" cy="406400"/>
          </a:xfrm>
          <a:prstGeom prst="rect">
            <a:avLst/>
          </a:prstGeom>
        </p:spPr>
      </p:pic>
      <p:pic>
        <p:nvPicPr>
          <p:cNvPr id="31" name="一年级上册音频-Unit1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9">
                  <p14:trim st="19636" end="94324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854849" y="1883901"/>
            <a:ext cx="406400" cy="4064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32855" b="41275" l="38957" r="45001"/>
                    </a14:imgEffect>
                  </a14:imgLayer>
                </a14:imgProps>
              </a:ext>
            </a:extLst>
          </a:blip>
          <a:srcRect l="38202" t="31802" r="54244" b="57672"/>
          <a:stretch/>
        </p:blipFill>
        <p:spPr>
          <a:xfrm>
            <a:off x="2797118" y="4932199"/>
            <a:ext cx="1388741" cy="1289545"/>
          </a:xfrm>
          <a:prstGeom prst="rect">
            <a:avLst/>
          </a:prstGeom>
        </p:spPr>
      </p:pic>
      <p:sp>
        <p:nvSpPr>
          <p:cNvPr id="3" name="矩形 27">
            <a:extLst>
              <a:ext uri="{FF2B5EF4-FFF2-40B4-BE49-F238E27FC236}">
                <a16:creationId xmlns:a16="http://schemas.microsoft.com/office/drawing/2014/main" id="{4A9180A3-0A02-CC35-9E4B-0D0A872EF22A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EBCF30FB-CD33-0FD0-67AC-ED2EDBDBD332}"/>
              </a:ext>
            </a:extLst>
          </p:cNvPr>
          <p:cNvCxnSpPr>
            <a:cxnSpLocks/>
          </p:cNvCxnSpPr>
          <p:nvPr/>
        </p:nvCxnSpPr>
        <p:spPr>
          <a:xfrm>
            <a:off x="4595955" y="1382996"/>
            <a:ext cx="240730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159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688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688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  <p:bldLst>
      <p:bldP spid="14" grpId="0" bldLvl="0" animBg="1"/>
      <p:bldP spid="21" grpId="0" bldLvl="0" animBg="1"/>
      <p:bldP spid="18" grpId="0" bldLvl="0" animBg="1"/>
      <p:bldP spid="19" grpId="0" bldLvl="0" animBg="1"/>
      <p:bldP spid="20" grpId="0" bldLvl="0" animBg="1"/>
      <p:bldP spid="20" grpId="1" bldLvl="0" animBg="1"/>
      <p:bldP spid="23" grpId="0" bldLvl="0" animBg="1"/>
      <p:bldP spid="23" grpId="1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id="{5C993D86-7841-1AC1-05CA-CB4AE1BD47CA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矩形 27">
            <a:extLst>
              <a:ext uri="{FF2B5EF4-FFF2-40B4-BE49-F238E27FC236}">
                <a16:creationId xmlns:a16="http://schemas.microsoft.com/office/drawing/2014/main" id="{8478AF33-A5FB-D9BE-CE53-982D015632F3}"/>
              </a:ext>
            </a:extLst>
          </p:cNvPr>
          <p:cNvSpPr/>
          <p:nvPr/>
        </p:nvSpPr>
        <p:spPr>
          <a:xfrm>
            <a:off x="3499746" y="864140"/>
            <a:ext cx="555852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Watch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the video 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chant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6F5D02B-0302-C9DE-EA51-6900231E6639}"/>
              </a:ext>
            </a:extLst>
          </p:cNvPr>
          <p:cNvSpPr txBox="1"/>
          <p:nvPr/>
        </p:nvSpPr>
        <p:spPr>
          <a:xfrm>
            <a:off x="3900392" y="3644920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1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34E06EE2-DEAE-63FF-A83B-439B0C3A1F26}"/>
              </a:ext>
            </a:extLst>
          </p:cNvPr>
          <p:cNvCxnSpPr>
            <a:cxnSpLocks/>
          </p:cNvCxnSpPr>
          <p:nvPr/>
        </p:nvCxnSpPr>
        <p:spPr>
          <a:xfrm>
            <a:off x="3917289" y="1382996"/>
            <a:ext cx="476633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0591" b="88180" l="20541" r="47928"/>
                    </a14:imgEffect>
                  </a14:imgLayer>
                </a14:imgProps>
              </a:ext>
            </a:extLst>
          </a:blip>
          <a:srcRect l="20418" t="49773" r="51601" b="13046"/>
          <a:stretch>
            <a:fillRect/>
          </a:stretch>
        </p:blipFill>
        <p:spPr>
          <a:xfrm flipH="1">
            <a:off x="8201337" y="3740360"/>
            <a:ext cx="2469931" cy="2501461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99000"/>
              </a:srgbClr>
            </a:outerShdw>
          </a:effectLst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9811" b="94090" l="46847" r="71532">
                        <a14:foregroundMark x1="67928" y1="68085" x2="66306" y2="70922"/>
                        <a14:backgroundMark x1="65586" y1="68322" x2="64685" y2="69504"/>
                      </a14:backgroundRemoval>
                    </a14:imgEffect>
                  </a14:imgLayer>
                </a14:imgProps>
              </a:ext>
            </a:extLst>
          </a:blip>
          <a:srcRect l="46764" t="61594" r="27588" b="5147"/>
          <a:stretch>
            <a:fillRect/>
          </a:stretch>
        </p:blipFill>
        <p:spPr>
          <a:xfrm flipH="1">
            <a:off x="498013" y="3904152"/>
            <a:ext cx="2283055" cy="2256509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9" name="文本框 8"/>
          <p:cNvSpPr txBox="1"/>
          <p:nvPr/>
        </p:nvSpPr>
        <p:spPr>
          <a:xfrm>
            <a:off x="3648757" y="3257549"/>
            <a:ext cx="38904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Hi, hi. Nice to meet you!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3578045" y="2146507"/>
            <a:ext cx="4932680" cy="706755"/>
          </a:xfrm>
          <a:prstGeom prst="roundRect">
            <a:avLst/>
          </a:prstGeom>
          <a:noFill/>
          <a:ln w="28575">
            <a:solidFill>
              <a:srgbClr val="3B5643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/>
          </a:p>
        </p:txBody>
      </p:sp>
      <p:sp>
        <p:nvSpPr>
          <p:cNvPr id="10" name="圆角矩形 9"/>
          <p:cNvSpPr/>
          <p:nvPr/>
        </p:nvSpPr>
        <p:spPr>
          <a:xfrm>
            <a:off x="3578044" y="3179017"/>
            <a:ext cx="3961130" cy="706755"/>
          </a:xfrm>
          <a:prstGeom prst="roundRect">
            <a:avLst/>
          </a:prstGeom>
          <a:noFill/>
          <a:ln w="28575">
            <a:solidFill>
              <a:srgbClr val="3B5643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/>
          </a:p>
        </p:txBody>
      </p:sp>
      <p:sp>
        <p:nvSpPr>
          <p:cNvPr id="14" name="圆角矩形 13"/>
          <p:cNvSpPr/>
          <p:nvPr/>
        </p:nvSpPr>
        <p:spPr>
          <a:xfrm>
            <a:off x="3578044" y="4132787"/>
            <a:ext cx="2710907" cy="706755"/>
          </a:xfrm>
          <a:prstGeom prst="roundRect">
            <a:avLst/>
          </a:prstGeom>
          <a:noFill/>
          <a:ln w="28575">
            <a:solidFill>
              <a:srgbClr val="3B5643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/>
          </a:p>
        </p:txBody>
      </p:sp>
      <p:sp>
        <p:nvSpPr>
          <p:cNvPr id="17" name="圆角矩形 16"/>
          <p:cNvSpPr/>
          <p:nvPr/>
        </p:nvSpPr>
        <p:spPr>
          <a:xfrm>
            <a:off x="3578044" y="5086557"/>
            <a:ext cx="2609452" cy="706755"/>
          </a:xfrm>
          <a:prstGeom prst="roundRect">
            <a:avLst/>
          </a:prstGeom>
          <a:noFill/>
          <a:ln w="28575">
            <a:solidFill>
              <a:srgbClr val="3B5643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/>
          </a:p>
        </p:txBody>
      </p:sp>
      <p:pic>
        <p:nvPicPr>
          <p:cNvPr id="3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2224" end="90075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668278" y="2309885"/>
            <a:ext cx="406400" cy="406400"/>
          </a:xfrm>
          <a:prstGeom prst="rect">
            <a:avLst/>
          </a:prstGeom>
        </p:spPr>
      </p:pic>
      <p:pic>
        <p:nvPicPr>
          <p:cNvPr id="6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7456" end="86150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759700" y="3329194"/>
            <a:ext cx="406400" cy="406400"/>
          </a:xfrm>
          <a:prstGeom prst="rect">
            <a:avLst/>
          </a:prstGeom>
        </p:spPr>
      </p:pic>
      <p:pic>
        <p:nvPicPr>
          <p:cNvPr id="8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1427" end="82517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439709" y="4330122"/>
            <a:ext cx="406400" cy="406400"/>
          </a:xfrm>
          <a:prstGeom prst="rect">
            <a:avLst/>
          </a:prstGeom>
        </p:spPr>
      </p:pic>
      <p:pic>
        <p:nvPicPr>
          <p:cNvPr id="18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5116" end="77729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323947" y="5300392"/>
            <a:ext cx="406400" cy="406400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829" b="100000" l="0" r="100000">
                        <a14:backgroundMark x1="14480" y1="71951" x2="14480" y2="71951"/>
                        <a14:backgroundMark x1="16742" y1="62805" x2="16742" y2="62805"/>
                        <a14:backgroundMark x1="16742" y1="62805" x2="16742" y2="62805"/>
                        <a14:backgroundMark x1="17647" y1="68598" x2="17647" y2="68598"/>
                        <a14:backgroundMark x1="17647" y1="72866" x2="17647" y2="72866"/>
                        <a14:backgroundMark x1="18100" y1="72866" x2="18100" y2="72866"/>
                        <a14:backgroundMark x1="19005" y1="66463" x2="19005" y2="66463"/>
                        <a14:backgroundMark x1="19005" y1="66159" x2="19005" y2="66159"/>
                        <a14:backgroundMark x1="19005" y1="63110" x2="19005" y2="63110"/>
                        <a14:backgroundMark x1="19005" y1="60976" x2="19005" y2="60976"/>
                        <a14:backgroundMark x1="82805" y1="59451" x2="82805" y2="59451"/>
                        <a14:backgroundMark x1="82805" y1="59451" x2="82805" y2="59451"/>
                        <a14:backgroundMark x1="64706" y1="66768" x2="64706" y2="66768"/>
                        <a14:backgroundMark x1="64706" y1="66768" x2="64706" y2="66768"/>
                        <a14:backgroundMark x1="64706" y1="66463" x2="64706" y2="66463"/>
                        <a14:backgroundMark x1="66968" y1="73171" x2="66968" y2="73171"/>
                        <a14:backgroundMark x1="21719" y1="41463" x2="23077" y2="41463"/>
                        <a14:backgroundMark x1="31222" y1="44817" x2="31222" y2="44817"/>
                        <a14:backgroundMark x1="28507" y1="97256" x2="28507" y2="97256"/>
                      </a14:backgroundRemoval>
                    </a14:imgEffect>
                  </a14:imgLayer>
                </a14:imgProps>
              </a:ext>
            </a:extLst>
          </a:blip>
          <a:srcRect b="1800"/>
          <a:stretch/>
        </p:blipFill>
        <p:spPr>
          <a:xfrm>
            <a:off x="9889436" y="1112841"/>
            <a:ext cx="1915199" cy="2791311"/>
          </a:xfrm>
          <a:prstGeom prst="rect">
            <a:avLst/>
          </a:prstGeom>
        </p:spPr>
      </p:pic>
      <p:sp>
        <p:nvSpPr>
          <p:cNvPr id="2" name="矩形 27">
            <a:extLst>
              <a:ext uri="{FF2B5EF4-FFF2-40B4-BE49-F238E27FC236}">
                <a16:creationId xmlns:a16="http://schemas.microsoft.com/office/drawing/2014/main" id="{F633BAEA-D484-D7E6-3D00-B8AA20A5F65A}"/>
              </a:ext>
            </a:extLst>
          </p:cNvPr>
          <p:cNvSpPr/>
          <p:nvPr/>
        </p:nvSpPr>
        <p:spPr>
          <a:xfrm>
            <a:off x="4233171" y="864140"/>
            <a:ext cx="372972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Chant in groups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CF94A45-B9E1-93F4-C154-68790C8700D0}"/>
              </a:ext>
            </a:extLst>
          </p:cNvPr>
          <p:cNvSpPr txBox="1"/>
          <p:nvPr/>
        </p:nvSpPr>
        <p:spPr>
          <a:xfrm>
            <a:off x="3688629" y="2230958"/>
            <a:ext cx="4920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Hello, hello. Nice to meet you!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7560B79B-2343-3B1E-67E6-34F8236DFD67}"/>
              </a:ext>
            </a:extLst>
          </p:cNvPr>
          <p:cNvSpPr txBox="1"/>
          <p:nvPr/>
        </p:nvSpPr>
        <p:spPr>
          <a:xfrm>
            <a:off x="3618163" y="5154202"/>
            <a:ext cx="2944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OK! Let’s play!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FD4B4888-BD09-6BFC-E91A-3E102BF310A8}"/>
              </a:ext>
            </a:extLst>
          </p:cNvPr>
          <p:cNvSpPr txBox="1"/>
          <p:nvPr/>
        </p:nvSpPr>
        <p:spPr>
          <a:xfrm>
            <a:off x="3686857" y="4231063"/>
            <a:ext cx="2840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play! OK?</a:t>
            </a:r>
          </a:p>
        </p:txBody>
      </p:sp>
      <p:cxnSp>
        <p:nvCxnSpPr>
          <p:cNvPr id="19" name="直接连接符 11">
            <a:extLst>
              <a:ext uri="{FF2B5EF4-FFF2-40B4-BE49-F238E27FC236}">
                <a16:creationId xmlns:a16="http://schemas.microsoft.com/office/drawing/2014/main" id="{57CA927E-8D3A-4CC9-2A64-16FE01813A2B}"/>
              </a:ext>
            </a:extLst>
          </p:cNvPr>
          <p:cNvCxnSpPr>
            <a:cxnSpLocks/>
          </p:cNvCxnSpPr>
          <p:nvPr/>
        </p:nvCxnSpPr>
        <p:spPr>
          <a:xfrm>
            <a:off x="4629292" y="1382996"/>
            <a:ext cx="290988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34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404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70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4803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7" grpId="0" bldLvl="0" animBg="1"/>
      <p:bldP spid="7" grpId="1" bldLvl="0" animBg="1"/>
      <p:bldP spid="10" grpId="0" bldLvl="0" animBg="1"/>
      <p:bldP spid="10" grpId="1" bldLvl="0" animBg="1"/>
      <p:bldP spid="14" grpId="0" bldLvl="0" animBg="1"/>
      <p:bldP spid="14" grpId="1" bldLvl="0" animBg="1"/>
      <p:bldP spid="17" grpId="0" bldLvl="0" animBg="1"/>
      <p:bldP spid="17" grpId="1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562" end="78233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62900" y="973672"/>
            <a:ext cx="406400" cy="406400"/>
          </a:xfrm>
          <a:prstGeom prst="rect">
            <a:avLst/>
          </a:prstGeom>
        </p:spPr>
      </p:pic>
      <p:sp>
        <p:nvSpPr>
          <p:cNvPr id="3" name="矩形 27">
            <a:extLst>
              <a:ext uri="{FF2B5EF4-FFF2-40B4-BE49-F238E27FC236}">
                <a16:creationId xmlns:a16="http://schemas.microsoft.com/office/drawing/2014/main" id="{4D34B06F-2D4F-2081-FEAD-ACA648150A6B}"/>
              </a:ext>
            </a:extLst>
          </p:cNvPr>
          <p:cNvSpPr/>
          <p:nvPr/>
        </p:nvSpPr>
        <p:spPr>
          <a:xfrm>
            <a:off x="4233171" y="864140"/>
            <a:ext cx="372972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Chant with actions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07ACCF23-3C19-83C8-ABA5-5FF919E0D5DF}"/>
              </a:ext>
            </a:extLst>
          </p:cNvPr>
          <p:cNvCxnSpPr>
            <a:cxnSpLocks/>
          </p:cNvCxnSpPr>
          <p:nvPr/>
        </p:nvCxnSpPr>
        <p:spPr>
          <a:xfrm>
            <a:off x="4436409" y="1382996"/>
            <a:ext cx="337409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图片 8">
            <a:extLst>
              <a:ext uri="{FF2B5EF4-FFF2-40B4-BE49-F238E27FC236}">
                <a16:creationId xmlns:a16="http://schemas.microsoft.com/office/drawing/2014/main" id="{F67D59F3-EF9D-8022-4B65-5B1DC51390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9477" y="1636972"/>
            <a:ext cx="5573046" cy="42473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85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/>
          <a:srcRect l="18418" t="19443" r="14415" b="59713"/>
          <a:stretch/>
        </p:blipFill>
        <p:spPr>
          <a:xfrm>
            <a:off x="2296550" y="1883573"/>
            <a:ext cx="8106899" cy="4017194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5188107" y="2490570"/>
            <a:ext cx="12412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zh-CN" sz="2800" b="1" dirty="0"/>
              <a:t>Hello.</a:t>
            </a:r>
            <a:endParaRPr lang="zh-CN" altLang="en-US" sz="2800" b="1" dirty="0"/>
          </a:p>
        </p:txBody>
      </p:sp>
      <p:sp>
        <p:nvSpPr>
          <p:cNvPr id="12" name="矩形 11"/>
          <p:cNvSpPr/>
          <p:nvPr/>
        </p:nvSpPr>
        <p:spPr>
          <a:xfrm>
            <a:off x="7002117" y="3212336"/>
            <a:ext cx="6527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2800" b="1" dirty="0"/>
              <a:t>Hi.</a:t>
            </a:r>
            <a:endParaRPr lang="zh-CN" altLang="en-US" sz="2800" b="1" dirty="0"/>
          </a:p>
        </p:txBody>
      </p:sp>
      <p:sp>
        <p:nvSpPr>
          <p:cNvPr id="13" name="矩形 12"/>
          <p:cNvSpPr/>
          <p:nvPr/>
        </p:nvSpPr>
        <p:spPr>
          <a:xfrm>
            <a:off x="5020976" y="4802709"/>
            <a:ext cx="28472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2800" b="1" dirty="0"/>
              <a:t>Nice to meet you!</a:t>
            </a:r>
            <a:endParaRPr lang="zh-CN" altLang="en-US" sz="2800" b="1" dirty="0"/>
          </a:p>
        </p:txBody>
      </p:sp>
      <p:sp>
        <p:nvSpPr>
          <p:cNvPr id="2" name="矩形 27">
            <a:extLst>
              <a:ext uri="{FF2B5EF4-FFF2-40B4-BE49-F238E27FC236}">
                <a16:creationId xmlns:a16="http://schemas.microsoft.com/office/drawing/2014/main" id="{58CAF53F-3144-376C-EF90-11E194DD9B5C}"/>
              </a:ext>
            </a:extLst>
          </p:cNvPr>
          <p:cNvSpPr/>
          <p:nvPr/>
        </p:nvSpPr>
        <p:spPr>
          <a:xfrm>
            <a:off x="4233171" y="864140"/>
            <a:ext cx="372972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Summary</a:t>
            </a:r>
            <a:endParaRPr lang="zh-CN" altLang="en-US" sz="3200" b="1" dirty="0">
              <a:latin typeface="Times New Roman" panose="02020603050405020304"/>
              <a:ea typeface="Times New Roman" panose="02020603050405020304"/>
            </a:endParaRP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4F912F46-D1A1-AF7F-F93F-74DBC264A3BE}"/>
              </a:ext>
            </a:extLst>
          </p:cNvPr>
          <p:cNvCxnSpPr>
            <a:cxnSpLocks/>
          </p:cNvCxnSpPr>
          <p:nvPr/>
        </p:nvCxnSpPr>
        <p:spPr>
          <a:xfrm>
            <a:off x="5231759" y="1382996"/>
            <a:ext cx="172387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6573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59FF230-D378-28BE-A4A0-D15E9AAB789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75135" y1="43262" x2="77658" y2="61229"/>
                        <a14:foregroundMark x1="80360" y1="53191" x2="81081" y2="58392"/>
                        <a14:foregroundMark x1="79279" y1="68322" x2="78919" y2="69504"/>
                        <a14:foregroundMark x1="73874" y1="67139" x2="73694" y2="69976"/>
                        <a14:foregroundMark x1="71351" y1="41608" x2="72252" y2="46572"/>
                        <a14:foregroundMark x1="72432" y1="30260" x2="77477" y2="33097"/>
                        <a14:foregroundMark x1="81441" y1="29078" x2="79640" y2="31206"/>
                        <a14:backgroundMark x1="66126" y1="79433" x2="60000" y2="84634"/>
                        <a14:backgroundMark x1="69910" y1="72813" x2="69369" y2="77069"/>
                        <a14:backgroundMark x1="61081" y1="37825" x2="64685" y2="38061"/>
                        <a14:backgroundMark x1="65946" y1="28605" x2="69189" y2="28842"/>
                        <a14:backgroundMark x1="86126" y1="30496" x2="90090" y2="30733"/>
                        <a14:backgroundMark x1="62883" y1="27660" x2="54234" y2="33806"/>
                        <a14:backgroundMark x1="57838" y1="17258" x2="35856" y2="30024"/>
                        <a14:backgroundMark x1="78559" y1="56738" x2="79099" y2="59102"/>
                        <a14:backgroundMark x1="78198" y1="52009" x2="78378" y2="54374"/>
                        <a14:backgroundMark x1="78018" y1="28842" x2="75676" y2="29078"/>
                        <a14:backgroundMark x1="72432" y1="28842" x2="74414" y2="29078"/>
                      </a14:backgroundRemoval>
                    </a14:imgEffect>
                  </a14:imgLayer>
                </a14:imgProps>
              </a:ext>
            </a:extLst>
          </a:blip>
          <a:srcRect l="57508" t="25090" r="9272" b="26169"/>
          <a:stretch>
            <a:fillRect/>
          </a:stretch>
        </p:blipFill>
        <p:spPr>
          <a:xfrm flipH="1">
            <a:off x="3077201" y="2207109"/>
            <a:ext cx="3514625" cy="3930335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91000"/>
              </a:srgbClr>
            </a:outerShdw>
          </a:effectLst>
        </p:spPr>
      </p:pic>
      <p:sp>
        <p:nvSpPr>
          <p:cNvPr id="3" name="矩形 27">
            <a:extLst>
              <a:ext uri="{FF2B5EF4-FFF2-40B4-BE49-F238E27FC236}">
                <a16:creationId xmlns:a16="http://schemas.microsoft.com/office/drawing/2014/main" id="{18B1ED66-A5A1-EC3F-67CE-D57928103A41}"/>
              </a:ext>
            </a:extLst>
          </p:cNvPr>
          <p:cNvSpPr/>
          <p:nvPr/>
        </p:nvSpPr>
        <p:spPr>
          <a:xfrm>
            <a:off x="4233171" y="864140"/>
            <a:ext cx="372972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Summary</a:t>
            </a:r>
            <a:endParaRPr lang="zh-CN" altLang="en-US" sz="3200" b="1" dirty="0">
              <a:latin typeface="Times New Roman" panose="02020603050405020304"/>
              <a:ea typeface="Times New Roman" panose="02020603050405020304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FD4BEB1F-07C6-2FBC-B847-442DA5FB1C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6" r="3536"/>
          <a:stretch/>
        </p:blipFill>
        <p:spPr>
          <a:xfrm>
            <a:off x="6591826" y="3024566"/>
            <a:ext cx="3355939" cy="3316918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5" name="椭圆形标注 7">
            <a:extLst>
              <a:ext uri="{FF2B5EF4-FFF2-40B4-BE49-F238E27FC236}">
                <a16:creationId xmlns:a16="http://schemas.microsoft.com/office/drawing/2014/main" id="{CD1F3507-A890-18D3-EE22-3204EC53111F}"/>
              </a:ext>
            </a:extLst>
          </p:cNvPr>
          <p:cNvSpPr/>
          <p:nvPr/>
        </p:nvSpPr>
        <p:spPr>
          <a:xfrm>
            <a:off x="1282637" y="1379859"/>
            <a:ext cx="2950534" cy="1130217"/>
          </a:xfrm>
          <a:prstGeom prst="wedgeEllipseCallout">
            <a:avLst>
              <a:gd name="adj1" fmla="val 16292"/>
              <a:gd name="adj2" fmla="val 64186"/>
            </a:avLst>
          </a:prstGeom>
          <a:ln w="76200">
            <a:solidFill>
              <a:srgbClr val="3FB3AB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/>
                </a:solidFill>
              </a:rPr>
              <a:t>Let’s play! OK?</a:t>
            </a:r>
            <a:endParaRPr lang="zh-CN" altLang="en-US" sz="2800" b="1" dirty="0">
              <a:solidFill>
                <a:schemeClr val="tx1"/>
              </a:solidFill>
            </a:endParaRPr>
          </a:p>
        </p:txBody>
      </p:sp>
      <p:sp>
        <p:nvSpPr>
          <p:cNvPr id="6" name="椭圆形标注 10">
            <a:extLst>
              <a:ext uri="{FF2B5EF4-FFF2-40B4-BE49-F238E27FC236}">
                <a16:creationId xmlns:a16="http://schemas.microsoft.com/office/drawing/2014/main" id="{870AA6C6-B03F-8D16-F243-C3E6C89063D7}"/>
              </a:ext>
            </a:extLst>
          </p:cNvPr>
          <p:cNvSpPr/>
          <p:nvPr/>
        </p:nvSpPr>
        <p:spPr>
          <a:xfrm>
            <a:off x="7806000" y="1894349"/>
            <a:ext cx="2749011" cy="1130217"/>
          </a:xfrm>
          <a:prstGeom prst="wedgeEllipseCallout">
            <a:avLst/>
          </a:prstGeom>
          <a:ln w="76200">
            <a:solidFill>
              <a:srgbClr val="F9C787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/>
                </a:solidFill>
              </a:rPr>
              <a:t>OK! Let’s play!</a:t>
            </a:r>
            <a:endParaRPr lang="zh-CN" altLang="en-US" sz="2800" b="1" dirty="0">
              <a:solidFill>
                <a:schemeClr val="tx1"/>
              </a:solidFill>
            </a:endParaRP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6C980ACE-1AEE-A8D3-4E49-12754CB722CE}"/>
              </a:ext>
            </a:extLst>
          </p:cNvPr>
          <p:cNvCxnSpPr>
            <a:cxnSpLocks/>
          </p:cNvCxnSpPr>
          <p:nvPr/>
        </p:nvCxnSpPr>
        <p:spPr>
          <a:xfrm>
            <a:off x="5231759" y="1382996"/>
            <a:ext cx="172387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2072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27">
            <a:extLst>
              <a:ext uri="{FF2B5EF4-FFF2-40B4-BE49-F238E27FC236}">
                <a16:creationId xmlns:a16="http://schemas.microsoft.com/office/drawing/2014/main" id="{4F31244E-7CF4-996C-C2A2-FDCC03F851B3}"/>
              </a:ext>
            </a:extLst>
          </p:cNvPr>
          <p:cNvSpPr/>
          <p:nvPr/>
        </p:nvSpPr>
        <p:spPr>
          <a:xfrm>
            <a:off x="4233171" y="864140"/>
            <a:ext cx="372972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Homework</a:t>
            </a:r>
            <a:endParaRPr lang="zh-CN" altLang="en-US" sz="3200" b="1" dirty="0"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B1355051-E243-4015-C0D5-62240127B7FA}"/>
              </a:ext>
            </a:extLst>
          </p:cNvPr>
          <p:cNvSpPr txBox="1"/>
          <p:nvPr/>
        </p:nvSpPr>
        <p:spPr>
          <a:xfrm>
            <a:off x="1976784" y="1901853"/>
            <a:ext cx="8767416" cy="149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用本课时所学语言与教师和班级同学打招呼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zh-CN" altLang="en-US" sz="32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6563E6F7-E8ED-B66C-1B03-F9C3762F38DB}"/>
              </a:ext>
            </a:extLst>
          </p:cNvPr>
          <p:cNvCxnSpPr>
            <a:cxnSpLocks/>
          </p:cNvCxnSpPr>
          <p:nvPr/>
        </p:nvCxnSpPr>
        <p:spPr>
          <a:xfrm>
            <a:off x="5110316" y="1382996"/>
            <a:ext cx="200247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4" name="文本2">
            <a:extLst>
              <a:ext uri="{FF2B5EF4-FFF2-40B4-BE49-F238E27FC236}">
                <a16:creationId xmlns:a16="http://schemas.microsoft.com/office/drawing/2014/main" id="{2F18AC8B-D1D0-E17F-5572-40EE49174B81}"/>
              </a:ext>
            </a:extLst>
          </p:cNvPr>
          <p:cNvSpPr txBox="1"/>
          <p:nvPr/>
        </p:nvSpPr>
        <p:spPr>
          <a:xfrm>
            <a:off x="-168355" y="180514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1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Hello!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algn="l"/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                                     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1 Let’s chant! 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938237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22.25,&quot;left&quot;:100,&quot;top&quot;:139.15,&quot;width&quot;:697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22.25,&quot;left&quot;:100,&quot;top&quot;:139.15,&quot;width&quot;:697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22.25,&quot;left&quot;:100,&quot;top&quot;:139.15,&quot;width&quot;:697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22.25,&quot;left&quot;:100,&quot;top&quot;:139.15,&quot;width&quot;:697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22.25,&quot;left&quot;:100,&quot;top&quot;:139.15,&quot;width&quot;:697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22.25,&quot;left&quot;:100,&quot;top&quot;:139.15,&quot;width&quot;:697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22.25,&quot;left&quot;:100,&quot;top&quot;:139.15,&quot;width&quot;:697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22.25,&quot;left&quot;:100,&quot;top&quot;:139.15,&quot;width&quot;:697}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1021</TotalTime>
  <Words>456</Words>
  <Application>Microsoft Office PowerPoint</Application>
  <PresentationFormat>宽屏</PresentationFormat>
  <Paragraphs>118</Paragraphs>
  <Slides>25</Slides>
  <Notes>9</Notes>
  <HiddenSlides>0</HiddenSlides>
  <MMClips>24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25</vt:i4>
      </vt:variant>
    </vt:vector>
  </HeadingPairs>
  <TitlesOfParts>
    <vt:vector size="34" baseType="lpstr">
      <vt:lpstr>黑体</vt:lpstr>
      <vt:lpstr>华文楷体</vt:lpstr>
      <vt:lpstr>宋体</vt:lpstr>
      <vt:lpstr>微软雅黑</vt:lpstr>
      <vt:lpstr>Arial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Fltrp S.H</cp:lastModifiedBy>
  <cp:revision>552</cp:revision>
  <dcterms:created xsi:type="dcterms:W3CDTF">2020-02-05T11:17:00Z</dcterms:created>
  <dcterms:modified xsi:type="dcterms:W3CDTF">2026-07-03T08:07:23Z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4A378F0E1A8D4CD2A2655DD3776411AC_13</vt:lpwstr>
  </property>
  <property fmtid="{D5CDD505-2E9C-101B-9397-08002B2CF9AE}" pid="3" name="KSOProductBuildVer">
    <vt:lpwstr>2052-12.1.0.21171</vt:lpwstr>
  </property>
</Properties>
</file>