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4"/>
  </p:notesMasterIdLst>
  <p:handoutMasterIdLst>
    <p:handoutMasterId r:id="rId25"/>
  </p:handoutMasterIdLst>
  <p:sldIdLst>
    <p:sldId id="282" r:id="rId3"/>
    <p:sldId id="279" r:id="rId4"/>
    <p:sldId id="368" r:id="rId5"/>
    <p:sldId id="328" r:id="rId6"/>
    <p:sldId id="359" r:id="rId7"/>
    <p:sldId id="331" r:id="rId8"/>
    <p:sldId id="362" r:id="rId9"/>
    <p:sldId id="363" r:id="rId10"/>
    <p:sldId id="369" r:id="rId11"/>
    <p:sldId id="364" r:id="rId12"/>
    <p:sldId id="365" r:id="rId13"/>
    <p:sldId id="371" r:id="rId14"/>
    <p:sldId id="373" r:id="rId15"/>
    <p:sldId id="374" r:id="rId16"/>
    <p:sldId id="375" r:id="rId17"/>
    <p:sldId id="377" r:id="rId18"/>
    <p:sldId id="379" r:id="rId19"/>
    <p:sldId id="381" r:id="rId20"/>
    <p:sldId id="339" r:id="rId21"/>
    <p:sldId id="383" r:id="rId22"/>
    <p:sldId id="384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1" userDrawn="1">
          <p15:clr>
            <a:srgbClr val="A4A3A4"/>
          </p15:clr>
        </p15:guide>
        <p15:guide id="2" pos="724" userDrawn="1">
          <p15:clr>
            <a:srgbClr val="A4A3A4"/>
          </p15:clr>
        </p15:guide>
        <p15:guide id="3" pos="7046" userDrawn="1">
          <p15:clr>
            <a:srgbClr val="A4A3A4"/>
          </p15:clr>
        </p15:guide>
        <p15:guide id="4" orient="horz" pos="5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7" name="Taylor Hartwell" initials="TH [6]" lastIdx="1" clrIdx="6"/>
  <p:cmAuthor id="1" name="Microsoft 帐户" initials="M帐" lastIdx="28" clrIdx="0"/>
  <p:cmAuthor id="2" name="Administrator" initials="A" lastIdx="25" clrIdx="1"/>
  <p:cmAuthor id="3" name="admin" initials="a" lastIdx="2" clrIdx="2"/>
  <p:cmAuthor id="4" name="优翼丛书" initials="优" lastIdx="1" clrIdx="3"/>
  <p:cmAuthor id="5" name="未知用户11" initials="未知用户11" lastIdx="1" clrIdx="4"/>
  <p:cmAuthor id="297668341" name="sypig" initials="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E27"/>
    <a:srgbClr val="45AA5B"/>
    <a:srgbClr val="0D834A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3806BA4-65E7-4B6A-A1F4-15854374599D}" styleName="表样式 1 25">
    <a:wholeTbl>
      <a:tcTxStyle>
        <a:fontRef idx="none">
          <a:schemeClr val="tx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V>
        </a:tcBdr>
        <a:fill>
          <a:solidFill>
            <a:schemeClr val="bg1">
              <a:alpha val="0"/>
            </a:schemeClr>
          </a:solidFill>
        </a:fill>
      </a:tcStyle>
    </a:wholeTbl>
    <a:band2H>
      <a:tcStyle>
        <a:tcBdr/>
        <a:fill>
          <a:solidFill>
            <a:schemeClr val="accent4">
              <a:lumMod val="40000"/>
              <a:lumOff val="60000"/>
              <a:alpha val="25000"/>
            </a:schemeClr>
          </a:solidFill>
        </a:fill>
      </a:tcStyle>
    </a:band2H>
    <a:band1V>
      <a:tcStyle>
        <a:tcBdr/>
        <a:fill>
          <a:solidFill>
            <a:schemeClr val="accent4">
              <a:lumMod val="40000"/>
              <a:lumOff val="60000"/>
              <a:alpha val="25000"/>
            </a:schemeClr>
          </a:solidFill>
        </a:fill>
      </a:tcStyle>
    </a:band1V>
    <a:band2V>
      <a:tcStyle>
        <a:tcBdr/>
        <a:fill>
          <a:solidFill>
            <a:schemeClr val="bg1">
              <a:alpha val="0"/>
            </a:schemeClr>
          </a:solidFill>
        </a:fill>
      </a:tcStyle>
    </a:band2V>
    <a:lastCol>
      <a:tcTxStyle b="on">
        <a:fontRef idx="none">
          <a:schemeClr val="tx1"/>
        </a:fontRef>
      </a:tcTxStyle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4">
              <a:lumMod val="40000"/>
              <a:lumOff val="60000"/>
              <a:alpha val="40000"/>
            </a:schemeClr>
          </a:solidFill>
        </a:fill>
      </a:tcStyle>
    </a:lastCol>
    <a:firstCol>
      <a:tcTxStyle b="on">
        <a:fontRef idx="none">
          <a:schemeClr val="tx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4">
              <a:lumMod val="40000"/>
              <a:lumOff val="60000"/>
              <a:alpha val="40000"/>
            </a:schemeClr>
          </a:solidFill>
        </a:fill>
      </a:tcStyle>
    </a:firstCol>
    <a:lastRow>
      <a:tcTxStyle b="on">
        <a:fontRef idx="none">
          <a:schemeClr val="accent4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lastRow>
    <a:seCell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seCell>
    <a:swCell>
      <a:tcTxStyle b="on">
        <a:fontRef idx="none">
          <a:schemeClr val="accent4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swCell>
    <a:firstRow>
      <a:tcTxStyle b="on">
        <a:fontRef idx="none">
          <a:schemeClr val="bg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V>
        </a:tcBdr>
        <a:fill>
          <a:solidFill>
            <a:schemeClr val="accent4"/>
          </a:solidFill>
        </a:fill>
      </a:tcStyle>
    </a:firstRow>
    <a:neCell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8" autoAdjust="0"/>
    <p:restoredTop sz="88549" autoAdjust="0"/>
  </p:normalViewPr>
  <p:slideViewPr>
    <p:cSldViewPr snapToGrid="0" showGuides="1">
      <p:cViewPr varScale="1">
        <p:scale>
          <a:sx n="106" d="100"/>
          <a:sy n="106" d="100"/>
        </p:scale>
        <p:origin x="998" y="82"/>
      </p:cViewPr>
      <p:guideLst>
        <p:guide orient="horz" pos="3981"/>
        <p:guide pos="724"/>
        <p:guide pos="7046"/>
        <p:guide orient="horz" pos="54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32" Type="http://schemas.microsoft.com/office/2018/10/relationships/authors" Target="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3445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01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579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55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15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043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405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12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675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00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582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260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70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030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154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4.wdp"/><Relationship Id="rId3" Type="http://schemas.openxmlformats.org/officeDocument/2006/relationships/tags" Target="../tags/tag4.xml"/><Relationship Id="rId7" Type="http://schemas.microsoft.com/office/2007/relationships/hdphoto" Target="../media/hdphoto1.wdp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5" Type="http://schemas.openxmlformats.org/officeDocument/2006/relationships/notesSlide" Target="../notesSlides/notesSlide3.xml"/><Relationship Id="rId15" Type="http://schemas.microsoft.com/office/2007/relationships/hdphoto" Target="../media/hdphoto5.wdp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.xml"/><Relationship Id="rId9" Type="http://schemas.microsoft.com/office/2007/relationships/hdphoto" Target="../media/hdphoto2.wdp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microsoft.com/office/2007/relationships/hdphoto" Target="../media/hdphoto2.wdp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8.xml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microsoft.com/office/2007/relationships/hdphoto" Target="../media/hdphoto4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11" Type="http://schemas.openxmlformats.org/officeDocument/2006/relationships/image" Target="../media/image19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0.xml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5.png"/><Relationship Id="rId5" Type="http://schemas.openxmlformats.org/officeDocument/2006/relationships/image" Target="../media/image8.png"/><Relationship Id="rId10" Type="http://schemas.microsoft.com/office/2007/relationships/hdphoto" Target="../media/hdphoto2.wdp"/><Relationship Id="rId4" Type="http://schemas.microsoft.com/office/2007/relationships/hdphoto" Target="../media/hdphoto5.wdp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7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27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478494" y="3575711"/>
            <a:ext cx="11427460" cy="15335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学    科：英语（外研社版）</a:t>
            </a:r>
          </a:p>
          <a:p>
            <a:r>
              <a:rPr lang="zh-CN" altLang="en-US" sz="2800" dirty="0"/>
              <a:t>主讲人：樊玲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       学    校：四川省成都市成都棠湖</a:t>
            </a:r>
            <a:endParaRPr lang="en-US" altLang="zh-CN" sz="2800" dirty="0"/>
          </a:p>
          <a:p>
            <a:r>
              <a:rPr lang="zh-CN" altLang="en-US" sz="2800" dirty="0"/>
              <a:t>                                                               外国语学校附属小学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818862" y="3486670"/>
            <a:ext cx="9679305" cy="355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ts val="17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准确朗读韵文，并与同伴合作表演韵文。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8862" y="1969159"/>
            <a:ext cx="10987405" cy="9290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理解韵文内容，掌握与学习用品相关的词汇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pencil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ruler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schoolbag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eraser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book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。</a:t>
            </a:r>
          </a:p>
          <a:p>
            <a:pPr lvl="0" indent="0" algn="l">
              <a:lnSpc>
                <a:spcPts val="1500"/>
              </a:lnSpc>
              <a:buFont typeface="Wingdings" panose="05000000000000000000" pitchFamily="2" charset="2"/>
              <a:buNone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55BF2ED2-A012-8DE0-6C09-17ADB69F274A}"/>
              </a:ext>
            </a:extLst>
          </p:cNvPr>
          <p:cNvSpPr txBox="1"/>
          <p:nvPr/>
        </p:nvSpPr>
        <p:spPr>
          <a:xfrm>
            <a:off x="475294" y="1334159"/>
            <a:ext cx="493521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596725" y="5196047"/>
            <a:ext cx="37661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 things</a:t>
            </a:r>
            <a:endParaRPr lang="en-US" altLang="zh-CN" sz="2800" b="1" dirty="0">
              <a:ln>
                <a:noFill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ClrTx/>
              <a:buSzTx/>
              <a:buFontTx/>
            </a:pPr>
            <a:r>
              <a:rPr lang="zh-CN" altLang="en-US" sz="2800" b="1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800" b="1" dirty="0">
                <a:ln>
                  <a:noFill/>
                </a:ln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学习用品</a:t>
            </a:r>
          </a:p>
        </p:txBody>
      </p:sp>
      <p:sp>
        <p:nvSpPr>
          <p:cNvPr id="17" name="文本框 16"/>
          <p:cNvSpPr txBox="1"/>
          <p:nvPr>
            <p:custDataLst>
              <p:tags r:id="rId1"/>
            </p:custDataLst>
          </p:nvPr>
        </p:nvSpPr>
        <p:spPr>
          <a:xfrm>
            <a:off x="794422" y="4735730"/>
            <a:ext cx="1363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pencil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2"/>
            </p:custDataLst>
          </p:nvPr>
        </p:nvSpPr>
        <p:spPr>
          <a:xfrm>
            <a:off x="3581564" y="4735730"/>
            <a:ext cx="1592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3"/>
            </p:custDataLst>
          </p:nvPr>
        </p:nvSpPr>
        <p:spPr>
          <a:xfrm>
            <a:off x="6854749" y="5148897"/>
            <a:ext cx="1657985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1116945" y="2927985"/>
            <a:ext cx="8953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898589F4-1EED-F893-F3AB-FA9869EE267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C70708D-2610-D619-1C0B-0DCAEF059C9A}"/>
              </a:ext>
            </a:extLst>
          </p:cNvPr>
          <p:cNvCxnSpPr>
            <a:cxnSpLocks/>
          </p:cNvCxnSpPr>
          <p:nvPr/>
        </p:nvCxnSpPr>
        <p:spPr>
          <a:xfrm>
            <a:off x="450156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941CA062-4FBF-D7EA-0475-4C446D235796}"/>
              </a:ext>
            </a:extLst>
          </p:cNvPr>
          <p:cNvSpPr txBox="1"/>
          <p:nvPr/>
        </p:nvSpPr>
        <p:spPr>
          <a:xfrm>
            <a:off x="6684686" y="4735730"/>
            <a:ext cx="1399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eraser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E7FFFAC4-8248-36BF-B076-2F11EFE73A3F}"/>
              </a:ext>
            </a:extLst>
          </p:cNvPr>
          <p:cNvSpPr txBox="1"/>
          <p:nvPr/>
        </p:nvSpPr>
        <p:spPr>
          <a:xfrm>
            <a:off x="9389511" y="4735730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book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15EEF2C1-411D-9017-F35B-FA3FD4AF0D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7325" y="3451099"/>
            <a:ext cx="2295457" cy="1358708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E53D46B6-B511-F8C2-97BF-533C006811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63113" y="3632167"/>
            <a:ext cx="2948110" cy="1026870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D153909B-8624-FA04-4D01-404DA0A827C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8591" y="3273879"/>
            <a:ext cx="2062716" cy="1800784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9DB5B3F5-EBF9-292D-6E55-8C9B7415F3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12734" y="2267011"/>
            <a:ext cx="2557179" cy="2760502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8F7B1E5E-758F-A955-A673-AE1CE3BA771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6800" y="1356126"/>
            <a:ext cx="2486255" cy="234951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5" grpId="0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292" y="2180590"/>
            <a:ext cx="5809615" cy="4074864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7059150" y="2327275"/>
            <a:ext cx="1629410" cy="4629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  <a:endParaRPr lang="zh-CN" altLang="en-US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972" y="3382852"/>
            <a:ext cx="1954188" cy="1670339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2272203" y="1441460"/>
            <a:ext cx="8693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school things are in Qingqing’s schoolbag?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732010" y="5332095"/>
            <a:ext cx="2175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schoolbag</a:t>
            </a:r>
          </a:p>
        </p:txBody>
      </p:sp>
      <p:pic>
        <p:nvPicPr>
          <p:cNvPr id="4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3575" y="2912745"/>
            <a:ext cx="2532380" cy="250317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048C01E1-93AE-3B4A-EA3F-2AB9720FD7E4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7B0EA65A-CAA1-9D33-2C25-462AE1FAEDDE}"/>
              </a:ext>
            </a:extLst>
          </p:cNvPr>
          <p:cNvCxnSpPr>
            <a:cxnSpLocks/>
          </p:cNvCxnSpPr>
          <p:nvPr/>
        </p:nvCxnSpPr>
        <p:spPr>
          <a:xfrm>
            <a:off x="450156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47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主图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749" y="2081741"/>
            <a:ext cx="6522476" cy="4155691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3847895" y="770890"/>
            <a:ext cx="4004431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check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sp>
        <p:nvSpPr>
          <p:cNvPr id="7" name="圆角矩形标注 6"/>
          <p:cNvSpPr/>
          <p:nvPr/>
        </p:nvSpPr>
        <p:spPr>
          <a:xfrm>
            <a:off x="7391458" y="1781175"/>
            <a:ext cx="3857625" cy="1553845"/>
          </a:xfrm>
          <a:prstGeom prst="wedgeRoundRectCallout">
            <a:avLst>
              <a:gd name="adj1" fmla="val -63662"/>
              <a:gd name="adj2" fmla="val 76505"/>
              <a:gd name="adj3" fmla="val 16667"/>
            </a:avLst>
          </a:prstGeom>
          <a:noFill/>
          <a:ln w="57150">
            <a:solidFill>
              <a:srgbClr val="1784A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2563" y="1781175"/>
            <a:ext cx="1414780" cy="157099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CE06EA2-E6C9-72F2-966B-2B585ECC44B1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D3A44E97-4F86-6DCE-A3BF-49F29408AE2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2" end="7326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3918" y="949265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2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565250" y="1054563"/>
            <a:ext cx="4761044" cy="5211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rcRect l="8403" r="19386" b="37031"/>
          <a:stretch>
            <a:fillRect/>
          </a:stretch>
        </p:blipFill>
        <p:spPr>
          <a:xfrm rot="159236">
            <a:off x="9038295" y="4109332"/>
            <a:ext cx="143128" cy="444638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74582" y="355536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pencil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7E77A8E4-C8BF-6FBD-33DC-60FE0A21F71F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339B27DA-B63B-4DDB-6BBD-60B7536A38DF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2AFA4269-B6E3-27E0-00A5-250C1C3B6A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08580" y="2369985"/>
            <a:ext cx="2295457" cy="1358708"/>
          </a:xfrm>
          <a:prstGeom prst="rect">
            <a:avLst/>
          </a:prstGeom>
        </p:spPr>
      </p:pic>
      <p:pic>
        <p:nvPicPr>
          <p:cNvPr id="10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9786587C-2AA7-0CBB-4ADB-8AF0DABB16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2" end="10178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68 -0.24884 C -0.01368 -0.15717 -0.0599 -0.08634 -0.11589 -0.08634 C -0.1737 -0.08634 -0.2198 -0.15717 -0.2198 -0.24884 C -0.2198 -0.34027 -0.26602 -0.41111 -0.3237 -0.41111 C -0.37969 -0.41111 -0.42592 -0.34027 -0.42592 -0.24884 " pathEditMode="relative" rAng="0" ptsTypes="AAA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423775" y="1116478"/>
            <a:ext cx="4694564" cy="513827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4680" y="3877692"/>
            <a:ext cx="569826" cy="42402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053908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719EAF52-9CD2-8501-192D-D8A0E354FE49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C1D1C204-AC39-EEA0-DBA5-26A6DA5C3AB7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6DDC8725-DAE2-26EF-B387-F2510B2EC9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41443" y="2770282"/>
            <a:ext cx="2948110" cy="1026870"/>
          </a:xfrm>
          <a:prstGeom prst="rect">
            <a:avLst/>
          </a:prstGeom>
        </p:spPr>
      </p:pic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BEA9ABAE-6847-AFD1-990E-7A3349F5244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200" end="9988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19491 C -0.00273 -0.1294 -0.05 -0.07871 -0.10742 -0.07871 C -0.16653 -0.07871 -0.2138 -0.1294 -0.2138 -0.19491 C -0.2138 -0.26019 -0.26107 -0.31088 -0.32018 -0.31088 C -0.3776 -0.31088 -0.42487 -0.26019 -0.42487 -0.19491 " pathEditMode="relative" rAng="0" ptsTypes="AAAAA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4866" y="2800395"/>
            <a:ext cx="3437717" cy="3398533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4274996" y="799726"/>
            <a:ext cx="335758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274996" y="1599470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pic>
        <p:nvPicPr>
          <p:cNvPr id="15" name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4866" y="2889583"/>
            <a:ext cx="3349048" cy="3311412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7C463EE0-21F9-6A0A-BDAE-42F7767DDC17}"/>
              </a:ext>
            </a:extLst>
          </p:cNvPr>
          <p:cNvCxnSpPr>
            <a:cxnSpLocks/>
          </p:cNvCxnSpPr>
          <p:nvPr/>
        </p:nvCxnSpPr>
        <p:spPr>
          <a:xfrm>
            <a:off x="4339244" y="1353843"/>
            <a:ext cx="32197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C8CE8134-631D-B9F4-37A3-C6F6064F04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54592" y="2800395"/>
            <a:ext cx="2256292" cy="133552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D1DF18B-D769-F021-D35D-3395724D12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7896" y="2938410"/>
            <a:ext cx="2571494" cy="895689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E598523B-49CD-69B7-4A30-C15A39C863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47" end="9608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32844" y="888913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735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  <p:bldP spid="1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9291" y="2693035"/>
            <a:ext cx="3709634" cy="3667350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4766960" y="767805"/>
            <a:ext cx="2406429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lay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 game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15876" y="1352580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sp>
        <p:nvSpPr>
          <p:cNvPr id="5" name="矩形 4"/>
          <p:cNvSpPr/>
          <p:nvPr/>
        </p:nvSpPr>
        <p:spPr>
          <a:xfrm>
            <a:off x="193075" y="2110260"/>
            <a:ext cx="7298055" cy="3881755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lgDash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 dirty="0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0365" y="2881516"/>
            <a:ext cx="5351780" cy="655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5000"/>
              </a:lnSpc>
            </a:pPr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Round 1: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 I say, you do. (</a:t>
            </a:r>
            <a:r>
              <a:rPr lang="zh-CN" altLang="en-US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我说你做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0365" y="4202454"/>
            <a:ext cx="5715635" cy="655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5000"/>
              </a:lnSpc>
              <a:buClrTx/>
              <a:buSzTx/>
              <a:buFontTx/>
            </a:pPr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Round 2: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 I do, you say. (</a:t>
            </a:r>
            <a:r>
              <a:rPr lang="zh-CN" altLang="en-US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我做你说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874187C7-8A0C-3AFA-2D57-ED0634C74C08}"/>
              </a:ext>
            </a:extLst>
          </p:cNvPr>
          <p:cNvCxnSpPr>
            <a:cxnSpLocks/>
          </p:cNvCxnSpPr>
          <p:nvPr/>
        </p:nvCxnSpPr>
        <p:spPr>
          <a:xfrm flipV="1">
            <a:off x="4766960" y="1304162"/>
            <a:ext cx="2345407" cy="1680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4D8285B3-E6DC-388B-C85B-B369D3FEBB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398098">
            <a:off x="8272209" y="1622147"/>
            <a:ext cx="1649276" cy="97622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71117B00-C388-DB95-6CB3-17E6DFA031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393953">
            <a:off x="10276317" y="1683664"/>
            <a:ext cx="1949520" cy="6790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385926" y="1075052"/>
            <a:ext cx="4732413" cy="517969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2525" y="4142758"/>
            <a:ext cx="205105" cy="5194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5000" y="3631247"/>
            <a:ext cx="353060" cy="40195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546985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38DD2C58-3C7C-E25C-68AD-471D8DE9455D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A8BCA975-6251-5754-8940-C017A306C9CF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2FEF3476-0D9D-D761-E4CC-F7B47EEFBB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6110" y="2110181"/>
            <a:ext cx="2062716" cy="1800784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E8909DD9-2EA2-7616-1C7E-A980083382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691" end="9438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1273 L 0.01003 0.00254 L 0.00586 -0.01019 L 0.00234 -0.02061 L -0.00247 -0.03334 L -0.01081 -0.05 L -0.01771 -0.06019 L -0.02396 -0.06922 L -0.03021 -0.07315 L -0.03854 -0.08473 L -0.04479 -0.08982 L -0.05378 -0.09885 L -0.06146 -0.10649 L -0.07318 -0.11667 L -0.08581 -0.1257 L -0.09414 -0.13334 L -0.10234 -0.13843 L -0.11276 -0.14491 L -0.14336 -0.16274 L -0.15378 -0.17037 L -0.1655 -0.18195 L -0.17448 -0.18843 L -0.19609 -0.19861 L -0.20794 -0.20764 L -0.21758 -0.21412 L -0.22526 -0.21922 L -0.23971 -0.2294 L -0.2543 -0.24098 L -0.27175 -0.25116 L -0.28346 -0.25764 L -0.28971 -0.25764 L -0.31615 -0.27037 L -0.32227 -0.27292 L -0.32787 -0.27547 L -0.33346 -0.27037 L -0.34037 -0.25764 L -0.34388 -0.24723 L -0.34662 -0.23704 L -0.35013 -0.2257 L -0.35495 -0.20764 L -0.3612 -0.18982 L -0.36953 -0.1757 L -0.37513 -0.16528 L -0.38138 -0.15625 L -0.38685 -0.15116 L -0.39245 -0.14746 " pathEditMode="relative" rAng="0" ptsTypes="AAAAAAAAAAAAAAAAAAAAAAAAAAAAAAAAAAAAAAAAAAAAAA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5" y="-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304134" y="985529"/>
            <a:ext cx="4814205" cy="5269221"/>
          </a:xfrm>
          <a:prstGeom prst="rect">
            <a:avLst/>
          </a:prstGeom>
        </p:spPr>
      </p:pic>
      <p:sp>
        <p:nvSpPr>
          <p:cNvPr id="57" name="下箭头 56"/>
          <p:cNvSpPr/>
          <p:nvPr/>
        </p:nvSpPr>
        <p:spPr>
          <a:xfrm rot="1500000">
            <a:off x="8644597" y="3674237"/>
            <a:ext cx="360045" cy="46926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46985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DF12FEE7-EDA3-1AA6-12C5-937EB29D3639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F1C346E-8FCD-5E1C-7487-32499BE59977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1EF73790-E883-A43B-0255-88FF340FD6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3490" y="1333333"/>
            <a:ext cx="2557179" cy="2760502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69162E37-E074-7FF8-2C07-97AFB93690E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800" end="9228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7" grpId="1" bldLvl="0" animBg="1"/>
      <p:bldP spid="57" grpId="2" bldLvl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669" y="2815797"/>
            <a:ext cx="3504219" cy="3464277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202222" y="1595459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378D7F7-7FE1-945C-59D2-D7F88E37F168}"/>
              </a:ext>
            </a:extLst>
          </p:cNvPr>
          <p:cNvSpPr/>
          <p:nvPr/>
        </p:nvSpPr>
        <p:spPr>
          <a:xfrm>
            <a:off x="4274996" y="799726"/>
            <a:ext cx="335758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656636D-A5F9-546C-478F-20625ECEB67D}"/>
              </a:ext>
            </a:extLst>
          </p:cNvPr>
          <p:cNvCxnSpPr>
            <a:cxnSpLocks/>
          </p:cNvCxnSpPr>
          <p:nvPr/>
        </p:nvCxnSpPr>
        <p:spPr>
          <a:xfrm>
            <a:off x="4339244" y="1353843"/>
            <a:ext cx="32197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8A80CE59-9FC4-AD8A-D36B-C9B24721C2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22076" y="2103677"/>
            <a:ext cx="1917168" cy="167371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98CAA5D-91F6-8E05-B855-5348E30E2C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435341">
            <a:off x="7752863" y="1944103"/>
            <a:ext cx="2007935" cy="2167588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7F2A6A3A-84AC-F49D-B31C-6CA9ED5BBDE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600" end="8867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883752" y="942391"/>
            <a:ext cx="406400" cy="406400"/>
          </a:xfrm>
          <a:prstGeom prst="rect">
            <a:avLst/>
          </a:prstGeom>
        </p:spPr>
      </p:pic>
      <p:pic>
        <p:nvPicPr>
          <p:cNvPr id="2" name="图片2">
            <a:extLst>
              <a:ext uri="{FF2B5EF4-FFF2-40B4-BE49-F238E27FC236}">
                <a16:creationId xmlns:a16="http://schemas.microsoft.com/office/drawing/2014/main" id="{BB31873A-FDC8-B8B7-58F8-411AEC63DC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02222" y="2859071"/>
            <a:ext cx="3459884" cy="34210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6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  <p:bldP spid="1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矩形 27"/>
          <p:cNvSpPr/>
          <p:nvPr/>
        </p:nvSpPr>
        <p:spPr>
          <a:xfrm>
            <a:off x="3304471" y="922655"/>
            <a:ext cx="495821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Watch the video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6" name="矩形 5"/>
          <p:cNvSpPr/>
          <p:nvPr/>
        </p:nvSpPr>
        <p:spPr>
          <a:xfrm>
            <a:off x="2657475" y="1905000"/>
            <a:ext cx="6400800" cy="3800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3C5BA6-B006-6EBB-53EA-94C7FD1E920A}"/>
              </a:ext>
            </a:extLst>
          </p:cNvPr>
          <p:cNvSpPr txBox="1"/>
          <p:nvPr/>
        </p:nvSpPr>
        <p:spPr>
          <a:xfrm>
            <a:off x="3766695" y="3605182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01855D7-A219-00C6-F885-A388C327C83B}"/>
              </a:ext>
            </a:extLst>
          </p:cNvPr>
          <p:cNvCxnSpPr>
            <a:cxnSpLocks/>
          </p:cNvCxnSpPr>
          <p:nvPr/>
        </p:nvCxnSpPr>
        <p:spPr>
          <a:xfrm>
            <a:off x="3380510" y="1436715"/>
            <a:ext cx="47881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D640B364-F897-B449-DEC0-AB2F2E0FA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10108">
            <a:off x="781448" y="1593000"/>
            <a:ext cx="1232037" cy="11642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86522EA-73A2-6B0E-7FA4-2949654314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259782">
            <a:off x="303290" y="2795350"/>
            <a:ext cx="1779283" cy="192075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58B884A-849B-A551-9D4D-93A43F4A5E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741" y="4530047"/>
            <a:ext cx="1917168" cy="167371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072C6004-6309-D066-8838-C2A5CFCF4E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83964">
            <a:off x="9469381" y="2042598"/>
            <a:ext cx="1860701" cy="6481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20245F6-3763-891C-CC28-E9CC226B3FA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47915" y="3175789"/>
            <a:ext cx="1738097" cy="10288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F1EFB9D-DF56-5D6E-E370-F86A90AD1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10108">
            <a:off x="9975959" y="4592784"/>
            <a:ext cx="1232037" cy="11642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6"/>
          <p:cNvSpPr/>
          <p:nvPr/>
        </p:nvSpPr>
        <p:spPr>
          <a:xfrm rot="7680000" flipV="1">
            <a:off x="10822133" y="3276467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Freeform 6"/>
          <p:cNvSpPr/>
          <p:nvPr/>
        </p:nvSpPr>
        <p:spPr>
          <a:xfrm rot="6360000" flipV="1">
            <a:off x="8658312" y="1721562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7" name="Freeform 6"/>
          <p:cNvSpPr/>
          <p:nvPr/>
        </p:nvSpPr>
        <p:spPr>
          <a:xfrm rot="4260000" flipV="1">
            <a:off x="5888072" y="1528445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6"/>
          <p:cNvSpPr/>
          <p:nvPr/>
        </p:nvSpPr>
        <p:spPr>
          <a:xfrm rot="3774617" flipV="1">
            <a:off x="3028046" y="1721562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>
          <a:xfrm flipV="1">
            <a:off x="1011238" y="350012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76325" y="1856105"/>
            <a:ext cx="1637665" cy="1509395"/>
            <a:chOff x="323528" y="2205980"/>
            <a:chExt cx="2160588" cy="1943100"/>
          </a:xfrm>
        </p:grpSpPr>
        <p:sp>
          <p:nvSpPr>
            <p:cNvPr id="24" name="Oval 5"/>
            <p:cNvSpPr/>
            <p:nvPr/>
          </p:nvSpPr>
          <p:spPr>
            <a:xfrm>
              <a:off x="323528" y="220598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" name="WordArt 22"/>
            <p:cNvSpPr>
              <a:spLocks noTextEdit="1"/>
            </p:cNvSpPr>
            <p:nvPr/>
          </p:nvSpPr>
          <p:spPr>
            <a:xfrm>
              <a:off x="995908" y="2708399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775076" y="1441416"/>
            <a:ext cx="1634490" cy="1439545"/>
            <a:chOff x="1907704" y="188640"/>
            <a:chExt cx="2160588" cy="1943100"/>
          </a:xfrm>
        </p:grpSpPr>
        <p:sp>
          <p:nvSpPr>
            <p:cNvPr id="28" name="Oval 6"/>
            <p:cNvSpPr/>
            <p:nvPr/>
          </p:nvSpPr>
          <p:spPr>
            <a:xfrm>
              <a:off x="1907704" y="18864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" name="WordArt 23"/>
            <p:cNvSpPr>
              <a:spLocks noTextEdit="1"/>
            </p:cNvSpPr>
            <p:nvPr/>
          </p:nvSpPr>
          <p:spPr>
            <a:xfrm>
              <a:off x="2555776" y="692696"/>
              <a:ext cx="839787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54969" y="1497507"/>
            <a:ext cx="1643380" cy="1429385"/>
            <a:chOff x="4904767" y="251044"/>
            <a:chExt cx="2160587" cy="1943100"/>
          </a:xfrm>
        </p:grpSpPr>
        <p:sp>
          <p:nvSpPr>
            <p:cNvPr id="32" name="Oval 7"/>
            <p:cNvSpPr/>
            <p:nvPr/>
          </p:nvSpPr>
          <p:spPr>
            <a:xfrm>
              <a:off x="4904767" y="251044"/>
              <a:ext cx="2160587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WordArt 24"/>
            <p:cNvSpPr>
              <a:spLocks noTextEdit="1"/>
            </p:cNvSpPr>
            <p:nvPr/>
          </p:nvSpPr>
          <p:spPr>
            <a:xfrm>
              <a:off x="5532412" y="764704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78925" y="1931670"/>
            <a:ext cx="1515110" cy="1372235"/>
            <a:chOff x="6588125" y="2060848"/>
            <a:chExt cx="2160588" cy="1943100"/>
          </a:xfrm>
        </p:grpSpPr>
        <p:sp>
          <p:nvSpPr>
            <p:cNvPr id="38" name="Oval 8"/>
            <p:cNvSpPr/>
            <p:nvPr/>
          </p:nvSpPr>
          <p:spPr>
            <a:xfrm>
              <a:off x="6588125" y="2060848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WordArt 25"/>
            <p:cNvSpPr>
              <a:spLocks noTextEdit="1"/>
            </p:cNvSpPr>
            <p:nvPr/>
          </p:nvSpPr>
          <p:spPr>
            <a:xfrm>
              <a:off x="7332612" y="2636912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sp>
        <p:nvSpPr>
          <p:cNvPr id="1048599" name="矩形 27"/>
          <p:cNvSpPr/>
          <p:nvPr/>
        </p:nvSpPr>
        <p:spPr>
          <a:xfrm>
            <a:off x="4668304" y="749285"/>
            <a:ext cx="327205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Match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2" name="Oval 5"/>
          <p:cNvSpPr/>
          <p:nvPr/>
        </p:nvSpPr>
        <p:spPr>
          <a:xfrm>
            <a:off x="262477" y="4518322"/>
            <a:ext cx="1562100" cy="140906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WordArt 22"/>
          <p:cNvSpPr>
            <a:spLocks noTextEdit="1"/>
          </p:cNvSpPr>
          <p:nvPr/>
        </p:nvSpPr>
        <p:spPr>
          <a:xfrm>
            <a:off x="748887" y="4882812"/>
            <a:ext cx="607060" cy="67945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0572113" y="4306570"/>
            <a:ext cx="1468755" cy="1341755"/>
            <a:chOff x="323528" y="2205980"/>
            <a:chExt cx="2160588" cy="1943100"/>
          </a:xfrm>
        </p:grpSpPr>
        <p:sp>
          <p:nvSpPr>
            <p:cNvPr id="16" name="Oval 5"/>
            <p:cNvSpPr/>
            <p:nvPr/>
          </p:nvSpPr>
          <p:spPr>
            <a:xfrm>
              <a:off x="323528" y="220598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WordArt 22"/>
            <p:cNvSpPr>
              <a:spLocks noTextEdit="1"/>
            </p:cNvSpPr>
            <p:nvPr/>
          </p:nvSpPr>
          <p:spPr>
            <a:xfrm>
              <a:off x="995908" y="2708399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pic>
        <p:nvPicPr>
          <p:cNvPr id="132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925" y="4683760"/>
            <a:ext cx="1148715" cy="1135380"/>
          </a:xfrm>
          <a:prstGeom prst="rect">
            <a:avLst/>
          </a:prstGeom>
        </p:spPr>
      </p:pic>
      <p:pic>
        <p:nvPicPr>
          <p:cNvPr id="133" name="图片 1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00000">
            <a:off x="1710133" y="4423720"/>
            <a:ext cx="1645242" cy="1655461"/>
          </a:xfrm>
          <a:prstGeom prst="rect">
            <a:avLst/>
          </a:prstGeom>
        </p:spPr>
      </p:pic>
      <p:pic>
        <p:nvPicPr>
          <p:cNvPr id="13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248" y="4670225"/>
            <a:ext cx="1127125" cy="1114425"/>
          </a:xfrm>
          <a:prstGeom prst="rect">
            <a:avLst/>
          </a:prstGeom>
        </p:spPr>
      </p:pic>
      <p:pic>
        <p:nvPicPr>
          <p:cNvPr id="135" name="图片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6610" y="4564579"/>
            <a:ext cx="1393190" cy="1220071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5997D559-4ACB-9A4C-B5C5-8F5CEF3706E8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9DE496E9-5E2B-8D7B-A8D3-700555CB9C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2020" y="4919037"/>
            <a:ext cx="1472941" cy="87357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1E312F1-035B-72D1-8870-72A642D924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008415">
            <a:off x="7261932" y="4851324"/>
            <a:ext cx="1944859" cy="677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6"/>
          <p:cNvSpPr/>
          <p:nvPr/>
        </p:nvSpPr>
        <p:spPr>
          <a:xfrm rot="7680000" flipV="1">
            <a:off x="10881678" y="324231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Freeform 6"/>
          <p:cNvSpPr/>
          <p:nvPr/>
        </p:nvSpPr>
        <p:spPr>
          <a:xfrm rot="6360000" flipV="1">
            <a:off x="8648798" y="1567041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7" name="Freeform 6"/>
          <p:cNvSpPr/>
          <p:nvPr/>
        </p:nvSpPr>
        <p:spPr>
          <a:xfrm rot="4260000" flipV="1">
            <a:off x="5815891" y="1543998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6"/>
          <p:cNvSpPr/>
          <p:nvPr/>
        </p:nvSpPr>
        <p:spPr>
          <a:xfrm rot="3906649" flipV="1">
            <a:off x="2914332" y="1651015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>
          <a:xfrm flipV="1">
            <a:off x="1011238" y="350012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Oval 5"/>
          <p:cNvSpPr/>
          <p:nvPr/>
        </p:nvSpPr>
        <p:spPr>
          <a:xfrm>
            <a:off x="1076325" y="1856105"/>
            <a:ext cx="1637665" cy="150939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WordArt 22"/>
          <p:cNvSpPr>
            <a:spLocks noTextEdit="1"/>
          </p:cNvSpPr>
          <p:nvPr/>
        </p:nvSpPr>
        <p:spPr>
          <a:xfrm>
            <a:off x="1586230" y="2246630"/>
            <a:ext cx="636270" cy="72771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28" name="Oval 6"/>
          <p:cNvSpPr/>
          <p:nvPr/>
        </p:nvSpPr>
        <p:spPr>
          <a:xfrm>
            <a:off x="3601829" y="1316355"/>
            <a:ext cx="1634490" cy="143954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WordArt 23"/>
          <p:cNvSpPr>
            <a:spLocks noTextEdit="1"/>
          </p:cNvSpPr>
          <p:nvPr/>
        </p:nvSpPr>
        <p:spPr>
          <a:xfrm>
            <a:off x="4092049" y="1689735"/>
            <a:ext cx="635000" cy="69405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2" name="Oval 7"/>
          <p:cNvSpPr/>
          <p:nvPr/>
        </p:nvSpPr>
        <p:spPr>
          <a:xfrm>
            <a:off x="6763824" y="1405394"/>
            <a:ext cx="1643380" cy="142938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34" name="WordArt 24"/>
          <p:cNvSpPr>
            <a:spLocks noTextEdit="1"/>
          </p:cNvSpPr>
          <p:nvPr/>
        </p:nvSpPr>
        <p:spPr>
          <a:xfrm>
            <a:off x="7275634" y="1828304"/>
            <a:ext cx="638810" cy="68897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8" name="Oval 8"/>
          <p:cNvSpPr/>
          <p:nvPr/>
        </p:nvSpPr>
        <p:spPr>
          <a:xfrm>
            <a:off x="9178925" y="1931670"/>
            <a:ext cx="1515110" cy="137223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39" name="WordArt 25"/>
          <p:cNvSpPr>
            <a:spLocks noTextEdit="1"/>
          </p:cNvSpPr>
          <p:nvPr/>
        </p:nvSpPr>
        <p:spPr>
          <a:xfrm>
            <a:off x="9700895" y="2338705"/>
            <a:ext cx="588645" cy="66167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12" name="Oval 5"/>
          <p:cNvSpPr/>
          <p:nvPr/>
        </p:nvSpPr>
        <p:spPr>
          <a:xfrm>
            <a:off x="150495" y="4570095"/>
            <a:ext cx="1562100" cy="140906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WordArt 22"/>
          <p:cNvSpPr>
            <a:spLocks noTextEdit="1"/>
          </p:cNvSpPr>
          <p:nvPr/>
        </p:nvSpPr>
        <p:spPr>
          <a:xfrm>
            <a:off x="636905" y="4934585"/>
            <a:ext cx="607060" cy="67945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16" name="Oval 5"/>
          <p:cNvSpPr/>
          <p:nvPr/>
        </p:nvSpPr>
        <p:spPr>
          <a:xfrm>
            <a:off x="10542905" y="4410761"/>
            <a:ext cx="1498600" cy="1372234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7" name="WordArt 22"/>
          <p:cNvSpPr>
            <a:spLocks noTextEdit="1"/>
          </p:cNvSpPr>
          <p:nvPr/>
        </p:nvSpPr>
        <p:spPr>
          <a:xfrm>
            <a:off x="11000105" y="4824095"/>
            <a:ext cx="570865" cy="64706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pic>
        <p:nvPicPr>
          <p:cNvPr id="130" name="图片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 r="7883"/>
          <a:stretch/>
        </p:blipFill>
        <p:spPr>
          <a:xfrm>
            <a:off x="7505065" y="4846320"/>
            <a:ext cx="1134110" cy="972820"/>
          </a:xfrm>
          <a:prstGeom prst="rect">
            <a:avLst/>
          </a:prstGeom>
        </p:spPr>
      </p:pic>
      <p:pic>
        <p:nvPicPr>
          <p:cNvPr id="132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8925" y="4683760"/>
            <a:ext cx="1148715" cy="1135380"/>
          </a:xfrm>
          <a:prstGeom prst="rect">
            <a:avLst/>
          </a:prstGeom>
        </p:spPr>
      </p:pic>
      <p:pic>
        <p:nvPicPr>
          <p:cNvPr id="133" name="图片 1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00000">
            <a:off x="1557596" y="4383193"/>
            <a:ext cx="1769226" cy="1782235"/>
          </a:xfrm>
          <a:prstGeom prst="rect">
            <a:avLst/>
          </a:prstGeom>
        </p:spPr>
      </p:pic>
      <p:pic>
        <p:nvPicPr>
          <p:cNvPr id="134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710" y="4704715"/>
            <a:ext cx="1127125" cy="1114425"/>
          </a:xfrm>
          <a:prstGeom prst="rect">
            <a:avLst/>
          </a:prstGeom>
        </p:spPr>
      </p:pic>
      <p:pic>
        <p:nvPicPr>
          <p:cNvPr id="135" name="图片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6610" y="4566235"/>
            <a:ext cx="1393190" cy="121676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19635A3E-FA58-0570-4A4D-57A7985F254F}"/>
              </a:ext>
            </a:extLst>
          </p:cNvPr>
          <p:cNvSpPr/>
          <p:nvPr/>
        </p:nvSpPr>
        <p:spPr>
          <a:xfrm>
            <a:off x="4668304" y="749285"/>
            <a:ext cx="327205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Match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31FD6F83-0DE0-8C17-B0F6-CD28A8B8C438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55C9B7B1-F13E-732C-49C1-3D7F46DE98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3162" y="4880216"/>
            <a:ext cx="1525192" cy="9027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1200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84 0.01204 L -0.01484 0.01227 C -0.0151 0.0007 -0.01497 -0.01527 -0.01615 -0.02708 C -0.01654 -0.03101 -0.01732 -0.03495 -0.01784 -0.03888 C -0.01823 -0.05648 -0.01732 -0.07268 -0.0207 -0.08912 C -0.02135 -0.09212 -0.0224 -0.09513 -0.02357 -0.09791 C -0.02604 -0.10324 -0.02826 -0.10949 -0.03151 -0.11342 C -0.03607 -0.11875 -0.04167 -0.12638 -0.04687 -0.13032 C -0.05195 -0.13425 -0.05716 -0.13796 -0.06263 -0.1405 C -0.06862 -0.14351 -0.07487 -0.14583 -0.08125 -0.14722 C -0.08555 -0.14814 -0.0901 -0.14768 -0.09453 -0.14791 C -0.0957 -0.14837 -0.09687 -0.1493 -0.09818 -0.1493 C -0.10312 -0.1493 -0.11302 -0.1405 -0.11523 -0.13912 C -0.11836 -0.13703 -0.12174 -0.13564 -0.12474 -0.1331 C -0.12969 -0.12916 -0.13477 -0.12175 -0.1388 -0.1155 C -0.1401 -0.11342 -0.14128 -0.11087 -0.14258 -0.10879 C -0.16302 -0.07731 -0.14479 -0.10555 -0.15625 -0.0875 C -0.15729 -0.08587 -0.15846 -0.08402 -0.15951 -0.0824 C -0.16107 -0.07986 -0.1625 -0.07731 -0.16406 -0.075 C -0.16523 -0.07361 -0.16641 -0.07222 -0.16745 -0.0706 C -0.1694 -0.06782 -0.17122 -0.06458 -0.17318 -0.0618 C -0.17604 -0.05787 -0.17904 -0.05439 -0.1819 -0.05069 C -0.18268 -0.04976 -0.18372 -0.04907 -0.18437 -0.04768 C -0.19818 -0.02337 -0.18047 -0.05393 -0.19102 -0.0375 C -0.19245 -0.03518 -0.19375 -0.03263 -0.19518 -0.03009 C -0.1957 -0.02916 -0.19609 -0.02777 -0.19687 -0.02708 C -0.20651 -0.01851 -0.19779 -0.02662 -0.20508 -0.01898 C -0.20573 -0.01851 -0.20625 -0.01805 -0.20677 -0.01759 C -0.21185 -0.01226 -0.20716 -0.01643 -0.21094 -0.01319 C -0.21341 -0.00879 -0.21224 -0.01041 -0.21419 -0.00787 L -0.21797 0.01112 L -0.21875 -0.00138 " pathEditMode="relative" rAng="0" ptsTypes="AAAAAAAAAAAAAAAAAAAAAAAAAAAAAA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95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51 -0.02246 L 0.00651 -0.03125 L 0.03685 -0.04329 L 0.04727 -0.05047 L 0.07838 -0.07686 L 0.09831 -0.08565 L 0.11901 -0.10232 L 0.11901 -0.10949 L 0.11901 -0.1301 L 0.10872 -0.13889 L 0.05755 -0.16297 L 0.01693 -0.1875 L -0.00378 -0.19792 L -0.02461 -0.21945 L -0.02461 -0.22593 L -0.04453 -0.23704 L -0.06523 -0.24908 L -0.07565 -0.26088 L -0.09557 -0.26899 L -0.11628 -0.28565 L -0.12669 -0.29537 L -0.14662 -0.30718 L -0.17773 -0.31528 L -0.20807 -0.32246 L -0.23919 -0.33357 L -0.2694 -0.34561 L -0.31016 -0.35579 L -0.32044 -0.36227 L -0.34128 -0.36945 L -0.3612 -0.37662 L -0.39232 -0.38287 L -0.42266 -0.38936 L -0.5151 -0.39885 " pathEditMode="relative" rAng="0" ptsTypes="AAAAAAAAAAAAAAAAAAAAAAAAAAAAAAAAA">
                                      <p:cBhvr>
                                        <p:cTn id="1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6" y="-18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 0.0331 L -0.03594 0.0213 L -0.03997 0.00833 L -0.0526 -0.02616 L -0.06263 -0.05208 L -0.06797 -0.06412 L -0.0806 -0.09143 L -0.08659 -0.10324 L -0.10326 -0.13171 L -0.12604 -0.17454 L -0.13268 -0.18403 L -0.14674 -0.2125 L -0.16341 -0.23889 L -0.18216 -0.26227 L -0.19674 -0.28125 L -0.22344 -0.31574 L -0.24622 -0.34421 L -0.27148 -0.37384 L -0.28294 -0.3868 L -0.29427 -0.4 L -0.31888 -0.42477 L -0.33503 -0.44143 L -0.34023 -0.44745 L -0.35365 -0.46528 L -0.36966 -0.4831 L -0.38372 -0.49838 L -0.39167 -0.51042 L -0.40234 -0.52106 L -0.40898 -0.52569 L -0.41706 -0.52106 L -0.4224 -0.51505 L -0.42643 -0.50555 L -0.42904 -0.49606 L -0.43112 -0.48426 L -0.43112 -0.47361 " pathEditMode="relative" rAng="0" ptsTypes="AAAAAAAAAAAAAAAAAAAAAAAAAAAAAAAAAAA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61" y="-2794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5 0.08217 L -0.01915 0.06088 L -0.01784 0.03935 L -0.01641 0.00648 L -0.01563 -0.01111 L -0.0142 -0.04977 L -0.01198 -0.09468 L -0.00938 -0.14699 L -0.00717 -0.18218 L -0.00586 -0.20162 L -0.00183 -0.25394 L -0.0004 -0.27338 L 0.00729 -0.35903 L 0.00911 -0.37269 L 0.01223 -0.40371 L 0.01575 -0.425 L 0.01783 -0.43681 L 0.0207 -0.4581 L 0.025 -0.47963 L 0.02929 -0.49699 L 0.03333 -0.51829 L 0.03528 -0.52616 L 0.03945 -0.54746 L 0.04309 -0.56505 L 0.04661 -0.57662 L 0.05312 -0.60185 L 0.05703 -0.61158 L 0.05898 -0.61551 L 0.06067 -0.61551 L 0.06328 -0.61551 L 0.06783 -0.61551 L 0.06992 -0.61366 L 0.07161 -0.60787 L 0.07304 -0.59815 L 0.07487 -0.58449 L 0.07656 -0.56111 L 0.07786 -0.53982 L 0.07825 -0.52408 L 0.07877 -0.50671 L 0.08007 -0.48125 L 0.08085 -0.46597 L 0.08164 -0.44838 " pathEditMode="relative" rAng="0" ptsTypes="AAAAAAAAAAAAAAAAAAAAAAAAAAAAAAAAAAAAAAAAAA">
                                      <p:cBhvr>
                                        <p:cTn id="2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348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62 -0.10069 L 0.02734 -0.10903 L 0.03737 -0.11736 L 0.04401 -0.12222 L 0.05273 -0.12801 L 0.05872 -0.13148 L 0.06745 -0.13981 L 0.07878 -0.14815 L 0.08945 -0.15417 L 0.10078 -0.16018 L 0.11211 -0.16597 L 0.12813 -0.17778 L 0.13945 -0.18379 L 0.15755 -0.19815 L 0.17891 -0.21227 L 0.19023 -0.2206 L 0.19818 -0.22546 L 0.21159 -0.23611 L 0.21888 -0.24074 L 0.22826 -0.24792 L 0.24232 -0.25741 L 0.25495 -0.2669 L 0.26693 -0.27754 L 0.27305 -0.28241 L 0.28438 -0.2919 L 0.29635 -0.3 L 0.30768 -0.30602 L 0.32175 -0.31782 L 0.33438 -0.3287 L 0.3418 -0.33565 L 0.35104 -0.34282 L 0.35846 -0.35116 L 0.36719 -0.35949 L 0.38451 -0.37129 L 0.3905 -0.37361 L 0.40456 -0.38079 L 0.4125 -0.3831 L 0.42122 -0.38565 L 0.43516 -0.39143 L 0.44518 -0.39745 L 0.45651 -0.40324 L 0.46992 -0.4081 L 0.4819 -0.41412 L 0.49596 -0.41991 L 0.50794 -0.42222 L 0.51328 -0.42477 L 0.52135 -0.42477 L 0.53398 -0.42477 L 0.54336 -0.42477 L 0.55404 -0.42477 L 0.56667 -0.42361 L 0.58281 -0.41991 L 0.59349 -0.41875 L 0.60013 -0.41412 L 0.60547 -0.40694 L 0.61146 -0.39745 L 0.61953 -0.38796 " pathEditMode="relative" rAng="0" ptsTypes="AAAAAAAAAAAAAAAAAAAAAAAAAAAAAAAAAAAAAAAAAAAAAAAAAAAAAAAAA">
                                      <p:cBhvr>
                                        <p:cTn id="3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9" y="-162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9 -0.08634 L -0.00443 -0.09653 L 0.00364 -0.1162 L 0.01315 -0.13356 L 0.02252 -0.15208 L 0.02851 -0.16342 L 0.03932 -0.17708 L 0.04726 -0.18935 L 0.05872 -0.20185 L 0.06953 -0.21065 L 0.08502 -0.22037 L 0.09791 -0.22801 L 0.10989 -0.23426 L 0.12343 -0.23912 L 0.12942 -0.24143 L 0.14362 -0.24421 L 0.16041 -0.24653 L 0.1677 -0.24653 L 0.1806 -0.24653 L 0.18593 -0.24653 L 0.19674 -0.24653 L 0.20208 -0.24653 L 0.21679 -0.24653 L 0.22565 -0.24653 L 0.24049 -0.24537 L 0.26523 -0.24143 L 0.27461 -0.23912 L 0.30429 -0.23171 L 0.3151 -0.22917 L 0.32239 -0.22662 L 0.32981 -0.22662 L 0.34674 -0.22176 L 0.35208 -0.22176 L 0.36354 -0.21921 L 0.36901 -0.21921 L 0.3763 -0.21412 L 0.38632 -0.21065 L 0.39375 -0.2081 L 0.40586 -0.19815 L 0.41536 -0.18935 L 0.42148 -0.18565 L 0.42929 -0.17824 L 0.43671 -0.17454 L 0.44687 -0.16829 L 0.4556 -0.16088 L 0.46106 -0.15347 L 0.46718 -0.14722 L 0.47448 -0.13842 L 0.48515 -0.12361 L 0.49323 -0.10995 L 0.50273 -0.09259 L 0.50807 -0.08009 L 0.51354 -0.06528 L 0.51888 -0.05532 L 0.52226 -0.04537 L 0.52903 -0.03171 L 0.53307 -0.02176 " pathEditMode="relative" rAng="0" ptsTypes="AAAAAAAAAAAAAAAAAAAAAAAAAAAAAAAAAAAAAAAAAAAAAAAAAAAAAAAAA">
                                      <p:cBhvr>
                                        <p:cTn id="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31" y="-479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4" grpId="0" animBg="1"/>
      <p:bldP spid="39" grpId="0" animBg="1"/>
      <p:bldP spid="13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组合 157"/>
          <p:cNvGrpSpPr/>
          <p:nvPr/>
        </p:nvGrpSpPr>
        <p:grpSpPr>
          <a:xfrm>
            <a:off x="6250493" y="1967733"/>
            <a:ext cx="5515449" cy="2397137"/>
            <a:chOff x="-2791" y="1749"/>
            <a:chExt cx="7293" cy="3571"/>
          </a:xfrm>
        </p:grpSpPr>
        <p:sp>
          <p:nvSpPr>
            <p:cNvPr id="156" name="文本框 155"/>
            <p:cNvSpPr txBox="1"/>
            <p:nvPr/>
          </p:nvSpPr>
          <p:spPr>
            <a:xfrm>
              <a:off x="-2723" y="1749"/>
              <a:ext cx="6767" cy="35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</a:rPr>
                <a:t>I can: </a:t>
              </a: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zh-CN" sz="20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+mn-ea"/>
                </a:rPr>
                <a:t>1. Chant accurately and fluently. </a:t>
              </a:r>
              <a:r>
                <a:rPr lang="en-US" altLang="zh-CN" sz="2000" b="1" dirty="0" err="1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准确流利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。</a:t>
              </a: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zh-CN" sz="20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Comic Sans MS" panose="030F0702030302020204"/>
                <a:ea typeface="Comic Sans MS" panose="030F0702030302020204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+mn-ea"/>
                </a:rPr>
                <a:t>2. Chant with rhythm. </a:t>
              </a:r>
              <a:r>
                <a:rPr lang="en-US" altLang="zh-CN" sz="2000" b="1" dirty="0" err="1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有节奏感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。</a:t>
              </a:r>
            </a:p>
          </p:txBody>
        </p:sp>
        <p:sp>
          <p:nvSpPr>
            <p:cNvPr id="157" name="矩形 156"/>
            <p:cNvSpPr/>
            <p:nvPr/>
          </p:nvSpPr>
          <p:spPr>
            <a:xfrm>
              <a:off x="-2791" y="1749"/>
              <a:ext cx="7293" cy="3571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prstDash val="lg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五角星 1"/>
          <p:cNvSpPr/>
          <p:nvPr/>
        </p:nvSpPr>
        <p:spPr>
          <a:xfrm>
            <a:off x="11161688" y="2659863"/>
            <a:ext cx="412377" cy="407147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五角星 25"/>
          <p:cNvSpPr/>
          <p:nvPr/>
        </p:nvSpPr>
        <p:spPr>
          <a:xfrm>
            <a:off x="10008199" y="3132093"/>
            <a:ext cx="412377" cy="407147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64E6F812-AC43-0BC4-BA24-3D7CAF9F8ADB}"/>
              </a:ext>
            </a:extLst>
          </p:cNvPr>
          <p:cNvSpPr/>
          <p:nvPr/>
        </p:nvSpPr>
        <p:spPr>
          <a:xfrm>
            <a:off x="4690746" y="749285"/>
            <a:ext cx="322716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0360CCC-0211-7EEC-D978-BCC17E910D65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037B8397-E953-65C7-13EB-7CA6E04F33E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99" end="7197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83710" y="872394"/>
            <a:ext cx="406400" cy="4064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5CF5938-5BCB-E97B-9D09-977C176CE4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6255" y="1476432"/>
            <a:ext cx="3399223" cy="45091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矩形 27"/>
          <p:cNvSpPr/>
          <p:nvPr/>
        </p:nvSpPr>
        <p:spPr>
          <a:xfrm>
            <a:off x="4132710" y="814012"/>
            <a:ext cx="312835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Chant in groups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47F31714-525E-62CA-E6A9-FDC9FAC089F1}"/>
              </a:ext>
            </a:extLst>
          </p:cNvPr>
          <p:cNvCxnSpPr>
            <a:cxnSpLocks/>
          </p:cNvCxnSpPr>
          <p:nvPr/>
        </p:nvCxnSpPr>
        <p:spPr>
          <a:xfrm>
            <a:off x="4233950" y="1382026"/>
            <a:ext cx="2970414" cy="13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D12950AF-3919-FCF0-932B-D391F5890F8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99" end="7197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27550" y="947524"/>
            <a:ext cx="406400" cy="4064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97512B5F-010C-67BD-A62E-FDF14446A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1477" y="1532299"/>
            <a:ext cx="3432123" cy="4552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组合 157"/>
          <p:cNvGrpSpPr/>
          <p:nvPr/>
        </p:nvGrpSpPr>
        <p:grpSpPr>
          <a:xfrm>
            <a:off x="6461325" y="1833798"/>
            <a:ext cx="4072255" cy="3194564"/>
            <a:chOff x="-711" y="1370"/>
            <a:chExt cx="6413" cy="5969"/>
          </a:xfrm>
        </p:grpSpPr>
        <p:sp>
          <p:nvSpPr>
            <p:cNvPr id="156" name="文本框 155"/>
            <p:cNvSpPr txBox="1"/>
            <p:nvPr/>
          </p:nvSpPr>
          <p:spPr>
            <a:xfrm>
              <a:off x="85" y="1370"/>
              <a:ext cx="5110" cy="35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3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8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Task:</a:t>
              </a:r>
              <a:endParaRPr lang="zh-CN" altLang="en-US" sz="28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等线" panose="02010600030101010101" pitchFamily="2" charset="-122"/>
              </a:endParaRP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1. Work in groups of 4.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(</a:t>
              </a:r>
              <a:r>
                <a:rPr lang="zh-CN" altLang="en-US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四人一组。</a:t>
              </a: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)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Comic Sans MS" panose="030F0702030302020204"/>
                  <a:ea typeface="Comic Sans MS" panose="030F0702030302020204"/>
                  <a:sym typeface="等线" panose="02010600030101010101" pitchFamily="2" charset="-122"/>
                </a:rPr>
                <a:t>   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2. Act it out.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(</a:t>
              </a:r>
              <a:r>
                <a:rPr lang="zh-CN" altLang="en-US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创编动作，表演韵文。</a:t>
              </a: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)</a:t>
              </a:r>
              <a:endParaRPr lang="zh-CN" altLang="en-US" sz="2000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等线" panose="02010600030101010101" pitchFamily="2" charset="-122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2000" dirty="0">
                <a:solidFill>
                  <a:schemeClr val="accent6">
                    <a:lumMod val="75000"/>
                    <a:alpha val="100000"/>
                  </a:schemeClr>
                </a:solidFill>
                <a:latin typeface="Comic Sans MS" panose="030F0702030302020204"/>
                <a:ea typeface="Comic Sans MS" panose="030F0702030302020204"/>
                <a:sym typeface="等线" panose="02010600030101010101" pitchFamily="2" charset="-122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-711" y="1749"/>
              <a:ext cx="6413" cy="5590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prstDash val="lg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048599" name="矩形 27"/>
          <p:cNvSpPr/>
          <p:nvPr/>
        </p:nvSpPr>
        <p:spPr>
          <a:xfrm>
            <a:off x="3862135" y="797251"/>
            <a:ext cx="379463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Chant and act it out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pic>
        <p:nvPicPr>
          <p:cNvPr id="3" name="图片 2" descr="星星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42722" y="3976369"/>
            <a:ext cx="250825" cy="250825"/>
          </a:xfrm>
          <a:prstGeom prst="rect">
            <a:avLst/>
          </a:prstGeom>
        </p:spPr>
      </p:pic>
      <p:pic>
        <p:nvPicPr>
          <p:cNvPr id="4" name="图片 3" descr="星星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56600" y="3049216"/>
            <a:ext cx="250825" cy="250825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ABE65E7-6816-CF7C-366E-03D5B9620E62}"/>
              </a:ext>
            </a:extLst>
          </p:cNvPr>
          <p:cNvCxnSpPr>
            <a:cxnSpLocks/>
          </p:cNvCxnSpPr>
          <p:nvPr/>
        </p:nvCxnSpPr>
        <p:spPr>
          <a:xfrm>
            <a:off x="3930404" y="1315524"/>
            <a:ext cx="36323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10B10F82-856F-6332-61CE-F43C92A2C9BB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99" end="7197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79619" y="931811"/>
            <a:ext cx="406400" cy="4064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56CCFE3-7EE7-4647-675C-0AF930BEE6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6556" y="1516586"/>
            <a:ext cx="3347696" cy="44408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20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rcRect l="14829" t="3706" r="15171" b="5234"/>
          <a:stretch>
            <a:fillRect/>
          </a:stretch>
        </p:blipFill>
        <p:spPr>
          <a:xfrm>
            <a:off x="8496778" y="2026528"/>
            <a:ext cx="3695222" cy="4044287"/>
          </a:xfrm>
          <a:prstGeom prst="rect">
            <a:avLst/>
          </a:prstGeom>
        </p:spPr>
      </p:pic>
      <p:sp>
        <p:nvSpPr>
          <p:cNvPr id="47" name="文本框 46"/>
          <p:cNvSpPr txBox="1"/>
          <p:nvPr>
            <p:custDataLst>
              <p:tags r:id="rId1"/>
            </p:custDataLst>
          </p:nvPr>
        </p:nvSpPr>
        <p:spPr>
          <a:xfrm>
            <a:off x="362884" y="3167390"/>
            <a:ext cx="10793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Where should we put the school things?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418455" y="3787062"/>
            <a:ext cx="595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In the schoolbag.</a:t>
            </a: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418455" y="1582090"/>
            <a:ext cx="9072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school things do you learn?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87643" y="4752690"/>
            <a:ext cx="8364220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the school things in the schoolbag.</a:t>
            </a:r>
          </a:p>
          <a:p>
            <a:pPr algn="ctr"/>
            <a:r>
              <a:rPr lang="zh-CN" altLang="en-US" sz="2800" b="1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讲学习用品放进书包里</a:t>
            </a:r>
            <a:r>
              <a:rPr lang="en-US" altLang="zh-CN" sz="2800" b="1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048599" name="矩形 27"/>
          <p:cNvSpPr/>
          <p:nvPr/>
        </p:nvSpPr>
        <p:spPr>
          <a:xfrm>
            <a:off x="4741171" y="810460"/>
            <a:ext cx="1915909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Summary</a:t>
            </a:r>
            <a:endParaRPr lang="zh-CN" altLang="en-US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1076256-0BC1-409E-1FF4-FA1FFF6259F1}"/>
              </a:ext>
            </a:extLst>
          </p:cNvPr>
          <p:cNvCxnSpPr>
            <a:cxnSpLocks/>
          </p:cNvCxnSpPr>
          <p:nvPr/>
        </p:nvCxnSpPr>
        <p:spPr>
          <a:xfrm>
            <a:off x="4780395" y="1358555"/>
            <a:ext cx="184762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F201820D-AD14-1B10-A99C-C1DF9A161FC8}"/>
              </a:ext>
            </a:extLst>
          </p:cNvPr>
          <p:cNvSpPr txBox="1"/>
          <p:nvPr/>
        </p:nvSpPr>
        <p:spPr>
          <a:xfrm>
            <a:off x="418455" y="2201762"/>
            <a:ext cx="4708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Pencil, ruler, eraser…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3" grpId="0"/>
      <p:bldP spid="7" grpId="0"/>
      <p:bldP spid="24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6080" y="833378"/>
            <a:ext cx="6334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5311" y="1351722"/>
            <a:ext cx="9489639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  <a:endParaRPr lang="en-US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整理自己的学习用品，并尝试用自己的学习用品创编一首新的韵文，下节课在班级分享。（可选做）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37644" y="3603689"/>
            <a:ext cx="5979636" cy="2541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 my schoolbag.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 my schoolbag.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FE9A8D4-7E82-E30B-B47A-972C40313A90}"/>
              </a:ext>
            </a:extLst>
          </p:cNvPr>
          <p:cNvCxnSpPr>
            <a:cxnSpLocks/>
          </p:cNvCxnSpPr>
          <p:nvPr/>
        </p:nvCxnSpPr>
        <p:spPr>
          <a:xfrm>
            <a:off x="4741602" y="1353013"/>
            <a:ext cx="203604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6AFBE85A-B721-F588-F2FD-8F3124E7EF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29" t="3706" r="15171" b="5234"/>
          <a:stretch>
            <a:fillRect/>
          </a:stretch>
        </p:blipFill>
        <p:spPr>
          <a:xfrm>
            <a:off x="6314917" y="3657087"/>
            <a:ext cx="2217271" cy="24267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E0C1DEE8-84BE-D0B9-92B2-8BB98CD5BF2B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20034271,21599234,21588221,21550381,21584234,9019571,21554365],&quot;29&quot;:[50053052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431</Words>
  <Application>Microsoft Office PowerPoint</Application>
  <PresentationFormat>宽屏</PresentationFormat>
  <Paragraphs>100</Paragraphs>
  <Slides>21</Slides>
  <Notes>13</Notes>
  <HiddenSlides>0</HiddenSlides>
  <MMClips>10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TimesNewRomanPSMT</vt:lpstr>
      <vt:lpstr>等线</vt:lpstr>
      <vt:lpstr>黑体</vt:lpstr>
      <vt:lpstr>华文楷体</vt:lpstr>
      <vt:lpstr>宋体</vt:lpstr>
      <vt:lpstr>微软雅黑</vt:lpstr>
      <vt:lpstr>Arial</vt:lpstr>
      <vt:lpstr>Calibri</vt:lpstr>
      <vt:lpstr>Comic Sans MS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417</cp:revision>
  <dcterms:created xsi:type="dcterms:W3CDTF">2020-02-05T11:17:00Z</dcterms:created>
  <dcterms:modified xsi:type="dcterms:W3CDTF">2026-07-09T05:48:56Z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0C1C1A901F02451AA2A770F7162D3C7D_13</vt:lpwstr>
  </property>
  <property fmtid="{D5CDD505-2E9C-101B-9397-08002B2CF9AE}" pid="3" name="KSOProductBuildVer">
    <vt:lpwstr>2052-12.1.0.20784</vt:lpwstr>
  </property>
</Properties>
</file>