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24"/>
  </p:notesMasterIdLst>
  <p:handoutMasterIdLst>
    <p:handoutMasterId r:id="rId25"/>
  </p:handoutMasterIdLst>
  <p:sldIdLst>
    <p:sldId id="282" r:id="rId3"/>
    <p:sldId id="279" r:id="rId4"/>
    <p:sldId id="368" r:id="rId5"/>
    <p:sldId id="328" r:id="rId6"/>
    <p:sldId id="359" r:id="rId7"/>
    <p:sldId id="331" r:id="rId8"/>
    <p:sldId id="362" r:id="rId9"/>
    <p:sldId id="363" r:id="rId10"/>
    <p:sldId id="369" r:id="rId11"/>
    <p:sldId id="364" r:id="rId12"/>
    <p:sldId id="365" r:id="rId13"/>
    <p:sldId id="371" r:id="rId14"/>
    <p:sldId id="373" r:id="rId15"/>
    <p:sldId id="374" r:id="rId16"/>
    <p:sldId id="375" r:id="rId17"/>
    <p:sldId id="377" r:id="rId18"/>
    <p:sldId id="379" r:id="rId19"/>
    <p:sldId id="381" r:id="rId20"/>
    <p:sldId id="339" r:id="rId21"/>
    <p:sldId id="383" r:id="rId22"/>
    <p:sldId id="384" r:id="rId23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81" userDrawn="1">
          <p15:clr>
            <a:srgbClr val="A4A3A4"/>
          </p15:clr>
        </p15:guide>
        <p15:guide id="2" pos="724" userDrawn="1">
          <p15:clr>
            <a:srgbClr val="A4A3A4"/>
          </p15:clr>
        </p15:guide>
        <p15:guide id="3" pos="7046" userDrawn="1">
          <p15:clr>
            <a:srgbClr val="A4A3A4"/>
          </p15:clr>
        </p15:guide>
        <p15:guide id="4" orient="horz" pos="54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1" clrIdx="0"/>
  <p:cmAuthor id="7" name="Taylor Hartwell" initials="TH [6]" lastIdx="1" clrIdx="6"/>
  <p:cmAuthor id="1" name="Microsoft 帐户" initials="M帐" lastIdx="28" clrIdx="0"/>
  <p:cmAuthor id="2" name="Administrator" initials="A" lastIdx="25" clrIdx="1"/>
  <p:cmAuthor id="3" name="admin" initials="a" lastIdx="2" clrIdx="2"/>
  <p:cmAuthor id="4" name="优翼丛书" initials="优" lastIdx="1" clrIdx="3"/>
  <p:cmAuthor id="5" name="未知用户11" initials="未知用户11" lastIdx="1" clrIdx="4"/>
  <p:cmAuthor id="297668341" name="sypig" initials="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E27"/>
    <a:srgbClr val="45AA5B"/>
    <a:srgbClr val="0D834A"/>
    <a:srgbClr val="3B5643"/>
    <a:srgbClr val="EAEFF7"/>
    <a:srgbClr val="3A5542"/>
    <a:srgbClr val="1784AD"/>
    <a:srgbClr val="014E6A"/>
    <a:srgbClr val="AE0203"/>
    <a:srgbClr val="711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3806BA4-65E7-4B6A-A1F4-15854374599D}" styleName="表样式 1 25">
    <a:wholeTbl>
      <a:tcTxStyle>
        <a:fontRef idx="none">
          <a:schemeClr val="tx1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H>
          <a:insideV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V>
        </a:tcBdr>
        <a:fill>
          <a:solidFill>
            <a:schemeClr val="bg1">
              <a:alpha val="0"/>
            </a:schemeClr>
          </a:solidFill>
        </a:fill>
      </a:tcStyle>
    </a:wholeTbl>
    <a:band2H>
      <a:tcStyle>
        <a:tcBdr/>
        <a:fill>
          <a:solidFill>
            <a:schemeClr val="accent4">
              <a:lumMod val="40000"/>
              <a:lumOff val="60000"/>
              <a:alpha val="25000"/>
            </a:schemeClr>
          </a:solidFill>
        </a:fill>
      </a:tcStyle>
    </a:band2H>
    <a:band1V>
      <a:tcStyle>
        <a:tcBdr/>
        <a:fill>
          <a:solidFill>
            <a:schemeClr val="accent4">
              <a:lumMod val="40000"/>
              <a:lumOff val="60000"/>
              <a:alpha val="25000"/>
            </a:schemeClr>
          </a:solidFill>
        </a:fill>
      </a:tcStyle>
    </a:band1V>
    <a:band2V>
      <a:tcStyle>
        <a:tcBdr/>
        <a:fill>
          <a:solidFill>
            <a:schemeClr val="bg1">
              <a:alpha val="0"/>
            </a:schemeClr>
          </a:solidFill>
        </a:fill>
      </a:tcStyle>
    </a:band2V>
    <a:lastCol>
      <a:tcTxStyle b="on">
        <a:fontRef idx="none">
          <a:schemeClr val="tx1"/>
        </a:fontRef>
      </a:tcTxStyle>
      <a:tcStyle>
        <a:tcBdr>
          <a:lef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H>
          <a:insideV>
            <a:ln>
              <a:noFill/>
            </a:ln>
          </a:insideV>
        </a:tcBdr>
        <a:fill>
          <a:solidFill>
            <a:schemeClr val="accent4">
              <a:lumMod val="40000"/>
              <a:lumOff val="60000"/>
              <a:alpha val="40000"/>
            </a:schemeClr>
          </a:solidFill>
        </a:fill>
      </a:tcStyle>
    </a:lastCol>
    <a:firstCol>
      <a:tcTxStyle b="on">
        <a:fontRef idx="none">
          <a:schemeClr val="tx1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H>
          <a:insideV>
            <a:ln>
              <a:noFill/>
            </a:ln>
          </a:insideV>
        </a:tcBdr>
        <a:fill>
          <a:solidFill>
            <a:schemeClr val="accent4">
              <a:lumMod val="40000"/>
              <a:lumOff val="60000"/>
              <a:alpha val="40000"/>
            </a:schemeClr>
          </a:solidFill>
        </a:fill>
      </a:tcStyle>
    </a:firstCol>
    <a:lastRow>
      <a:tcTxStyle b="on">
        <a:fontRef idx="none">
          <a:schemeClr val="accent4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bg1">
              <a:alpha val="0"/>
            </a:schemeClr>
          </a:solidFill>
        </a:fill>
      </a:tcStyle>
    </a:lastRow>
    <a:seCell>
      <a:tcStyle>
        <a:tcBdr>
          <a:lef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bg1">
              <a:alpha val="0"/>
            </a:schemeClr>
          </a:solidFill>
        </a:fill>
      </a:tcStyle>
    </a:seCell>
    <a:swCell>
      <a:tcTxStyle b="on">
        <a:fontRef idx="none">
          <a:schemeClr val="accent4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bg1">
              <a:alpha val="0"/>
            </a:schemeClr>
          </a:solidFill>
        </a:fill>
      </a:tcStyle>
    </a:swCell>
    <a:firstRow>
      <a:tcTxStyle b="on">
        <a:fontRef idx="none">
          <a:schemeClr val="bg1"/>
        </a:fontRef>
      </a:tcTxStyle>
      <a:tcStyle>
        <a:tcBdr>
          <a:left>
            <a:ln w="9525" cmpd="sng">
              <a:solidFill>
                <a:schemeClr val="accent4"/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insideV>
        </a:tcBdr>
        <a:fill>
          <a:solidFill>
            <a:schemeClr val="accent4"/>
          </a:solidFill>
        </a:fill>
      </a:tcStyle>
    </a:firstRow>
    <a:neCell>
      <a:tcStyle>
        <a:tcBdr>
          <a:left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left>
          <a:right>
            <a:ln w="9525" cmpd="sng">
              <a:solidFill>
                <a:schemeClr val="accent4"/>
              </a:solidFill>
            </a:ln>
          </a:right>
          <a:top>
            <a:ln w="9525" cmpd="sng">
              <a:solidFill>
                <a:schemeClr val="accent4"/>
              </a:solidFill>
            </a:ln>
          </a:top>
          <a:bottom>
            <a:ln w="9525" cmpd="sng">
              <a:solidFill>
                <a:schemeClr val="accent4">
                  <a:lumMod val="40000"/>
                  <a:lumOff val="60000"/>
                </a:schemeClr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4" autoAdjust="0"/>
    <p:restoredTop sz="83961" autoAdjust="0"/>
  </p:normalViewPr>
  <p:slideViewPr>
    <p:cSldViewPr snapToGrid="0" showGuides="1">
      <p:cViewPr varScale="1">
        <p:scale>
          <a:sx n="125" d="100"/>
          <a:sy n="125" d="100"/>
        </p:scale>
        <p:origin x="1736" y="80"/>
      </p:cViewPr>
      <p:guideLst>
        <p:guide orient="horz" pos="3981"/>
        <p:guide pos="724"/>
        <p:guide pos="7046"/>
        <p:guide orient="horz" pos="54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3445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9201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579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55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915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0436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4059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812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6752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300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25821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55260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70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0301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B9FC8E-39D1-40B2-8DA1-6322C1FD764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154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charset="-122"/>
                <a:ea typeface="微软雅黑" panose="020B050302020402020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microsoft.com/office/2007/relationships/hdphoto" Target="../media/hdphoto4.wdp"/><Relationship Id="rId3" Type="http://schemas.openxmlformats.org/officeDocument/2006/relationships/tags" Target="../tags/tag4.xml"/><Relationship Id="rId7" Type="http://schemas.microsoft.com/office/2007/relationships/hdphoto" Target="../media/hdphoto1.wdp"/><Relationship Id="rId12" Type="http://schemas.openxmlformats.org/officeDocument/2006/relationships/image" Target="../media/image8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microsoft.com/office/2007/relationships/hdphoto" Target="../media/hdphoto3.wdp"/><Relationship Id="rId5" Type="http://schemas.openxmlformats.org/officeDocument/2006/relationships/notesSlide" Target="../notesSlides/notesSlide3.xml"/><Relationship Id="rId15" Type="http://schemas.microsoft.com/office/2007/relationships/hdphoto" Target="../media/hdphoto5.wdp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2.xml"/><Relationship Id="rId9" Type="http://schemas.microsoft.com/office/2007/relationships/hdphoto" Target="../media/hdphoto2.wdp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8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9.png"/><Relationship Id="rId11" Type="http://schemas.openxmlformats.org/officeDocument/2006/relationships/image" Target="../media/image15.png"/><Relationship Id="rId5" Type="http://schemas.openxmlformats.org/officeDocument/2006/relationships/image" Target="../media/image12.png"/><Relationship Id="rId10" Type="http://schemas.microsoft.com/office/2007/relationships/hdphoto" Target="../media/hdphoto2.wdp"/><Relationship Id="rId4" Type="http://schemas.openxmlformats.org/officeDocument/2006/relationships/notesSlide" Target="../notesSlides/notesSlide6.xm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2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8.xml"/><Relationship Id="rId9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microsoft.com/office/2007/relationships/hdphoto" Target="../media/hdphoto4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16.png"/><Relationship Id="rId4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microsoft.com/office/2007/relationships/hdphoto" Target="../media/hdphoto3.wdp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.png"/><Relationship Id="rId11" Type="http://schemas.openxmlformats.org/officeDocument/2006/relationships/image" Target="../media/image19.png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notesSlide" Target="../notesSlides/notesSlide10.xml"/><Relationship Id="rId9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12" Type="http://schemas.microsoft.com/office/2007/relationships/hdphoto" Target="../media/hdphoto1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11" Type="http://schemas.openxmlformats.org/officeDocument/2006/relationships/image" Target="../media/image5.png"/><Relationship Id="rId5" Type="http://schemas.openxmlformats.org/officeDocument/2006/relationships/image" Target="../media/image8.png"/><Relationship Id="rId10" Type="http://schemas.microsoft.com/office/2007/relationships/hdphoto" Target="../media/hdphoto2.wdp"/><Relationship Id="rId4" Type="http://schemas.microsoft.com/office/2007/relationships/hdphoto" Target="../media/hdphoto5.wdp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2.pn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media" Target="../media/media1.mp3"/><Relationship Id="rId7" Type="http://schemas.openxmlformats.org/officeDocument/2006/relationships/image" Target="../media/image27.jpeg"/><Relationship Id="rId2" Type="http://schemas.openxmlformats.org/officeDocument/2006/relationships/audio" Target="NULL" TargetMode="Externa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5.xml"/><Relationship Id="rId5" Type="http://schemas.openxmlformats.org/officeDocument/2006/relationships/tags" Target="../tags/tag7.xml"/><Relationship Id="rId4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microsoft.com/office/2007/relationships/media" Target="../media/media1.mp3"/><Relationship Id="rId7" Type="http://schemas.openxmlformats.org/officeDocument/2006/relationships/image" Target="../media/image27.jpeg"/><Relationship Id="rId2" Type="http://schemas.openxmlformats.org/officeDocument/2006/relationships/audio" Target="NULL" TargetMode="External"/><Relationship Id="rId1" Type="http://schemas.openxmlformats.org/officeDocument/2006/relationships/tags" Target="../tags/tag8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10.xml"/><Relationship Id="rId4" Type="http://schemas.openxmlformats.org/officeDocument/2006/relationships/tags" Target="../tags/tag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microsoft.com/office/2007/relationships/media" Target="../media/media1.mp3"/><Relationship Id="rId7" Type="http://schemas.openxmlformats.org/officeDocument/2006/relationships/audio" Target="../media/audio2.wav"/><Relationship Id="rId2" Type="http://schemas.openxmlformats.org/officeDocument/2006/relationships/audio" Target="NULL" TargetMode="External"/><Relationship Id="rId1" Type="http://schemas.openxmlformats.org/officeDocument/2006/relationships/tags" Target="../tags/tag11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5.png"/><Relationship Id="rId5" Type="http://schemas.openxmlformats.org/officeDocument/2006/relationships/tags" Target="../tags/tag13.xml"/><Relationship Id="rId10" Type="http://schemas.openxmlformats.org/officeDocument/2006/relationships/image" Target="../media/image29.svg"/><Relationship Id="rId4" Type="http://schemas.openxmlformats.org/officeDocument/2006/relationships/tags" Target="../tags/tag12.xml"/><Relationship Id="rId9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16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478494" y="3575711"/>
            <a:ext cx="11427460" cy="15335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学    科：英语（外研社版）</a:t>
            </a:r>
          </a:p>
          <a:p>
            <a:r>
              <a:rPr lang="zh-CN" altLang="en-US" sz="2800" dirty="0"/>
              <a:t>主讲人：樊玲</a:t>
            </a:r>
            <a:r>
              <a:rPr lang="en-US" altLang="zh-CN" sz="2800" dirty="0"/>
              <a:t> </a:t>
            </a:r>
            <a:r>
              <a:rPr lang="zh-CN" altLang="en-US" sz="2800" dirty="0"/>
              <a:t>                      学    校：四川省成都市成都棠湖</a:t>
            </a:r>
            <a:endParaRPr lang="en-US" altLang="zh-CN" sz="2800" dirty="0"/>
          </a:p>
          <a:p>
            <a:r>
              <a:rPr lang="zh-CN" altLang="en-US" sz="2800" dirty="0"/>
              <a:t>                                                               外国语学校附属小学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/>
        </p:nvSpPr>
        <p:spPr>
          <a:xfrm>
            <a:off x="818862" y="3486670"/>
            <a:ext cx="9679305" cy="3558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ts val="17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准确朗读韵文，并与同伴合作表演韵文。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818862" y="1969159"/>
            <a:ext cx="10987405" cy="9290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理解韵文内容，掌握与学习用品相关的词汇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pencil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ruler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schoolbag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eraser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book</a:t>
            </a:r>
            <a:r>
              <a:rPr lang="zh-CN" altLang="en-US" sz="2800" dirty="0">
                <a:latin typeface="Times New Roman" panose="02020603050405020304" pitchFamily="18" charset="0"/>
                <a:ea typeface="华文楷体" panose="02010600040101010101" pitchFamily="2" charset="-122"/>
              </a:rPr>
              <a:t>。</a:t>
            </a:r>
          </a:p>
          <a:p>
            <a:pPr lvl="0" indent="0" algn="l">
              <a:lnSpc>
                <a:spcPts val="1500"/>
              </a:lnSpc>
              <a:buFont typeface="Wingdings" panose="05000000000000000000" pitchFamily="2" charset="2"/>
              <a:buNone/>
            </a:pPr>
            <a:endParaRPr lang="zh-CN" altLang="zh-CN" sz="20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>
            <a:extLst>
              <a:ext uri="{FF2B5EF4-FFF2-40B4-BE49-F238E27FC236}">
                <a16:creationId xmlns:a16="http://schemas.microsoft.com/office/drawing/2014/main" id="{55BF2ED2-A012-8DE0-6C09-17ADB69F274A}"/>
              </a:ext>
            </a:extLst>
          </p:cNvPr>
          <p:cNvSpPr txBox="1"/>
          <p:nvPr/>
        </p:nvSpPr>
        <p:spPr>
          <a:xfrm>
            <a:off x="475294" y="1334159"/>
            <a:ext cx="4935214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文本框 12"/>
          <p:cNvSpPr txBox="1"/>
          <p:nvPr/>
        </p:nvSpPr>
        <p:spPr>
          <a:xfrm>
            <a:off x="4596725" y="5196047"/>
            <a:ext cx="37661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school things</a:t>
            </a:r>
            <a:endParaRPr lang="en-US" altLang="zh-CN" sz="2800" b="1" dirty="0">
              <a:ln>
                <a:noFill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buClrTx/>
              <a:buSzTx/>
              <a:buFontTx/>
            </a:pPr>
            <a:r>
              <a:rPr lang="zh-CN" altLang="en-US" sz="2800" b="1" dirty="0">
                <a:ln>
                  <a:noFill/>
                </a:ln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2800" b="1" dirty="0">
                <a:ln>
                  <a:noFill/>
                </a:ln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学习用品</a:t>
            </a:r>
          </a:p>
        </p:txBody>
      </p:sp>
      <p:sp>
        <p:nvSpPr>
          <p:cNvPr id="17" name="文本框 16"/>
          <p:cNvSpPr txBox="1"/>
          <p:nvPr>
            <p:custDataLst>
              <p:tags r:id="rId1"/>
            </p:custDataLst>
          </p:nvPr>
        </p:nvSpPr>
        <p:spPr>
          <a:xfrm>
            <a:off x="794422" y="4735730"/>
            <a:ext cx="13639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pencil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2"/>
            </p:custDataLst>
          </p:nvPr>
        </p:nvSpPr>
        <p:spPr>
          <a:xfrm>
            <a:off x="3581564" y="4735730"/>
            <a:ext cx="15925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ruler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3"/>
            </p:custDataLst>
          </p:nvPr>
        </p:nvSpPr>
        <p:spPr>
          <a:xfrm>
            <a:off x="6854749" y="5148897"/>
            <a:ext cx="1657985" cy="584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1116945" y="2927985"/>
            <a:ext cx="89535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898589F4-1EED-F893-F3AB-FA9869EE267B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9C70708D-2610-D619-1C0B-0DCAEF059C9A}"/>
              </a:ext>
            </a:extLst>
          </p:cNvPr>
          <p:cNvCxnSpPr>
            <a:cxnSpLocks/>
          </p:cNvCxnSpPr>
          <p:nvPr/>
        </p:nvCxnSpPr>
        <p:spPr>
          <a:xfrm>
            <a:off x="4501566" y="127279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941CA062-4FBF-D7EA-0475-4C446D235796}"/>
              </a:ext>
            </a:extLst>
          </p:cNvPr>
          <p:cNvSpPr txBox="1"/>
          <p:nvPr/>
        </p:nvSpPr>
        <p:spPr>
          <a:xfrm>
            <a:off x="6684686" y="4735730"/>
            <a:ext cx="139915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eraser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E7FFFAC4-8248-36BF-B076-2F11EFE73A3F}"/>
              </a:ext>
            </a:extLst>
          </p:cNvPr>
          <p:cNvSpPr txBox="1"/>
          <p:nvPr/>
        </p:nvSpPr>
        <p:spPr>
          <a:xfrm>
            <a:off x="9389511" y="4735730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book</a:t>
            </a: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15EEF2C1-411D-9017-F35B-FA3FD4AF0D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7325" y="3451099"/>
            <a:ext cx="2295457" cy="1358708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:a16="http://schemas.microsoft.com/office/drawing/2014/main" id="{E53D46B6-B511-F8C2-97BF-533C0068115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63113" y="3632167"/>
            <a:ext cx="2948110" cy="1026870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D153909B-8624-FA04-4D01-404DA0A827C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8591" y="3273879"/>
            <a:ext cx="2062716" cy="1800784"/>
          </a:xfrm>
          <a:prstGeom prst="rect">
            <a:avLst/>
          </a:prstGeom>
        </p:spPr>
      </p:pic>
      <p:pic>
        <p:nvPicPr>
          <p:cNvPr id="32" name="图片 31">
            <a:extLst>
              <a:ext uri="{FF2B5EF4-FFF2-40B4-BE49-F238E27FC236}">
                <a16:creationId xmlns:a16="http://schemas.microsoft.com/office/drawing/2014/main" id="{9DB5B3F5-EBF9-292D-6E55-8C9B7415F35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12734" y="2267011"/>
            <a:ext cx="2557179" cy="2760502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:a16="http://schemas.microsoft.com/office/drawing/2014/main" id="{8F7B1E5E-758F-A955-A673-AE1CE3BA771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175" b="94709" l="5667" r="95333">
                        <a14:foregroundMark x1="8500" y1="46208" x2="8500" y2="46208"/>
                        <a14:foregroundMark x1="22500" y1="36332" x2="22500" y2="36332"/>
                        <a14:foregroundMark x1="5833" y1="57143" x2="5833" y2="57143"/>
                        <a14:foregroundMark x1="28333" y1="47443" x2="28333" y2="47443"/>
                        <a14:foregroundMark x1="41333" y1="58201" x2="41333" y2="58201"/>
                        <a14:foregroundMark x1="33333" y1="89771" x2="33000" y2="89771"/>
                        <a14:foregroundMark x1="24500" y1="94533" x2="24833" y2="94709"/>
                        <a14:foregroundMark x1="63167" y1="45503" x2="63167" y2="45503"/>
                        <a14:foregroundMark x1="60667" y1="31922" x2="60667" y2="31922"/>
                        <a14:foregroundMark x1="58667" y1="23633" x2="58667" y2="23633"/>
                        <a14:foregroundMark x1="41333" y1="19929" x2="52667" y2="26455"/>
                        <a14:foregroundMark x1="63000" y1="17637" x2="68500" y2="24339"/>
                        <a14:foregroundMark x1="68500" y1="24339" x2="75500" y2="40741"/>
                        <a14:foregroundMark x1="75500" y1="40741" x2="75833" y2="43915"/>
                        <a14:foregroundMark x1="71333" y1="71605" x2="71667" y2="83245"/>
                        <a14:foregroundMark x1="71833" y1="63316" x2="78667" y2="62787"/>
                        <a14:foregroundMark x1="56333" y1="43386" x2="66667" y2="70723"/>
                        <a14:foregroundMark x1="67333" y1="58377" x2="72667" y2="41975"/>
                        <a14:foregroundMark x1="23667" y1="18342" x2="45167" y2="29101"/>
                        <a14:foregroundMark x1="45167" y1="29101" x2="46000" y2="29806"/>
                        <a14:foregroundMark x1="39167" y1="23280" x2="52333" y2="32628"/>
                        <a14:foregroundMark x1="46167" y1="16755" x2="62000" y2="36684"/>
                        <a14:foregroundMark x1="52500" y1="10053" x2="62833" y2="24691"/>
                        <a14:foregroundMark x1="40500" y1="10582" x2="50500" y2="14109"/>
                        <a14:foregroundMark x1="34833" y1="12169" x2="38833" y2="11464"/>
                        <a14:foregroundMark x1="65833" y1="24515" x2="74667" y2="44621"/>
                        <a14:foregroundMark x1="64333" y1="10758" x2="64333" y2="11287"/>
                        <a14:foregroundMark x1="63833" y1="10758" x2="65333" y2="16226"/>
                        <a14:foregroundMark x1="63500" y1="10053" x2="52667" y2="3175"/>
                        <a14:foregroundMark x1="81667" y1="32451" x2="92667" y2="48501"/>
                        <a14:foregroundMark x1="92667" y1="48501" x2="95333" y2="66314"/>
                        <a14:foregroundMark x1="34000" y1="47795" x2="44667" y2="57496"/>
                        <a14:foregroundMark x1="44667" y1="57496" x2="44833" y2="57848"/>
                        <a14:foregroundMark x1="14667" y1="48501" x2="29667" y2="4709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676800" y="1356126"/>
            <a:ext cx="2486255" cy="234951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7" grpId="0"/>
      <p:bldP spid="15" grpId="0"/>
      <p:bldP spid="11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2292" y="2180590"/>
            <a:ext cx="5809615" cy="4074864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7059150" y="2327275"/>
            <a:ext cx="1629410" cy="46291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  <a:highlight>
                  <a:srgbClr val="FFFF00"/>
                </a:highlight>
                <a:latin typeface="TimesNewRomanPSMT"/>
                <a:ea typeface="TimesNewRomanPSMT"/>
              </a:rPr>
              <a:t>Qingqing</a:t>
            </a:r>
            <a:endParaRPr lang="zh-CN" altLang="en-US" sz="2400" b="1" dirty="0">
              <a:solidFill>
                <a:srgbClr val="0070C0"/>
              </a:solidFill>
              <a:highlight>
                <a:srgbClr val="FFFF00"/>
              </a:highlight>
              <a:latin typeface="TimesNewRomanPSMT"/>
              <a:ea typeface="TimesNewRomanPSMT"/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2972" y="3382852"/>
            <a:ext cx="1954188" cy="1670339"/>
          </a:xfrm>
          <a:prstGeom prst="rect">
            <a:avLst/>
          </a:prstGeom>
        </p:spPr>
      </p:pic>
      <p:sp>
        <p:nvSpPr>
          <p:cNvPr id="47" name="文本框 46"/>
          <p:cNvSpPr txBox="1"/>
          <p:nvPr/>
        </p:nvSpPr>
        <p:spPr>
          <a:xfrm>
            <a:off x="2272203" y="1441460"/>
            <a:ext cx="86937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What school things are in Qingqing’s schoolbag?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9732010" y="5332095"/>
            <a:ext cx="2175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schoolbag</a:t>
            </a:r>
          </a:p>
        </p:txBody>
      </p:sp>
      <p:pic>
        <p:nvPicPr>
          <p:cNvPr id="4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53575" y="2912745"/>
            <a:ext cx="2532380" cy="2503170"/>
          </a:xfrm>
          <a:prstGeom prst="rect">
            <a:avLst/>
          </a:prstGeom>
        </p:spPr>
      </p:pic>
      <p:sp>
        <p:nvSpPr>
          <p:cNvPr id="3" name="矩形 27">
            <a:extLst>
              <a:ext uri="{FF2B5EF4-FFF2-40B4-BE49-F238E27FC236}">
                <a16:creationId xmlns:a16="http://schemas.microsoft.com/office/drawing/2014/main" id="{048C01E1-93AE-3B4A-EA3F-2AB9720FD7E4}"/>
              </a:ext>
            </a:extLst>
          </p:cNvPr>
          <p:cNvSpPr/>
          <p:nvPr/>
        </p:nvSpPr>
        <p:spPr>
          <a:xfrm>
            <a:off x="4249797" y="753300"/>
            <a:ext cx="3134465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CN" altLang="en-US" sz="3200" b="1" dirty="0">
                <a:latin typeface="Times New Roman" panose="02020603050405020304"/>
                <a:ea typeface="Times New Roman" panose="02020603050405020304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7B0EA65A-CAA1-9D33-2C25-462AE1FAEDDE}"/>
              </a:ext>
            </a:extLst>
          </p:cNvPr>
          <p:cNvCxnSpPr>
            <a:cxnSpLocks/>
          </p:cNvCxnSpPr>
          <p:nvPr/>
        </p:nvCxnSpPr>
        <p:spPr>
          <a:xfrm>
            <a:off x="4501566" y="1272796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47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主图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749" y="2081741"/>
            <a:ext cx="6522476" cy="4155691"/>
          </a:xfrm>
          <a:prstGeom prst="rect">
            <a:avLst/>
          </a:prstGeom>
        </p:spPr>
      </p:pic>
      <p:sp>
        <p:nvSpPr>
          <p:cNvPr id="1048599" name="矩形 27"/>
          <p:cNvSpPr/>
          <p:nvPr/>
        </p:nvSpPr>
        <p:spPr>
          <a:xfrm>
            <a:off x="3847895" y="770890"/>
            <a:ext cx="4004431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check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sp>
        <p:nvSpPr>
          <p:cNvPr id="7" name="圆角矩形标注 6"/>
          <p:cNvSpPr/>
          <p:nvPr/>
        </p:nvSpPr>
        <p:spPr>
          <a:xfrm>
            <a:off x="7391458" y="1781175"/>
            <a:ext cx="3857625" cy="1553845"/>
          </a:xfrm>
          <a:prstGeom prst="wedgeRoundRectCallout">
            <a:avLst>
              <a:gd name="adj1" fmla="val -63662"/>
              <a:gd name="adj2" fmla="val 76505"/>
              <a:gd name="adj3" fmla="val 16667"/>
            </a:avLst>
          </a:prstGeom>
          <a:noFill/>
          <a:ln w="57150">
            <a:solidFill>
              <a:srgbClr val="1784A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2" name="图片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2563" y="1781175"/>
            <a:ext cx="1414780" cy="1570990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BCE06EA2-E6C9-72F2-966B-2B585ECC44B1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D3A44E97-4F86-6DCE-A3BF-49F29408AE2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02" end="73268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13918" y="949265"/>
            <a:ext cx="406400" cy="40640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61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0" animBg="1"/>
      <p:bldP spid="22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rcRect l="14829" t="3706" r="15171" b="5234"/>
          <a:stretch>
            <a:fillRect/>
          </a:stretch>
        </p:blipFill>
        <p:spPr>
          <a:xfrm>
            <a:off x="7565250" y="1054563"/>
            <a:ext cx="4761044" cy="521117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rcRect l="8403" r="19386" b="37031"/>
          <a:stretch>
            <a:fillRect/>
          </a:stretch>
        </p:blipFill>
        <p:spPr>
          <a:xfrm rot="159236">
            <a:off x="9038295" y="4109332"/>
            <a:ext cx="143128" cy="444638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374582" y="3555365"/>
            <a:ext cx="287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pencil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7E77A8E4-C8BF-6FBD-33DC-60FE0A21F71F}"/>
              </a:ext>
            </a:extLst>
          </p:cNvPr>
          <p:cNvSpPr/>
          <p:nvPr/>
        </p:nvSpPr>
        <p:spPr>
          <a:xfrm>
            <a:off x="3894383" y="770890"/>
            <a:ext cx="391145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point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339B27DA-B63B-4DDB-6BBD-60B7536A38DF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2AFA4269-B6E3-27E0-00A5-250C1C3B6A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08580" y="2369985"/>
            <a:ext cx="2295457" cy="1358708"/>
          </a:xfrm>
          <a:prstGeom prst="rect">
            <a:avLst/>
          </a:prstGeom>
        </p:spPr>
      </p:pic>
      <p:pic>
        <p:nvPicPr>
          <p:cNvPr id="10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9786587C-2AA7-0CBB-4ADB-8AF0DABB162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002" end="10178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96649" y="914191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68 -0.24884 C -0.01368 -0.15717 -0.0599 -0.08634 -0.11589 -0.08634 C -0.1737 -0.08634 -0.2198 -0.15717 -0.2198 -0.24884 C -0.2198 -0.34027 -0.26602 -0.41111 -0.3237 -0.41111 C -0.37969 -0.41111 -0.42592 -0.34027 -0.42592 -0.24884 " pathEditMode="relative" rAng="0" ptsTypes="AAAAA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1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rcRect l="14829" t="3706" r="15171" b="5234"/>
          <a:stretch>
            <a:fillRect/>
          </a:stretch>
        </p:blipFill>
        <p:spPr>
          <a:xfrm>
            <a:off x="7423775" y="1116478"/>
            <a:ext cx="4694564" cy="513827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4680" y="3877692"/>
            <a:ext cx="569826" cy="42402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053908" y="3832225"/>
            <a:ext cx="287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ruler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719EAF52-9CD2-8501-192D-D8A0E354FE49}"/>
              </a:ext>
            </a:extLst>
          </p:cNvPr>
          <p:cNvSpPr/>
          <p:nvPr/>
        </p:nvSpPr>
        <p:spPr>
          <a:xfrm>
            <a:off x="3894383" y="770890"/>
            <a:ext cx="391145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point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C1D1C204-AC39-EEA0-DBA5-26A6DA5C3AB7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>
            <a:extLst>
              <a:ext uri="{FF2B5EF4-FFF2-40B4-BE49-F238E27FC236}">
                <a16:creationId xmlns:a16="http://schemas.microsoft.com/office/drawing/2014/main" id="{6DDC8725-DAE2-26EF-B387-F2510B2EC9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41443" y="2770282"/>
            <a:ext cx="2948110" cy="1026870"/>
          </a:xfrm>
          <a:prstGeom prst="rect">
            <a:avLst/>
          </a:prstGeom>
        </p:spPr>
      </p:pic>
      <p:pic>
        <p:nvPicPr>
          <p:cNvPr id="8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BEA9ABAE-6847-AFD1-990E-7A3349F5244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0200" end="99888"/>
                </p14:media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496649" y="914191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-0.19491 C -0.00273 -0.1294 -0.05 -0.07871 -0.10742 -0.07871 C -0.16653 -0.07871 -0.2138 -0.1294 -0.2138 -0.19491 C -0.2138 -0.26019 -0.26107 -0.31088 -0.32018 -0.31088 C -0.3776 -0.31088 -0.42487 -0.26019 -0.42487 -0.19491 " pathEditMode="relative" rAng="0" ptsTypes="AAAAA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4866" y="2800395"/>
            <a:ext cx="3437717" cy="3398533"/>
          </a:xfrm>
          <a:prstGeom prst="rect">
            <a:avLst/>
          </a:prstGeom>
        </p:spPr>
      </p:pic>
      <p:sp>
        <p:nvSpPr>
          <p:cNvPr id="1048599" name="矩形 27"/>
          <p:cNvSpPr/>
          <p:nvPr/>
        </p:nvSpPr>
        <p:spPr>
          <a:xfrm>
            <a:off x="4274996" y="799726"/>
            <a:ext cx="3357587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i="0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274996" y="1599470"/>
            <a:ext cx="6174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my schoolbag.</a:t>
            </a:r>
          </a:p>
        </p:txBody>
      </p:sp>
      <p:pic>
        <p:nvPicPr>
          <p:cNvPr id="15" name="图片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4866" y="2889583"/>
            <a:ext cx="3349048" cy="3311412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7C463EE0-21F9-6A0A-BDAE-42F7767DDC17}"/>
              </a:ext>
            </a:extLst>
          </p:cNvPr>
          <p:cNvCxnSpPr>
            <a:cxnSpLocks/>
          </p:cNvCxnSpPr>
          <p:nvPr/>
        </p:nvCxnSpPr>
        <p:spPr>
          <a:xfrm>
            <a:off x="4339244" y="1353843"/>
            <a:ext cx="321979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>
            <a:extLst>
              <a:ext uri="{FF2B5EF4-FFF2-40B4-BE49-F238E27FC236}">
                <a16:creationId xmlns:a16="http://schemas.microsoft.com/office/drawing/2014/main" id="{C8CE8134-631D-B9F4-37A3-C6F6064F04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54592" y="2800395"/>
            <a:ext cx="2256292" cy="133552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6D1DF18B-D769-F021-D35D-3395724D12F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27896" y="2938410"/>
            <a:ext cx="2571494" cy="895689"/>
          </a:xfrm>
          <a:prstGeom prst="rect">
            <a:avLst/>
          </a:prstGeom>
        </p:spPr>
      </p:pic>
      <p:pic>
        <p:nvPicPr>
          <p:cNvPr id="9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E598523B-49CD-69B7-4A30-C15A39C863F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47" end="96328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932844" y="888913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711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3" grpId="0"/>
      <p:bldP spid="1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9291" y="2693035"/>
            <a:ext cx="3709634" cy="3667350"/>
          </a:xfrm>
          <a:prstGeom prst="rect">
            <a:avLst/>
          </a:prstGeom>
        </p:spPr>
      </p:pic>
      <p:sp>
        <p:nvSpPr>
          <p:cNvPr id="1048599" name="矩形 27"/>
          <p:cNvSpPr/>
          <p:nvPr/>
        </p:nvSpPr>
        <p:spPr>
          <a:xfrm>
            <a:off x="4766960" y="767805"/>
            <a:ext cx="2406429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P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lay </a:t>
            </a:r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a game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315876" y="1352580"/>
            <a:ext cx="6174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my schoolbag.</a:t>
            </a:r>
          </a:p>
        </p:txBody>
      </p:sp>
      <p:sp>
        <p:nvSpPr>
          <p:cNvPr id="5" name="矩形 4"/>
          <p:cNvSpPr/>
          <p:nvPr/>
        </p:nvSpPr>
        <p:spPr>
          <a:xfrm>
            <a:off x="193075" y="2110260"/>
            <a:ext cx="7298055" cy="3881755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lgDash"/>
            <a:miter lim="800000"/>
          </a:ln>
          <a:effectLst/>
        </p:spPr>
        <p:txBody>
          <a:bodyPr rtlCol="0" anchor="ctr"/>
          <a:lstStyle/>
          <a:p>
            <a:pPr algn="ctr"/>
            <a:endParaRPr lang="zh-CN" altLang="en-US" dirty="0">
              <a:solidFill>
                <a:sysClr val="window" lastClr="FFFFFF"/>
              </a:solidFill>
              <a:latin typeface="Calibri" panose="020F0502020204030204" charset="0"/>
              <a:ea typeface="微软雅黑" panose="020B050302020402020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80365" y="2881516"/>
            <a:ext cx="5351780" cy="655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5000"/>
              </a:lnSpc>
            </a:pPr>
            <a:r>
              <a:rPr lang="en-US" altLang="zh-CN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+mn-ea"/>
              </a:rPr>
              <a:t>Round 1:</a:t>
            </a:r>
            <a:r>
              <a:rPr lang="en-US" altLang="zh-CN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+mn-ea"/>
              </a:rPr>
              <a:t> I say, you do. (</a:t>
            </a:r>
            <a:r>
              <a:rPr lang="zh-CN" altLang="en-US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我说你做</a:t>
            </a:r>
            <a:r>
              <a:rPr lang="en-US" altLang="zh-CN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0365" y="4202454"/>
            <a:ext cx="5715635" cy="6559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ts val="5000"/>
              </a:lnSpc>
              <a:buClrTx/>
              <a:buSzTx/>
              <a:buFontTx/>
            </a:pPr>
            <a:r>
              <a:rPr lang="en-US" altLang="zh-CN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+mn-ea"/>
              </a:rPr>
              <a:t>Round 2:</a:t>
            </a:r>
            <a:r>
              <a:rPr lang="en-US" altLang="zh-CN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+mn-ea"/>
              </a:rPr>
              <a:t> I do, you say. (</a:t>
            </a:r>
            <a:r>
              <a:rPr lang="zh-CN" altLang="en-US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我做你说</a:t>
            </a:r>
            <a:r>
              <a:rPr lang="en-US" altLang="zh-CN" sz="24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)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874187C7-8A0C-3AFA-2D57-ED0634C74C08}"/>
              </a:ext>
            </a:extLst>
          </p:cNvPr>
          <p:cNvCxnSpPr>
            <a:cxnSpLocks/>
          </p:cNvCxnSpPr>
          <p:nvPr/>
        </p:nvCxnSpPr>
        <p:spPr>
          <a:xfrm flipV="1">
            <a:off x="4766960" y="1304162"/>
            <a:ext cx="2345407" cy="1680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4D8285B3-E6DC-388B-C85B-B369D3FEBB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4398098">
            <a:off x="8272209" y="1622147"/>
            <a:ext cx="1649276" cy="97622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71117B00-C388-DB95-6CB3-17E6DFA031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9393953">
            <a:off x="10276317" y="1683664"/>
            <a:ext cx="1949520" cy="67904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rcRect l="14829" t="3706" r="15171" b="5234"/>
          <a:stretch>
            <a:fillRect/>
          </a:stretch>
        </p:blipFill>
        <p:spPr>
          <a:xfrm>
            <a:off x="7385926" y="1075052"/>
            <a:ext cx="4732413" cy="5179698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12525" y="4142758"/>
            <a:ext cx="205105" cy="51943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5000" y="3631247"/>
            <a:ext cx="353060" cy="401955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2546985" y="3832225"/>
            <a:ext cx="287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eraser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27">
            <a:extLst>
              <a:ext uri="{FF2B5EF4-FFF2-40B4-BE49-F238E27FC236}">
                <a16:creationId xmlns:a16="http://schemas.microsoft.com/office/drawing/2014/main" id="{38DD2C58-3C7C-E25C-68AD-471D8DE9455D}"/>
              </a:ext>
            </a:extLst>
          </p:cNvPr>
          <p:cNvSpPr/>
          <p:nvPr/>
        </p:nvSpPr>
        <p:spPr>
          <a:xfrm>
            <a:off x="3894383" y="770890"/>
            <a:ext cx="391145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point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A8BCA975-6251-5754-8940-C017A306C9CF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2FEF3476-0D9D-D761-E4CC-F7B47EEFBB2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56110" y="2110181"/>
            <a:ext cx="2062716" cy="1800784"/>
          </a:xfrm>
          <a:prstGeom prst="rect">
            <a:avLst/>
          </a:prstGeom>
        </p:spPr>
      </p:pic>
      <p:pic>
        <p:nvPicPr>
          <p:cNvPr id="9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E8909DD9-2EA2-7616-1C7E-A9800833824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691" end="9448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496649" y="914191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6 0.01273 L 0.01003 0.00254 L 0.00586 -0.01019 L 0.00234 -0.02061 L -0.00247 -0.03334 L -0.01081 -0.05 L -0.01771 -0.06019 L -0.02396 -0.06922 L -0.03021 -0.07315 L -0.03854 -0.08473 L -0.04479 -0.08982 L -0.05378 -0.09885 L -0.06146 -0.10649 L -0.07318 -0.11667 L -0.08581 -0.1257 L -0.09414 -0.13334 L -0.10234 -0.13843 L -0.11276 -0.14491 L -0.14336 -0.16274 L -0.15378 -0.17037 L -0.1655 -0.18195 L -0.17448 -0.18843 L -0.19609 -0.19861 L -0.20794 -0.20764 L -0.21758 -0.21412 L -0.22526 -0.21922 L -0.23971 -0.2294 L -0.2543 -0.24098 L -0.27175 -0.25116 L -0.28346 -0.25764 L -0.28971 -0.25764 L -0.31615 -0.27037 L -0.32227 -0.27292 L -0.32787 -0.27547 L -0.33346 -0.27037 L -0.34037 -0.25764 L -0.34388 -0.24723 L -0.34662 -0.23704 L -0.35013 -0.2257 L -0.35495 -0.20764 L -0.3612 -0.18982 L -0.36953 -0.1757 L -0.37513 -0.16528 L -0.38138 -0.15625 L -0.38685 -0.15116 L -0.39245 -0.14746 " pathEditMode="relative" rAng="0" ptsTypes="AAAAAAAAAAAAAAAAAAAAAAAAAAAAAAAAAAAAAAAAAAAAAA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95" y="-14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rcRect l="14829" t="3706" r="15171" b="5234"/>
          <a:stretch>
            <a:fillRect/>
          </a:stretch>
        </p:blipFill>
        <p:spPr>
          <a:xfrm>
            <a:off x="7304134" y="985529"/>
            <a:ext cx="4814205" cy="5269221"/>
          </a:xfrm>
          <a:prstGeom prst="rect">
            <a:avLst/>
          </a:prstGeom>
        </p:spPr>
      </p:pic>
      <p:sp>
        <p:nvSpPr>
          <p:cNvPr id="57" name="下箭头 56"/>
          <p:cNvSpPr/>
          <p:nvPr/>
        </p:nvSpPr>
        <p:spPr>
          <a:xfrm rot="1500000">
            <a:off x="8644597" y="3674237"/>
            <a:ext cx="360045" cy="469265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546985" y="3832225"/>
            <a:ext cx="2876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book</a:t>
            </a:r>
            <a:endParaRPr lang="zh-CN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27">
            <a:extLst>
              <a:ext uri="{FF2B5EF4-FFF2-40B4-BE49-F238E27FC236}">
                <a16:creationId xmlns:a16="http://schemas.microsoft.com/office/drawing/2014/main" id="{DF12FEE7-EDA3-1AA6-12C5-937EB29D3639}"/>
              </a:ext>
            </a:extLst>
          </p:cNvPr>
          <p:cNvSpPr/>
          <p:nvPr/>
        </p:nvSpPr>
        <p:spPr>
          <a:xfrm>
            <a:off x="3894383" y="770890"/>
            <a:ext cx="391145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Listen, point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say.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BF1C346E-8FCD-5E1C-7487-32499BE59977}"/>
              </a:ext>
            </a:extLst>
          </p:cNvPr>
          <p:cNvCxnSpPr>
            <a:cxnSpLocks/>
          </p:cNvCxnSpPr>
          <p:nvPr/>
        </p:nvCxnSpPr>
        <p:spPr>
          <a:xfrm>
            <a:off x="3903049" y="1320591"/>
            <a:ext cx="387766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图片 7">
            <a:extLst>
              <a:ext uri="{FF2B5EF4-FFF2-40B4-BE49-F238E27FC236}">
                <a16:creationId xmlns:a16="http://schemas.microsoft.com/office/drawing/2014/main" id="{1EF73790-E883-A43B-0255-88FF340FD6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63490" y="1333333"/>
            <a:ext cx="2557179" cy="2760502"/>
          </a:xfrm>
          <a:prstGeom prst="rect">
            <a:avLst/>
          </a:prstGeom>
        </p:spPr>
      </p:pic>
      <p:pic>
        <p:nvPicPr>
          <p:cNvPr id="9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69162E37-E074-7FF8-2C07-97AFB93690E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7800" end="92566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496649" y="914191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repeatCount="2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7" grpId="1" bldLvl="0" animBg="1"/>
      <p:bldP spid="57" grpId="2" bldLvl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6669" y="2815797"/>
            <a:ext cx="3504219" cy="3464277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4202222" y="1595459"/>
            <a:ext cx="6174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my schoolbag.</a:t>
            </a:r>
          </a:p>
        </p:txBody>
      </p:sp>
      <p:sp>
        <p:nvSpPr>
          <p:cNvPr id="5" name="矩形 27">
            <a:extLst>
              <a:ext uri="{FF2B5EF4-FFF2-40B4-BE49-F238E27FC236}">
                <a16:creationId xmlns:a16="http://schemas.microsoft.com/office/drawing/2014/main" id="{F378D7F7-7FE1-945C-59D2-D7F88E37F168}"/>
              </a:ext>
            </a:extLst>
          </p:cNvPr>
          <p:cNvSpPr/>
          <p:nvPr/>
        </p:nvSpPr>
        <p:spPr>
          <a:xfrm>
            <a:off x="4274996" y="799726"/>
            <a:ext cx="3357587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L</a:t>
            </a:r>
            <a:r>
              <a:rPr lang="en-US" altLang="zh-CN" sz="3200" b="1" i="0" dirty="0" err="1">
                <a:latin typeface="Times New Roman" panose="02020603050405020304"/>
                <a:ea typeface="Times New Roman" panose="02020603050405020304"/>
              </a:rPr>
              <a:t>isten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and 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repeat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A656636D-A5F9-546C-478F-20625ECEB67D}"/>
              </a:ext>
            </a:extLst>
          </p:cNvPr>
          <p:cNvCxnSpPr>
            <a:cxnSpLocks/>
          </p:cNvCxnSpPr>
          <p:nvPr/>
        </p:nvCxnSpPr>
        <p:spPr>
          <a:xfrm>
            <a:off x="4339244" y="1353843"/>
            <a:ext cx="321979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>
            <a:extLst>
              <a:ext uri="{FF2B5EF4-FFF2-40B4-BE49-F238E27FC236}">
                <a16:creationId xmlns:a16="http://schemas.microsoft.com/office/drawing/2014/main" id="{8A80CE59-9FC4-AD8A-D36B-C9B24721C2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22076" y="2103677"/>
            <a:ext cx="1917168" cy="167371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98CAA5D-91F6-8E05-B855-5348E30E2C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435341">
            <a:off x="7752863" y="1944103"/>
            <a:ext cx="2007935" cy="2167588"/>
          </a:xfrm>
          <a:prstGeom prst="rect">
            <a:avLst/>
          </a:prstGeom>
        </p:spPr>
      </p:pic>
      <p:pic>
        <p:nvPicPr>
          <p:cNvPr id="9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7F2A6A3A-84AC-F49D-B31C-6CA9ED5BBDE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5600" end="8867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883752" y="942391"/>
            <a:ext cx="406400" cy="406400"/>
          </a:xfrm>
          <a:prstGeom prst="rect">
            <a:avLst/>
          </a:prstGeom>
        </p:spPr>
      </p:pic>
      <p:pic>
        <p:nvPicPr>
          <p:cNvPr id="2" name="图片2">
            <a:extLst>
              <a:ext uri="{FF2B5EF4-FFF2-40B4-BE49-F238E27FC236}">
                <a16:creationId xmlns:a16="http://schemas.microsoft.com/office/drawing/2014/main" id="{BB31873A-FDC8-B8B7-58F8-411AEC63DCD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02222" y="2859071"/>
            <a:ext cx="3459884" cy="342100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76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3" grpId="0"/>
      <p:bldP spid="13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9" name="矩形 27"/>
          <p:cNvSpPr/>
          <p:nvPr/>
        </p:nvSpPr>
        <p:spPr>
          <a:xfrm>
            <a:off x="3304471" y="922655"/>
            <a:ext cx="4958217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Watch the video and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6" name="矩形 5"/>
          <p:cNvSpPr/>
          <p:nvPr/>
        </p:nvSpPr>
        <p:spPr>
          <a:xfrm>
            <a:off x="2657475" y="1905000"/>
            <a:ext cx="6400800" cy="3800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EC3C5BA6-B006-6EBB-53EA-94C7FD1E920A}"/>
              </a:ext>
            </a:extLst>
          </p:cNvPr>
          <p:cNvSpPr txBox="1"/>
          <p:nvPr/>
        </p:nvSpPr>
        <p:spPr>
          <a:xfrm>
            <a:off x="3766695" y="3605182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此处教师可插入教材第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34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D01855D7-A219-00C6-F885-A388C327C83B}"/>
              </a:ext>
            </a:extLst>
          </p:cNvPr>
          <p:cNvCxnSpPr>
            <a:cxnSpLocks/>
          </p:cNvCxnSpPr>
          <p:nvPr/>
        </p:nvCxnSpPr>
        <p:spPr>
          <a:xfrm>
            <a:off x="3380510" y="1436715"/>
            <a:ext cx="478813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D640B364-F897-B449-DEC0-AB2F2E0FAC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75" b="94709" l="5667" r="95333">
                        <a14:foregroundMark x1="8500" y1="46208" x2="8500" y2="46208"/>
                        <a14:foregroundMark x1="22500" y1="36332" x2="22500" y2="36332"/>
                        <a14:foregroundMark x1="5833" y1="57143" x2="5833" y2="57143"/>
                        <a14:foregroundMark x1="28333" y1="47443" x2="28333" y2="47443"/>
                        <a14:foregroundMark x1="41333" y1="58201" x2="41333" y2="58201"/>
                        <a14:foregroundMark x1="33333" y1="89771" x2="33000" y2="89771"/>
                        <a14:foregroundMark x1="24500" y1="94533" x2="24833" y2="94709"/>
                        <a14:foregroundMark x1="63167" y1="45503" x2="63167" y2="45503"/>
                        <a14:foregroundMark x1="60667" y1="31922" x2="60667" y2="31922"/>
                        <a14:foregroundMark x1="58667" y1="23633" x2="58667" y2="23633"/>
                        <a14:foregroundMark x1="41333" y1="19929" x2="52667" y2="26455"/>
                        <a14:foregroundMark x1="63000" y1="17637" x2="68500" y2="24339"/>
                        <a14:foregroundMark x1="68500" y1="24339" x2="75500" y2="40741"/>
                        <a14:foregroundMark x1="75500" y1="40741" x2="75833" y2="43915"/>
                        <a14:foregroundMark x1="71333" y1="71605" x2="71667" y2="83245"/>
                        <a14:foregroundMark x1="71833" y1="63316" x2="78667" y2="62787"/>
                        <a14:foregroundMark x1="56333" y1="43386" x2="66667" y2="70723"/>
                        <a14:foregroundMark x1="67333" y1="58377" x2="72667" y2="41975"/>
                        <a14:foregroundMark x1="23667" y1="18342" x2="45167" y2="29101"/>
                        <a14:foregroundMark x1="45167" y1="29101" x2="46000" y2="29806"/>
                        <a14:foregroundMark x1="39167" y1="23280" x2="52333" y2="32628"/>
                        <a14:foregroundMark x1="46167" y1="16755" x2="62000" y2="36684"/>
                        <a14:foregroundMark x1="52500" y1="10053" x2="62833" y2="24691"/>
                        <a14:foregroundMark x1="40500" y1="10582" x2="50500" y2="14109"/>
                        <a14:foregroundMark x1="34833" y1="12169" x2="38833" y2="11464"/>
                        <a14:foregroundMark x1="65833" y1="24515" x2="74667" y2="44621"/>
                        <a14:foregroundMark x1="64333" y1="10758" x2="64333" y2="11287"/>
                        <a14:foregroundMark x1="63833" y1="10758" x2="65333" y2="16226"/>
                        <a14:foregroundMark x1="63500" y1="10053" x2="52667" y2="3175"/>
                        <a14:foregroundMark x1="81667" y1="32451" x2="92667" y2="48501"/>
                        <a14:foregroundMark x1="92667" y1="48501" x2="95333" y2="66314"/>
                        <a14:foregroundMark x1="34000" y1="47795" x2="44667" y2="57496"/>
                        <a14:foregroundMark x1="44667" y1="57496" x2="44833" y2="57848"/>
                        <a14:foregroundMark x1="14667" y1="48501" x2="29667" y2="4709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310108">
            <a:off x="781448" y="1593000"/>
            <a:ext cx="1232037" cy="116427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E86522EA-73A2-6B0E-7FA4-2949654314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1259782">
            <a:off x="303290" y="2795350"/>
            <a:ext cx="1779283" cy="1920756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258B884A-849B-A551-9D4D-93A43F4A5E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64444" y1="60364" x2="64444" y2="60364"/>
                        <a14:foregroundMark x1="56825" y1="52000" x2="56825" y2="52000"/>
                        <a14:foregroundMark x1="51111" y1="56364" x2="51111" y2="56364"/>
                        <a14:foregroundMark x1="50794" y1="63273" x2="50794" y2="64364"/>
                        <a14:foregroundMark x1="54286" y1="68364" x2="54286" y2="68364"/>
                        <a14:foregroundMark x1="55873" y1="67636" x2="56825" y2="67273"/>
                        <a14:foregroundMark x1="59365" y1="62182" x2="61587" y2="67636"/>
                        <a14:foregroundMark x1="69206" y1="51273" x2="69206" y2="51273"/>
                        <a14:foregroundMark x1="61905" y1="45455" x2="52381" y2="57091"/>
                        <a14:foregroundMark x1="43492" y1="68364" x2="53968" y2="77091"/>
                        <a14:foregroundMark x1="68254" y1="37455" x2="68398" y2="37620"/>
                        <a14:foregroundMark x1="70794" y1="58909" x2="68571" y2="70545"/>
                        <a14:foregroundMark x1="70159" y1="43636" x2="70159" y2="43636"/>
                        <a14:foregroundMark x1="71429" y1="42545" x2="71429" y2="42545"/>
                        <a14:foregroundMark x1="73651" y1="45455" x2="73651" y2="45455"/>
                        <a14:foregroundMark x1="75238" y1="47636" x2="75238" y2="47636"/>
                        <a14:foregroundMark x1="76508" y1="47636" x2="76508" y2="47636"/>
                        <a14:foregroundMark x1="71746" y1="41818" x2="76508" y2="48364"/>
                        <a14:foregroundMark x1="77778" y1="48000" x2="77778" y2="48000"/>
                        <a14:foregroundMark x1="78413" y1="48364" x2="77778" y2="47636"/>
                        <a14:foregroundMark x1="77778" y1="46182" x2="78730" y2="47273"/>
                        <a14:backgroundMark x1="48889" y1="21455" x2="68254" y2="37091"/>
                        <a14:backgroundMark x1="68571" y1="37455" x2="72335" y2="413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1741" y="4530047"/>
            <a:ext cx="1917168" cy="167371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072C6004-6309-D066-8838-C2A5CFCF4E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483964">
            <a:off x="9469381" y="2042598"/>
            <a:ext cx="1860701" cy="6481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020245F6-3763-891C-CC28-E9CC226B3FA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47915" y="3175789"/>
            <a:ext cx="1738097" cy="102880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2F1EFB9D-DF56-5D6E-E370-F86A90AD11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75" b="94709" l="5667" r="95333">
                        <a14:foregroundMark x1="8500" y1="46208" x2="8500" y2="46208"/>
                        <a14:foregroundMark x1="22500" y1="36332" x2="22500" y2="36332"/>
                        <a14:foregroundMark x1="5833" y1="57143" x2="5833" y2="57143"/>
                        <a14:foregroundMark x1="28333" y1="47443" x2="28333" y2="47443"/>
                        <a14:foregroundMark x1="41333" y1="58201" x2="41333" y2="58201"/>
                        <a14:foregroundMark x1="33333" y1="89771" x2="33000" y2="89771"/>
                        <a14:foregroundMark x1="24500" y1="94533" x2="24833" y2="94709"/>
                        <a14:foregroundMark x1="63167" y1="45503" x2="63167" y2="45503"/>
                        <a14:foregroundMark x1="60667" y1="31922" x2="60667" y2="31922"/>
                        <a14:foregroundMark x1="58667" y1="23633" x2="58667" y2="23633"/>
                        <a14:foregroundMark x1="41333" y1="19929" x2="52667" y2="26455"/>
                        <a14:foregroundMark x1="63000" y1="17637" x2="68500" y2="24339"/>
                        <a14:foregroundMark x1="68500" y1="24339" x2="75500" y2="40741"/>
                        <a14:foregroundMark x1="75500" y1="40741" x2="75833" y2="43915"/>
                        <a14:foregroundMark x1="71333" y1="71605" x2="71667" y2="83245"/>
                        <a14:foregroundMark x1="71833" y1="63316" x2="78667" y2="62787"/>
                        <a14:foregroundMark x1="56333" y1="43386" x2="66667" y2="70723"/>
                        <a14:foregroundMark x1="67333" y1="58377" x2="72667" y2="41975"/>
                        <a14:foregroundMark x1="23667" y1="18342" x2="45167" y2="29101"/>
                        <a14:foregroundMark x1="45167" y1="29101" x2="46000" y2="29806"/>
                        <a14:foregroundMark x1="39167" y1="23280" x2="52333" y2="32628"/>
                        <a14:foregroundMark x1="46167" y1="16755" x2="62000" y2="36684"/>
                        <a14:foregroundMark x1="52500" y1="10053" x2="62833" y2="24691"/>
                        <a14:foregroundMark x1="40500" y1="10582" x2="50500" y2="14109"/>
                        <a14:foregroundMark x1="34833" y1="12169" x2="38833" y2="11464"/>
                        <a14:foregroundMark x1="65833" y1="24515" x2="74667" y2="44621"/>
                        <a14:foregroundMark x1="64333" y1="10758" x2="64333" y2="11287"/>
                        <a14:foregroundMark x1="63833" y1="10758" x2="65333" y2="16226"/>
                        <a14:foregroundMark x1="63500" y1="10053" x2="52667" y2="3175"/>
                        <a14:foregroundMark x1="81667" y1="32451" x2="92667" y2="48501"/>
                        <a14:foregroundMark x1="92667" y1="48501" x2="95333" y2="66314"/>
                        <a14:foregroundMark x1="34000" y1="47795" x2="44667" y2="57496"/>
                        <a14:foregroundMark x1="44667" y1="57496" x2="44833" y2="57848"/>
                        <a14:foregroundMark x1="14667" y1="48501" x2="29667" y2="4709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310108">
            <a:off x="9975959" y="4592784"/>
            <a:ext cx="1232037" cy="11642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 6"/>
          <p:cNvSpPr/>
          <p:nvPr/>
        </p:nvSpPr>
        <p:spPr>
          <a:xfrm rot="7680000" flipV="1">
            <a:off x="10822133" y="3276467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" name="Freeform 6"/>
          <p:cNvSpPr/>
          <p:nvPr/>
        </p:nvSpPr>
        <p:spPr>
          <a:xfrm rot="6360000" flipV="1">
            <a:off x="8658312" y="1721562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47" name="Freeform 6"/>
          <p:cNvSpPr/>
          <p:nvPr/>
        </p:nvSpPr>
        <p:spPr>
          <a:xfrm rot="4260000" flipV="1">
            <a:off x="5888072" y="1528445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" name="Freeform 6"/>
          <p:cNvSpPr/>
          <p:nvPr/>
        </p:nvSpPr>
        <p:spPr>
          <a:xfrm rot="3774617" flipV="1">
            <a:off x="3028046" y="1721562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"/>
          <p:cNvSpPr/>
          <p:nvPr/>
        </p:nvSpPr>
        <p:spPr>
          <a:xfrm flipV="1">
            <a:off x="1011238" y="3500120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1076325" y="1856105"/>
            <a:ext cx="1637665" cy="1509395"/>
            <a:chOff x="323528" y="2205980"/>
            <a:chExt cx="2160588" cy="1943100"/>
          </a:xfrm>
        </p:grpSpPr>
        <p:sp>
          <p:nvSpPr>
            <p:cNvPr id="24" name="Oval 5"/>
            <p:cNvSpPr/>
            <p:nvPr/>
          </p:nvSpPr>
          <p:spPr>
            <a:xfrm>
              <a:off x="323528" y="2205980"/>
              <a:ext cx="2160588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5" name="WordArt 22"/>
            <p:cNvSpPr>
              <a:spLocks noTextEdit="1"/>
            </p:cNvSpPr>
            <p:nvPr/>
          </p:nvSpPr>
          <p:spPr>
            <a:xfrm>
              <a:off x="995908" y="2708399"/>
              <a:ext cx="839788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775076" y="1441416"/>
            <a:ext cx="1634490" cy="1439545"/>
            <a:chOff x="1907704" y="188640"/>
            <a:chExt cx="2160588" cy="1943100"/>
          </a:xfrm>
        </p:grpSpPr>
        <p:sp>
          <p:nvSpPr>
            <p:cNvPr id="28" name="Oval 6"/>
            <p:cNvSpPr/>
            <p:nvPr/>
          </p:nvSpPr>
          <p:spPr>
            <a:xfrm>
              <a:off x="1907704" y="188640"/>
              <a:ext cx="2160588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" name="WordArt 23"/>
            <p:cNvSpPr>
              <a:spLocks noTextEdit="1"/>
            </p:cNvSpPr>
            <p:nvPr/>
          </p:nvSpPr>
          <p:spPr>
            <a:xfrm>
              <a:off x="2555776" y="692696"/>
              <a:ext cx="839787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754969" y="1497507"/>
            <a:ext cx="1643380" cy="1429385"/>
            <a:chOff x="4904767" y="251044"/>
            <a:chExt cx="2160587" cy="1943100"/>
          </a:xfrm>
        </p:grpSpPr>
        <p:sp>
          <p:nvSpPr>
            <p:cNvPr id="32" name="Oval 7"/>
            <p:cNvSpPr/>
            <p:nvPr/>
          </p:nvSpPr>
          <p:spPr>
            <a:xfrm>
              <a:off x="4904767" y="251044"/>
              <a:ext cx="2160587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4" name="WordArt 24"/>
            <p:cNvSpPr>
              <a:spLocks noTextEdit="1"/>
            </p:cNvSpPr>
            <p:nvPr/>
          </p:nvSpPr>
          <p:spPr>
            <a:xfrm>
              <a:off x="5532412" y="764704"/>
              <a:ext cx="839788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178925" y="1931670"/>
            <a:ext cx="1515110" cy="1372235"/>
            <a:chOff x="6588125" y="2060848"/>
            <a:chExt cx="2160588" cy="1943100"/>
          </a:xfrm>
        </p:grpSpPr>
        <p:sp>
          <p:nvSpPr>
            <p:cNvPr id="38" name="Oval 8"/>
            <p:cNvSpPr/>
            <p:nvPr/>
          </p:nvSpPr>
          <p:spPr>
            <a:xfrm>
              <a:off x="6588125" y="2060848"/>
              <a:ext cx="2160588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9" name="WordArt 25"/>
            <p:cNvSpPr>
              <a:spLocks noTextEdit="1"/>
            </p:cNvSpPr>
            <p:nvPr/>
          </p:nvSpPr>
          <p:spPr>
            <a:xfrm>
              <a:off x="7332612" y="2636912"/>
              <a:ext cx="839788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sp>
        <p:nvSpPr>
          <p:cNvPr id="1048599" name="矩形 27"/>
          <p:cNvSpPr/>
          <p:nvPr/>
        </p:nvSpPr>
        <p:spPr>
          <a:xfrm>
            <a:off x="4668304" y="749285"/>
            <a:ext cx="3272050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Match and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sp>
        <p:nvSpPr>
          <p:cNvPr id="12" name="Oval 5"/>
          <p:cNvSpPr/>
          <p:nvPr/>
        </p:nvSpPr>
        <p:spPr>
          <a:xfrm>
            <a:off x="262477" y="4518322"/>
            <a:ext cx="1562100" cy="140906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WordArt 22"/>
          <p:cNvSpPr>
            <a:spLocks noTextEdit="1"/>
          </p:cNvSpPr>
          <p:nvPr/>
        </p:nvSpPr>
        <p:spPr>
          <a:xfrm>
            <a:off x="748887" y="4882812"/>
            <a:ext cx="607060" cy="679450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0572113" y="4306570"/>
            <a:ext cx="1468755" cy="1341755"/>
            <a:chOff x="323528" y="2205980"/>
            <a:chExt cx="2160588" cy="1943100"/>
          </a:xfrm>
        </p:grpSpPr>
        <p:sp>
          <p:nvSpPr>
            <p:cNvPr id="16" name="Oval 5"/>
            <p:cNvSpPr/>
            <p:nvPr/>
          </p:nvSpPr>
          <p:spPr>
            <a:xfrm>
              <a:off x="323528" y="2205980"/>
              <a:ext cx="2160588" cy="19431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endParaRPr lang="zh-CN" altLang="en-US" sz="3600" dirty="0">
                <a:solidFill>
                  <a:srgbClr val="FFC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7" name="WordArt 22"/>
            <p:cNvSpPr>
              <a:spLocks noTextEdit="1"/>
            </p:cNvSpPr>
            <p:nvPr/>
          </p:nvSpPr>
          <p:spPr>
            <a:xfrm>
              <a:off x="995908" y="2708399"/>
              <a:ext cx="839788" cy="936625"/>
            </a:xfrm>
            <a:prstGeom prst="rect">
              <a:avLst/>
            </a:prstGeom>
            <a:ln>
              <a:gradFill>
                <a:gsLst>
                  <a:gs pos="50000">
                    <a:schemeClr val="accent6"/>
                  </a:gs>
                  <a:gs pos="0">
                    <a:schemeClr val="accent6">
                      <a:lumMod val="25000"/>
                      <a:lumOff val="75000"/>
                    </a:schemeClr>
                  </a:gs>
                  <a:gs pos="100000">
                    <a:schemeClr val="accent6">
                      <a:lumMod val="85000"/>
                    </a:schemeClr>
                  </a:gs>
                </a:gsLst>
                <a:lin ang="5400000" scaled="0"/>
              </a:gra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lstStyle/>
            <a:p>
              <a:pPr algn="ctr"/>
              <a:r>
                <a:rPr lang="zh-CN" altLang="en-US" sz="3600" b="1" dirty="0">
                  <a:ln w="9525" cap="flat" cmpd="sng">
                    <a:solidFill>
                      <a:srgbClr val="8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C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</a:p>
          </p:txBody>
        </p:sp>
      </p:grpSp>
      <p:pic>
        <p:nvPicPr>
          <p:cNvPr id="132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8925" y="4683760"/>
            <a:ext cx="1148715" cy="1135380"/>
          </a:xfrm>
          <a:prstGeom prst="rect">
            <a:avLst/>
          </a:prstGeom>
        </p:spPr>
      </p:pic>
      <p:pic>
        <p:nvPicPr>
          <p:cNvPr id="133" name="图片 1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600000">
            <a:off x="1710133" y="4423720"/>
            <a:ext cx="1645242" cy="1655461"/>
          </a:xfrm>
          <a:prstGeom prst="rect">
            <a:avLst/>
          </a:prstGeom>
        </p:spPr>
      </p:pic>
      <p:pic>
        <p:nvPicPr>
          <p:cNvPr id="134" name="图片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7248" y="4670225"/>
            <a:ext cx="1127125" cy="1114425"/>
          </a:xfrm>
          <a:prstGeom prst="rect">
            <a:avLst/>
          </a:prstGeom>
        </p:spPr>
      </p:pic>
      <p:pic>
        <p:nvPicPr>
          <p:cNvPr id="135" name="图片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6610" y="4564579"/>
            <a:ext cx="1393190" cy="1220071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5997D559-4ACB-9A4C-B5C5-8F5CEF3706E8}"/>
              </a:ext>
            </a:extLst>
          </p:cNvPr>
          <p:cNvCxnSpPr>
            <a:cxnSpLocks/>
          </p:cNvCxnSpPr>
          <p:nvPr/>
        </p:nvCxnSpPr>
        <p:spPr>
          <a:xfrm>
            <a:off x="4732714" y="1241232"/>
            <a:ext cx="31384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9DE496E9-5E2B-8D7B-A8D3-700555CB9C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2020" y="4919037"/>
            <a:ext cx="1472941" cy="873579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01E312F1-035B-72D1-8870-72A642D924E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140" b="89785" l="7865" r="91011">
                        <a14:foregroundMark x1="8052" y1="57527" x2="8427" y2="57527"/>
                        <a14:foregroundMark x1="16479" y1="88172" x2="16479" y2="88172"/>
                        <a14:foregroundMark x1="91011" y1="44624" x2="91011" y2="44624"/>
                        <a14:foregroundMark x1="20412" y1="89247" x2="30524" y2="8494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008415">
            <a:off x="7261932" y="4851324"/>
            <a:ext cx="1944859" cy="6774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"/>
                            </p:stCondLst>
                            <p:childTnLst>
                              <p:par>
                                <p:cTn id="6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reeform 6"/>
          <p:cNvSpPr/>
          <p:nvPr/>
        </p:nvSpPr>
        <p:spPr>
          <a:xfrm rot="7680000" flipV="1">
            <a:off x="10881678" y="3242310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8" name="Freeform 6"/>
          <p:cNvSpPr/>
          <p:nvPr/>
        </p:nvSpPr>
        <p:spPr>
          <a:xfrm rot="6360000" flipV="1">
            <a:off x="8648798" y="1567041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dirty="0"/>
          </a:p>
        </p:txBody>
      </p:sp>
      <p:sp>
        <p:nvSpPr>
          <p:cNvPr id="47" name="Freeform 6"/>
          <p:cNvSpPr/>
          <p:nvPr/>
        </p:nvSpPr>
        <p:spPr>
          <a:xfrm rot="4260000" flipV="1">
            <a:off x="5815891" y="1543998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6" name="Freeform 6"/>
          <p:cNvSpPr/>
          <p:nvPr/>
        </p:nvSpPr>
        <p:spPr>
          <a:xfrm rot="3906649" flipV="1">
            <a:off x="2914332" y="1651015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6"/>
          <p:cNvSpPr/>
          <p:nvPr/>
        </p:nvSpPr>
        <p:spPr>
          <a:xfrm flipV="1">
            <a:off x="1011238" y="3500120"/>
            <a:ext cx="352425" cy="806450"/>
          </a:xfrm>
          <a:custGeom>
            <a:avLst/>
            <a:gdLst/>
            <a:ahLst/>
            <a:cxnLst>
              <a:cxn ang="0">
                <a:pos x="2147483646" y="0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2147483646"/>
              </a:cxn>
              <a:cxn ang="0">
                <a:pos x="2147483646" y="0"/>
              </a:cxn>
            </a:cxnLst>
            <a:rect l="0" t="0" r="0" b="0"/>
            <a:pathLst>
              <a:path w="62" h="183">
                <a:moveTo>
                  <a:pt x="19" y="0"/>
                </a:moveTo>
                <a:cubicBezTo>
                  <a:pt x="19" y="1"/>
                  <a:pt x="18" y="2"/>
                  <a:pt x="18" y="3"/>
                </a:cubicBezTo>
                <a:cubicBezTo>
                  <a:pt x="17" y="7"/>
                  <a:pt x="14" y="12"/>
                  <a:pt x="12" y="16"/>
                </a:cubicBezTo>
                <a:cubicBezTo>
                  <a:pt x="9" y="23"/>
                  <a:pt x="8" y="29"/>
                  <a:pt x="6" y="36"/>
                </a:cubicBezTo>
                <a:cubicBezTo>
                  <a:pt x="4" y="41"/>
                  <a:pt x="4" y="46"/>
                  <a:pt x="3" y="51"/>
                </a:cubicBezTo>
                <a:cubicBezTo>
                  <a:pt x="2" y="55"/>
                  <a:pt x="2" y="58"/>
                  <a:pt x="1" y="62"/>
                </a:cubicBezTo>
                <a:cubicBezTo>
                  <a:pt x="0" y="69"/>
                  <a:pt x="1" y="75"/>
                  <a:pt x="1" y="82"/>
                </a:cubicBezTo>
                <a:cubicBezTo>
                  <a:pt x="2" y="89"/>
                  <a:pt x="3" y="95"/>
                  <a:pt x="4" y="101"/>
                </a:cubicBezTo>
                <a:cubicBezTo>
                  <a:pt x="5" y="107"/>
                  <a:pt x="7" y="113"/>
                  <a:pt x="9" y="119"/>
                </a:cubicBezTo>
                <a:cubicBezTo>
                  <a:pt x="12" y="125"/>
                  <a:pt x="13" y="131"/>
                  <a:pt x="16" y="137"/>
                </a:cubicBezTo>
                <a:cubicBezTo>
                  <a:pt x="18" y="141"/>
                  <a:pt x="19" y="145"/>
                  <a:pt x="21" y="148"/>
                </a:cubicBezTo>
                <a:cubicBezTo>
                  <a:pt x="23" y="150"/>
                  <a:pt x="23" y="153"/>
                  <a:pt x="24" y="155"/>
                </a:cubicBezTo>
                <a:cubicBezTo>
                  <a:pt x="25" y="157"/>
                  <a:pt x="25" y="159"/>
                  <a:pt x="26" y="160"/>
                </a:cubicBezTo>
                <a:cubicBezTo>
                  <a:pt x="27" y="161"/>
                  <a:pt x="26" y="161"/>
                  <a:pt x="25" y="162"/>
                </a:cubicBezTo>
                <a:cubicBezTo>
                  <a:pt x="22" y="163"/>
                  <a:pt x="20" y="166"/>
                  <a:pt x="17" y="168"/>
                </a:cubicBezTo>
                <a:cubicBezTo>
                  <a:pt x="15" y="170"/>
                  <a:pt x="16" y="171"/>
                  <a:pt x="17" y="173"/>
                </a:cubicBezTo>
                <a:cubicBezTo>
                  <a:pt x="20" y="175"/>
                  <a:pt x="24" y="176"/>
                  <a:pt x="27" y="177"/>
                </a:cubicBezTo>
                <a:cubicBezTo>
                  <a:pt x="34" y="180"/>
                  <a:pt x="41" y="181"/>
                  <a:pt x="48" y="182"/>
                </a:cubicBezTo>
                <a:cubicBezTo>
                  <a:pt x="50" y="183"/>
                  <a:pt x="53" y="182"/>
                  <a:pt x="55" y="182"/>
                </a:cubicBezTo>
                <a:cubicBezTo>
                  <a:pt x="56" y="182"/>
                  <a:pt x="56" y="181"/>
                  <a:pt x="56" y="180"/>
                </a:cubicBezTo>
                <a:cubicBezTo>
                  <a:pt x="59" y="174"/>
                  <a:pt x="61" y="167"/>
                  <a:pt x="61" y="160"/>
                </a:cubicBezTo>
                <a:cubicBezTo>
                  <a:pt x="62" y="156"/>
                  <a:pt x="62" y="151"/>
                  <a:pt x="62" y="146"/>
                </a:cubicBezTo>
                <a:cubicBezTo>
                  <a:pt x="62" y="144"/>
                  <a:pt x="60" y="143"/>
                  <a:pt x="58" y="143"/>
                </a:cubicBezTo>
                <a:cubicBezTo>
                  <a:pt x="56" y="144"/>
                  <a:pt x="54" y="145"/>
                  <a:pt x="52" y="146"/>
                </a:cubicBezTo>
                <a:cubicBezTo>
                  <a:pt x="50" y="149"/>
                  <a:pt x="49" y="149"/>
                  <a:pt x="47" y="146"/>
                </a:cubicBezTo>
                <a:cubicBezTo>
                  <a:pt x="43" y="141"/>
                  <a:pt x="41" y="136"/>
                  <a:pt x="38" y="130"/>
                </a:cubicBezTo>
                <a:cubicBezTo>
                  <a:pt x="36" y="125"/>
                  <a:pt x="34" y="119"/>
                  <a:pt x="33" y="113"/>
                </a:cubicBezTo>
                <a:cubicBezTo>
                  <a:pt x="33" y="109"/>
                  <a:pt x="31" y="106"/>
                  <a:pt x="31" y="103"/>
                </a:cubicBezTo>
                <a:cubicBezTo>
                  <a:pt x="31" y="101"/>
                  <a:pt x="31" y="98"/>
                  <a:pt x="30" y="96"/>
                </a:cubicBezTo>
                <a:cubicBezTo>
                  <a:pt x="29" y="90"/>
                  <a:pt x="30" y="84"/>
                  <a:pt x="30" y="78"/>
                </a:cubicBezTo>
                <a:cubicBezTo>
                  <a:pt x="29" y="73"/>
                  <a:pt x="30" y="68"/>
                  <a:pt x="30" y="63"/>
                </a:cubicBezTo>
                <a:cubicBezTo>
                  <a:pt x="31" y="60"/>
                  <a:pt x="30" y="56"/>
                  <a:pt x="31" y="53"/>
                </a:cubicBezTo>
                <a:cubicBezTo>
                  <a:pt x="33" y="48"/>
                  <a:pt x="33" y="43"/>
                  <a:pt x="35" y="39"/>
                </a:cubicBezTo>
                <a:cubicBezTo>
                  <a:pt x="38" y="31"/>
                  <a:pt x="40" y="24"/>
                  <a:pt x="44" y="17"/>
                </a:cubicBezTo>
                <a:cubicBezTo>
                  <a:pt x="45" y="14"/>
                  <a:pt x="47" y="11"/>
                  <a:pt x="48" y="8"/>
                </a:cubicBezTo>
                <a:cubicBezTo>
                  <a:pt x="46" y="7"/>
                  <a:pt x="45" y="9"/>
                  <a:pt x="44" y="9"/>
                </a:cubicBezTo>
                <a:cubicBezTo>
                  <a:pt x="40" y="10"/>
                  <a:pt x="36" y="10"/>
                  <a:pt x="33" y="13"/>
                </a:cubicBezTo>
                <a:cubicBezTo>
                  <a:pt x="30" y="16"/>
                  <a:pt x="25" y="16"/>
                  <a:pt x="23" y="11"/>
                </a:cubicBezTo>
                <a:cubicBezTo>
                  <a:pt x="23" y="7"/>
                  <a:pt x="21" y="4"/>
                  <a:pt x="19" y="0"/>
                </a:cubicBezTo>
                <a:close/>
              </a:path>
            </a:pathLst>
          </a:custGeom>
          <a:solidFill>
            <a:srgbClr val="B2E3DE">
              <a:alpha val="100000"/>
            </a:srgbClr>
          </a:solidFill>
          <a:ln w="9525" cap="flat" cmpd="sng">
            <a:solidFill>
              <a:srgbClr val="00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" name="Oval 5"/>
          <p:cNvSpPr/>
          <p:nvPr/>
        </p:nvSpPr>
        <p:spPr>
          <a:xfrm>
            <a:off x="1076325" y="1856105"/>
            <a:ext cx="1637665" cy="150939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25" name="WordArt 22"/>
          <p:cNvSpPr>
            <a:spLocks noTextEdit="1"/>
          </p:cNvSpPr>
          <p:nvPr/>
        </p:nvSpPr>
        <p:spPr>
          <a:xfrm>
            <a:off x="1586230" y="2246630"/>
            <a:ext cx="636270" cy="727710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28" name="Oval 6"/>
          <p:cNvSpPr/>
          <p:nvPr/>
        </p:nvSpPr>
        <p:spPr>
          <a:xfrm>
            <a:off x="3601829" y="1316355"/>
            <a:ext cx="1634490" cy="143954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29" name="WordArt 23"/>
          <p:cNvSpPr>
            <a:spLocks noTextEdit="1"/>
          </p:cNvSpPr>
          <p:nvPr/>
        </p:nvSpPr>
        <p:spPr>
          <a:xfrm>
            <a:off x="4092049" y="1689735"/>
            <a:ext cx="635000" cy="694055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32" name="Oval 7"/>
          <p:cNvSpPr/>
          <p:nvPr/>
        </p:nvSpPr>
        <p:spPr>
          <a:xfrm>
            <a:off x="6763824" y="1405394"/>
            <a:ext cx="1643380" cy="142938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34" name="WordArt 24"/>
          <p:cNvSpPr>
            <a:spLocks noTextEdit="1"/>
          </p:cNvSpPr>
          <p:nvPr/>
        </p:nvSpPr>
        <p:spPr>
          <a:xfrm>
            <a:off x="7275634" y="1828304"/>
            <a:ext cx="638810" cy="688975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38" name="Oval 8"/>
          <p:cNvSpPr/>
          <p:nvPr/>
        </p:nvSpPr>
        <p:spPr>
          <a:xfrm>
            <a:off x="9178925" y="1931670"/>
            <a:ext cx="1515110" cy="137223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39" name="WordArt 25"/>
          <p:cNvSpPr>
            <a:spLocks noTextEdit="1"/>
          </p:cNvSpPr>
          <p:nvPr/>
        </p:nvSpPr>
        <p:spPr>
          <a:xfrm>
            <a:off x="9700895" y="2338705"/>
            <a:ext cx="588645" cy="661670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12" name="Oval 5"/>
          <p:cNvSpPr/>
          <p:nvPr/>
        </p:nvSpPr>
        <p:spPr>
          <a:xfrm>
            <a:off x="150495" y="4570095"/>
            <a:ext cx="1562100" cy="1409065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WordArt 22"/>
          <p:cNvSpPr>
            <a:spLocks noTextEdit="1"/>
          </p:cNvSpPr>
          <p:nvPr/>
        </p:nvSpPr>
        <p:spPr>
          <a:xfrm>
            <a:off x="636905" y="4934585"/>
            <a:ext cx="607060" cy="679450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sp>
        <p:nvSpPr>
          <p:cNvPr id="16" name="Oval 5"/>
          <p:cNvSpPr/>
          <p:nvPr/>
        </p:nvSpPr>
        <p:spPr>
          <a:xfrm>
            <a:off x="10542905" y="4410761"/>
            <a:ext cx="1498600" cy="1372234"/>
          </a:xfrm>
          <a:prstGeom prst="ellipse">
            <a:avLst/>
          </a:prstGeom>
          <a:solidFill>
            <a:srgbClr val="FFFFFF"/>
          </a:solidFill>
          <a:ln w="28575" cap="flat" cmpd="sng"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endParaRPr lang="zh-CN" altLang="en-US" sz="3600" dirty="0">
              <a:solidFill>
                <a:srgbClr val="FFC000"/>
              </a:solidFill>
              <a:latin typeface="Arial" panose="020B0604020202020204" pitchFamily="34" charset="0"/>
            </a:endParaRPr>
          </a:p>
        </p:txBody>
      </p:sp>
      <p:sp>
        <p:nvSpPr>
          <p:cNvPr id="17" name="WordArt 22"/>
          <p:cNvSpPr>
            <a:spLocks noTextEdit="1"/>
          </p:cNvSpPr>
          <p:nvPr/>
        </p:nvSpPr>
        <p:spPr>
          <a:xfrm>
            <a:off x="11000105" y="4824095"/>
            <a:ext cx="570865" cy="647065"/>
          </a:xfrm>
          <a:prstGeom prst="rect">
            <a:avLst/>
          </a:prstGeom>
          <a:ln>
            <a:gradFill>
              <a:gsLst>
                <a:gs pos="50000">
                  <a:schemeClr val="accent6"/>
                </a:gs>
                <a:gs pos="0">
                  <a:schemeClr val="accent6">
                    <a:lumMod val="25000"/>
                    <a:lumOff val="75000"/>
                  </a:schemeClr>
                </a:gs>
                <a:gs pos="100000">
                  <a:schemeClr val="accent6">
                    <a:lumMod val="85000"/>
                  </a:schemeClr>
                </a:gs>
              </a:gsLst>
              <a:lin ang="5400000" scaled="0"/>
            </a:gradFill>
          </a:ln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 dirty="0">
                <a:ln w="9525" cap="flat" cmpd="sng">
                  <a:solidFill>
                    <a:srgbClr val="8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</p:txBody>
      </p:sp>
      <p:pic>
        <p:nvPicPr>
          <p:cNvPr id="130" name="图片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3" r="7883"/>
          <a:stretch/>
        </p:blipFill>
        <p:spPr>
          <a:xfrm>
            <a:off x="7505065" y="4846320"/>
            <a:ext cx="1134110" cy="972820"/>
          </a:xfrm>
          <a:prstGeom prst="rect">
            <a:avLst/>
          </a:prstGeom>
        </p:spPr>
      </p:pic>
      <p:pic>
        <p:nvPicPr>
          <p:cNvPr id="132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78925" y="4683760"/>
            <a:ext cx="1148715" cy="1135380"/>
          </a:xfrm>
          <a:prstGeom prst="rect">
            <a:avLst/>
          </a:prstGeom>
        </p:spPr>
      </p:pic>
      <p:pic>
        <p:nvPicPr>
          <p:cNvPr id="133" name="图片 1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600000">
            <a:off x="1557596" y="4383193"/>
            <a:ext cx="1769226" cy="1782235"/>
          </a:xfrm>
          <a:prstGeom prst="rect">
            <a:avLst/>
          </a:prstGeom>
        </p:spPr>
      </p:pic>
      <p:pic>
        <p:nvPicPr>
          <p:cNvPr id="134" name="图片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3710" y="4704715"/>
            <a:ext cx="1127125" cy="1114425"/>
          </a:xfrm>
          <a:prstGeom prst="rect">
            <a:avLst/>
          </a:prstGeom>
        </p:spPr>
      </p:pic>
      <p:pic>
        <p:nvPicPr>
          <p:cNvPr id="135" name="图片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96610" y="4566235"/>
            <a:ext cx="1393190" cy="1216760"/>
          </a:xfrm>
          <a:prstGeom prst="rect">
            <a:avLst/>
          </a:prstGeom>
        </p:spPr>
      </p:pic>
      <p:sp>
        <p:nvSpPr>
          <p:cNvPr id="2" name="矩形 27">
            <a:extLst>
              <a:ext uri="{FF2B5EF4-FFF2-40B4-BE49-F238E27FC236}">
                <a16:creationId xmlns:a16="http://schemas.microsoft.com/office/drawing/2014/main" id="{19635A3E-FA58-0570-4A4D-57A7985F254F}"/>
              </a:ext>
            </a:extLst>
          </p:cNvPr>
          <p:cNvSpPr/>
          <p:nvPr/>
        </p:nvSpPr>
        <p:spPr>
          <a:xfrm>
            <a:off x="4668304" y="749285"/>
            <a:ext cx="3272050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Match and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31FD6F83-0DE0-8C17-B0F6-CD28A8B8C438}"/>
              </a:ext>
            </a:extLst>
          </p:cNvPr>
          <p:cNvCxnSpPr>
            <a:cxnSpLocks/>
          </p:cNvCxnSpPr>
          <p:nvPr/>
        </p:nvCxnSpPr>
        <p:spPr>
          <a:xfrm>
            <a:off x="4732714" y="1241232"/>
            <a:ext cx="31384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55C9B7B1-F13E-732C-49C1-3D7F46DE98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>
                        <a14:foregroundMark x1="77206" y1="32298" x2="77206" y2="32298"/>
                        <a14:foregroundMark x1="79044" y1="27950" x2="79044" y2="27950"/>
                        <a14:foregroundMark x1="82721" y1="21739" x2="82721" y2="21739"/>
                        <a14:foregroundMark x1="84191" y1="20497" x2="84191" y2="20497"/>
                        <a14:foregroundMark x1="81985" y1="22360" x2="81985" y2="22360"/>
                        <a14:foregroundMark x1="79412" y1="24845" x2="79412" y2="24845"/>
                        <a14:foregroundMark x1="76471" y1="27950" x2="83824" y2="19876"/>
                        <a14:foregroundMark x1="78676" y1="22360" x2="88235" y2="15528"/>
                        <a14:foregroundMark x1="76838" y1="23602" x2="86397" y2="17391"/>
                        <a14:foregroundMark x1="74632" y1="22360" x2="74632" y2="22360"/>
                        <a14:foregroundMark x1="76838" y1="21739" x2="84926" y2="16770"/>
                        <a14:foregroundMark x1="80882" y1="22360" x2="88603" y2="16149"/>
                        <a14:foregroundMark x1="88603" y1="19876" x2="87500" y2="2173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43162" y="4880216"/>
            <a:ext cx="1525192" cy="90277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0" presetClass="path" presetSubtype="0" accel="12000" decel="1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84 0.01204 L -0.01484 0.01227 C -0.0151 0.0007 -0.01497 -0.01527 -0.01615 -0.02708 C -0.01654 -0.03101 -0.01732 -0.03495 -0.01784 -0.03888 C -0.01823 -0.05648 -0.01732 -0.07268 -0.0207 -0.08912 C -0.02135 -0.09212 -0.0224 -0.09513 -0.02357 -0.09791 C -0.02604 -0.10324 -0.02826 -0.10949 -0.03151 -0.11342 C -0.03607 -0.11875 -0.04167 -0.12638 -0.04687 -0.13032 C -0.05195 -0.13425 -0.05716 -0.13796 -0.06263 -0.1405 C -0.06862 -0.14351 -0.07487 -0.14583 -0.08125 -0.14722 C -0.08555 -0.14814 -0.0901 -0.14768 -0.09453 -0.14791 C -0.0957 -0.14837 -0.09687 -0.1493 -0.09818 -0.1493 C -0.10312 -0.1493 -0.11302 -0.1405 -0.11523 -0.13912 C -0.11836 -0.13703 -0.12174 -0.13564 -0.12474 -0.1331 C -0.12969 -0.12916 -0.13477 -0.12175 -0.1388 -0.1155 C -0.1401 -0.11342 -0.14128 -0.11087 -0.14258 -0.10879 C -0.16302 -0.07731 -0.14479 -0.10555 -0.15625 -0.0875 C -0.15729 -0.08587 -0.15846 -0.08402 -0.15951 -0.0824 C -0.16107 -0.07986 -0.1625 -0.07731 -0.16406 -0.075 C -0.16523 -0.07361 -0.16641 -0.07222 -0.16745 -0.0706 C -0.1694 -0.06782 -0.17122 -0.06458 -0.17318 -0.0618 C -0.17604 -0.05787 -0.17904 -0.05439 -0.1819 -0.05069 C -0.18268 -0.04976 -0.18372 -0.04907 -0.18437 -0.04768 C -0.19818 -0.02337 -0.18047 -0.05393 -0.19102 -0.0375 C -0.19245 -0.03518 -0.19375 -0.03263 -0.19518 -0.03009 C -0.1957 -0.02916 -0.19609 -0.02777 -0.19687 -0.02708 C -0.20651 -0.01851 -0.19779 -0.02662 -0.20508 -0.01898 C -0.20573 -0.01851 -0.20625 -0.01805 -0.20677 -0.01759 C -0.21185 -0.01226 -0.20716 -0.01643 -0.21094 -0.01319 C -0.21341 -0.00879 -0.21224 -0.01041 -0.21419 -0.00787 L -0.21797 0.01112 L -0.21875 -0.00138 " pathEditMode="relative" rAng="0" ptsTypes="AAAAAAAAAAAAAAAAAAAAAAAAAAAAAAAA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95" y="-80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51 -0.02246 L 0.00651 -0.03125 L 0.03685 -0.04329 L 0.04727 -0.05047 L 0.07838 -0.07686 L 0.09831 -0.08565 L 0.11901 -0.10232 L 0.11901 -0.10949 L 0.11901 -0.1301 L 0.10872 -0.13889 L 0.05755 -0.16297 L 0.01693 -0.1875 L -0.00378 -0.19792 L -0.02461 -0.21945 L -0.02461 -0.22593 L -0.04453 -0.23704 L -0.06523 -0.24908 L -0.07565 -0.26088 L -0.09557 -0.26899 L -0.11628 -0.28565 L -0.12669 -0.29537 L -0.14662 -0.30718 L -0.17773 -0.31528 L -0.20807 -0.32246 L -0.23919 -0.33357 L -0.2694 -0.34561 L -0.31016 -0.35579 L -0.32044 -0.36227 L -0.34128 -0.36945 L -0.3612 -0.37662 L -0.39232 -0.38287 L -0.42266 -0.38936 L -0.5151 -0.39885 " pathEditMode="relative" rAng="0" ptsTypes="AAAAAAAAAAAAAAAAAAAAAAAAAAAAAAAAA">
                                      <p:cBhvr>
                                        <p:cTn id="16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56" y="-188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9 0.0331 L -0.03594 0.0213 L -0.03997 0.00833 L -0.0526 -0.02616 L -0.06263 -0.05208 L -0.06797 -0.06412 L -0.0806 -0.09143 L -0.08659 -0.10324 L -0.10326 -0.13171 L -0.12604 -0.17454 L -0.13268 -0.18403 L -0.14674 -0.2125 L -0.16341 -0.23889 L -0.18216 -0.26227 L -0.19674 -0.28125 L -0.22344 -0.31574 L -0.24622 -0.34421 L -0.27148 -0.37384 L -0.28294 -0.3868 L -0.29427 -0.4 L -0.31888 -0.42477 L -0.33503 -0.44143 L -0.34023 -0.44745 L -0.35365 -0.46528 L -0.36966 -0.4831 L -0.38372 -0.49838 L -0.39167 -0.51042 L -0.40234 -0.52106 L -0.40898 -0.52569 L -0.41706 -0.52106 L -0.4224 -0.51505 L -0.42643 -0.50555 L -0.42904 -0.49606 L -0.43112 -0.48426 L -0.43112 -0.47361 " pathEditMode="relative" rAng="0" ptsTypes="AAAAAAAAAAAAAAAAAAAAAAAAAAAAAAAAAAA">
                                      <p:cBhvr>
                                        <p:cTn id="2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61" y="-2794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45 0.08217 L -0.01915 0.06088 L -0.01784 0.03935 L -0.01641 0.00648 L -0.01563 -0.01111 L -0.0142 -0.04977 L -0.01198 -0.09468 L -0.00938 -0.14699 L -0.00717 -0.18218 L -0.00586 -0.20162 L -0.00183 -0.25394 L -0.0004 -0.27338 L 0.00729 -0.35903 L 0.00911 -0.37269 L 0.01223 -0.40371 L 0.01575 -0.425 L 0.01783 -0.43681 L 0.0207 -0.4581 L 0.025 -0.47963 L 0.02929 -0.49699 L 0.03333 -0.51829 L 0.03528 -0.52616 L 0.03945 -0.54746 L 0.04309 -0.56505 L 0.04661 -0.57662 L 0.05312 -0.60185 L 0.05703 -0.61158 L 0.05898 -0.61551 L 0.06067 -0.61551 L 0.06328 -0.61551 L 0.06783 -0.61551 L 0.06992 -0.61366 L 0.07161 -0.60787 L 0.07304 -0.59815 L 0.07487 -0.58449 L 0.07656 -0.56111 L 0.07786 -0.53982 L 0.07825 -0.52408 L 0.07877 -0.50671 L 0.08007 -0.48125 L 0.08085 -0.46597 L 0.08164 -0.44838 " pathEditMode="relative" rAng="0" ptsTypes="AAAAAAAAAAAAAAAAAAAAAAAAAAAAAAAAAAAAAAAAAA">
                                      <p:cBhvr>
                                        <p:cTn id="2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4" y="-3488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862 -0.10069 L 0.02734 -0.10903 L 0.03737 -0.11736 L 0.04401 -0.12222 L 0.05273 -0.12801 L 0.05872 -0.13148 L 0.06745 -0.13981 L 0.07878 -0.14815 L 0.08945 -0.15417 L 0.10078 -0.16018 L 0.11211 -0.16597 L 0.12813 -0.17778 L 0.13945 -0.18379 L 0.15755 -0.19815 L 0.17891 -0.21227 L 0.19023 -0.2206 L 0.19818 -0.22546 L 0.21159 -0.23611 L 0.21888 -0.24074 L 0.22826 -0.24792 L 0.24232 -0.25741 L 0.25495 -0.2669 L 0.26693 -0.27754 L 0.27305 -0.28241 L 0.28438 -0.2919 L 0.29635 -0.3 L 0.30768 -0.30602 L 0.32175 -0.31782 L 0.33438 -0.3287 L 0.3418 -0.33565 L 0.35104 -0.34282 L 0.35846 -0.35116 L 0.36719 -0.35949 L 0.38451 -0.37129 L 0.3905 -0.37361 L 0.40456 -0.38079 L 0.4125 -0.3831 L 0.42122 -0.38565 L 0.43516 -0.39143 L 0.44518 -0.39745 L 0.45651 -0.40324 L 0.46992 -0.4081 L 0.4819 -0.41412 L 0.49596 -0.41991 L 0.50794 -0.42222 L 0.51328 -0.42477 L 0.52135 -0.42477 L 0.53398 -0.42477 L 0.54336 -0.42477 L 0.55404 -0.42477 L 0.56667 -0.42361 L 0.58281 -0.41991 L 0.59349 -0.41875 L 0.60013 -0.41412 L 0.60547 -0.40694 L 0.61146 -0.39745 L 0.61953 -0.38796 " pathEditMode="relative" rAng="0" ptsTypes="AAAAAAAAAAAAAAAAAAAAAAAAAAAAAAAAAAAAAAAAAAAAAAAAAAAAAAAAA">
                                      <p:cBhvr>
                                        <p:cTn id="3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9" y="-162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69 -0.08634 L -0.00443 -0.09653 L 0.00364 -0.1162 L 0.01315 -0.13356 L 0.02252 -0.15208 L 0.02851 -0.16342 L 0.03932 -0.17708 L 0.04726 -0.18935 L 0.05872 -0.20185 L 0.06953 -0.21065 L 0.08502 -0.22037 L 0.09791 -0.22801 L 0.10989 -0.23426 L 0.12343 -0.23912 L 0.12942 -0.24143 L 0.14362 -0.24421 L 0.16041 -0.24653 L 0.1677 -0.24653 L 0.1806 -0.24653 L 0.18593 -0.24653 L 0.19674 -0.24653 L 0.20208 -0.24653 L 0.21679 -0.24653 L 0.22565 -0.24653 L 0.24049 -0.24537 L 0.26523 -0.24143 L 0.27461 -0.23912 L 0.30429 -0.23171 L 0.3151 -0.22917 L 0.32239 -0.22662 L 0.32981 -0.22662 L 0.34674 -0.22176 L 0.35208 -0.22176 L 0.36354 -0.21921 L 0.36901 -0.21921 L 0.3763 -0.21412 L 0.38632 -0.21065 L 0.39375 -0.2081 L 0.40586 -0.19815 L 0.41536 -0.18935 L 0.42148 -0.18565 L 0.42929 -0.17824 L 0.43671 -0.17454 L 0.44687 -0.16829 L 0.4556 -0.16088 L 0.46106 -0.15347 L 0.46718 -0.14722 L 0.47448 -0.13842 L 0.48515 -0.12361 L 0.49323 -0.10995 L 0.50273 -0.09259 L 0.50807 -0.08009 L 0.51354 -0.06528 L 0.51888 -0.05532 L 0.52226 -0.04537 L 0.52903 -0.03171 L 0.53307 -0.02176 " pathEditMode="relative" rAng="0" ptsTypes="AAAAAAAAAAAAAAAAAAAAAAAAAAAAAAAAAAAAAAAAAAAAAAAAAAAAAAAAA">
                                      <p:cBhvr>
                                        <p:cTn id="4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31" y="-479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16" presetClass="exit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9" grpId="0" animBg="1"/>
      <p:bldP spid="34" grpId="0" animBg="1"/>
      <p:bldP spid="39" grpId="0" animBg="1"/>
      <p:bldP spid="13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" name="组合 149"/>
          <p:cNvGrpSpPr/>
          <p:nvPr>
            <p:custDataLst>
              <p:tags r:id="rId1"/>
            </p:custDataLst>
          </p:nvPr>
        </p:nvGrpSpPr>
        <p:grpSpPr>
          <a:xfrm>
            <a:off x="1771424" y="1361090"/>
            <a:ext cx="4324576" cy="4789986"/>
            <a:chOff x="3685" y="3826"/>
            <a:chExt cx="11488" cy="13246"/>
          </a:xfrm>
        </p:grpSpPr>
        <p:sp>
          <p:nvSpPr>
            <p:cNvPr id="151" name="矩形 150"/>
            <p:cNvSpPr/>
            <p:nvPr>
              <p:custDataLst>
                <p:tags r:id="rId4"/>
              </p:custDataLst>
            </p:nvPr>
          </p:nvSpPr>
          <p:spPr bwMode="gray">
            <a:xfrm>
              <a:off x="3685" y="3826"/>
              <a:ext cx="11488" cy="13246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EAEAEA">
                  <a:alpha val="65000"/>
                </a:srgbClr>
              </a:solidFill>
              <a:miter lim="800000"/>
            </a:ln>
            <a:effectLst>
              <a:outerShdw blurRad="254000" dist="88900" dir="2700000" algn="tl" rotWithShape="0">
                <a:prstClr val="black">
                  <a:alpha val="10000"/>
                </a:prstClr>
              </a:outerShdw>
            </a:effectLst>
          </p:spPr>
          <p:txBody>
            <a:bodyPr rot="0" spcFirstLastPara="0" vert="horz" wrap="square" lIns="108000" tIns="108000" rIns="144000" bIns="72000" numCol="1" spcCol="0" rtlCol="0" fromWordArt="0" anchor="t" anchorCtr="0" forceAA="0" compatLnSpc="0">
              <a:noAutofit/>
            </a:bodyPr>
            <a:lstStyle>
              <a:lvl1pPr marL="190500" indent="-1905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vl="0" algn="l" eaLnBrk="1" hangingPunct="1">
                <a:spcBef>
                  <a:spcPct val="40000"/>
                </a:spcBef>
                <a:buClr>
                  <a:schemeClr val="accent1"/>
                </a:buClr>
                <a:buSzTx/>
                <a:buFont typeface="Wingdings" panose="05000000000000000000" pitchFamily="2" charset="2"/>
                <a:buChar char="§"/>
              </a:pPr>
              <a:endParaRPr lang="en-US" altLang="en-US">
                <a:sym typeface="+mn-ea"/>
              </a:endParaRPr>
            </a:p>
          </p:txBody>
        </p:sp>
        <p:pic>
          <p:nvPicPr>
            <p:cNvPr id="152" name="图片 151" descr="E:/设计图片素材/marek-piwnicki-gGURH5X5O58-unsplash.jpgmarek-piwnicki-gGURH5X5O58-unsplash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7" cstate="email"/>
            <a:srcRect l="-21" t="5817" r="-21" b="5817"/>
            <a:stretch>
              <a:fillRect/>
            </a:stretch>
          </p:blipFill>
          <p:spPr>
            <a:xfrm>
              <a:off x="4499" y="4593"/>
              <a:ext cx="9859" cy="11713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697" h="4392">
                  <a:moveTo>
                    <a:pt x="0" y="0"/>
                  </a:moveTo>
                  <a:lnTo>
                    <a:pt x="3697" y="0"/>
                  </a:lnTo>
                  <a:lnTo>
                    <a:pt x="3697" y="4392"/>
                  </a:lnTo>
                  <a:lnTo>
                    <a:pt x="0" y="4392"/>
                  </a:lnTo>
                  <a:lnTo>
                    <a:pt x="0" y="0"/>
                  </a:lnTo>
                  <a:close/>
                </a:path>
              </a:pathLst>
            </a:custGeom>
          </p:spPr>
        </p:pic>
      </p:grpSp>
      <p:grpSp>
        <p:nvGrpSpPr>
          <p:cNvPr id="158" name="组合 157"/>
          <p:cNvGrpSpPr/>
          <p:nvPr/>
        </p:nvGrpSpPr>
        <p:grpSpPr>
          <a:xfrm>
            <a:off x="6250493" y="1967733"/>
            <a:ext cx="5515449" cy="2397137"/>
            <a:chOff x="-2791" y="1749"/>
            <a:chExt cx="7293" cy="3571"/>
          </a:xfrm>
        </p:grpSpPr>
        <p:sp>
          <p:nvSpPr>
            <p:cNvPr id="156" name="文本框 155"/>
            <p:cNvSpPr txBox="1"/>
            <p:nvPr/>
          </p:nvSpPr>
          <p:spPr>
            <a:xfrm>
              <a:off x="-2723" y="1749"/>
              <a:ext cx="6767" cy="351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</a:rPr>
                <a:t>I can: </a:t>
              </a: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altLang="zh-CN" sz="20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endParaRP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+mn-ea"/>
                </a:rPr>
                <a:t>1. Chant accurately and fluently. </a:t>
              </a:r>
              <a:r>
                <a:rPr lang="en-US" altLang="zh-CN" sz="2000" b="1" dirty="0" err="1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准确流利</a:t>
              </a: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。</a:t>
              </a: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altLang="zh-CN" sz="20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Comic Sans MS" panose="030F0702030302020204"/>
                <a:ea typeface="Comic Sans MS" panose="030F0702030302020204"/>
              </a:endParaRP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+mn-ea"/>
                </a:rPr>
                <a:t>2. Chant with rhythm. </a:t>
              </a:r>
              <a:r>
                <a:rPr lang="en-US" altLang="zh-CN" sz="2000" b="1" dirty="0" err="1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有节奏感</a:t>
              </a: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。</a:t>
              </a:r>
            </a:p>
          </p:txBody>
        </p:sp>
        <p:sp>
          <p:nvSpPr>
            <p:cNvPr id="157" name="矩形 156"/>
            <p:cNvSpPr/>
            <p:nvPr/>
          </p:nvSpPr>
          <p:spPr>
            <a:xfrm>
              <a:off x="-2791" y="1749"/>
              <a:ext cx="7293" cy="3571"/>
            </a:xfrm>
            <a:prstGeom prst="rect">
              <a:avLst/>
            </a:prstGeom>
            <a:noFill/>
            <a:ln w="19050">
              <a:solidFill>
                <a:srgbClr val="00B050"/>
              </a:solidFill>
              <a:prstDash val="lg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" name="五角星 1"/>
          <p:cNvSpPr/>
          <p:nvPr/>
        </p:nvSpPr>
        <p:spPr>
          <a:xfrm>
            <a:off x="11161688" y="2659863"/>
            <a:ext cx="412377" cy="407147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6" name="五角星 25"/>
          <p:cNvSpPr/>
          <p:nvPr/>
        </p:nvSpPr>
        <p:spPr>
          <a:xfrm>
            <a:off x="10008199" y="3132093"/>
            <a:ext cx="412377" cy="407147"/>
          </a:xfrm>
          <a:prstGeom prst="star5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7">
            <a:extLst>
              <a:ext uri="{FF2B5EF4-FFF2-40B4-BE49-F238E27FC236}">
                <a16:creationId xmlns:a16="http://schemas.microsoft.com/office/drawing/2014/main" id="{64E6F812-AC43-0BC4-BA24-3D7CAF9F8ADB}"/>
              </a:ext>
            </a:extLst>
          </p:cNvPr>
          <p:cNvSpPr/>
          <p:nvPr/>
        </p:nvSpPr>
        <p:spPr>
          <a:xfrm>
            <a:off x="4690746" y="749285"/>
            <a:ext cx="3227165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/>
                <a:ea typeface="Times New Roman" panose="02020603050405020304"/>
              </a:rPr>
              <a:t>Listen</a:t>
            </a:r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 and chant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C0360CCC-0211-7EEC-D978-BCC17E910D65}"/>
              </a:ext>
            </a:extLst>
          </p:cNvPr>
          <p:cNvCxnSpPr>
            <a:cxnSpLocks/>
          </p:cNvCxnSpPr>
          <p:nvPr/>
        </p:nvCxnSpPr>
        <p:spPr>
          <a:xfrm>
            <a:off x="4732714" y="1241232"/>
            <a:ext cx="313841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037B8397-E953-65C7-13EB-7CA6E04F33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7899" end="71978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83710" y="872394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1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矩形 27"/>
          <p:cNvSpPr/>
          <p:nvPr/>
        </p:nvSpPr>
        <p:spPr>
          <a:xfrm>
            <a:off x="4132710" y="814012"/>
            <a:ext cx="3128357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Chant in groups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grpSp>
        <p:nvGrpSpPr>
          <p:cNvPr id="150" name="组合 149"/>
          <p:cNvGrpSpPr/>
          <p:nvPr>
            <p:custDataLst>
              <p:tags r:id="rId1"/>
            </p:custDataLst>
          </p:nvPr>
        </p:nvGrpSpPr>
        <p:grpSpPr>
          <a:xfrm>
            <a:off x="3724102" y="1507374"/>
            <a:ext cx="4214553" cy="4711959"/>
            <a:chOff x="3685" y="3826"/>
            <a:chExt cx="11488" cy="13246"/>
          </a:xfrm>
        </p:grpSpPr>
        <p:sp>
          <p:nvSpPr>
            <p:cNvPr id="151" name="矩形 150"/>
            <p:cNvSpPr/>
            <p:nvPr>
              <p:custDataLst>
                <p:tags r:id="rId4"/>
              </p:custDataLst>
            </p:nvPr>
          </p:nvSpPr>
          <p:spPr bwMode="gray">
            <a:xfrm>
              <a:off x="3685" y="3826"/>
              <a:ext cx="11488" cy="13246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EAEAEA">
                  <a:alpha val="65000"/>
                </a:srgbClr>
              </a:solidFill>
              <a:miter lim="800000"/>
            </a:ln>
            <a:effectLst>
              <a:outerShdw blurRad="254000" dist="88900" dir="2700000" algn="tl" rotWithShape="0">
                <a:prstClr val="black">
                  <a:alpha val="10000"/>
                </a:prstClr>
              </a:outerShdw>
            </a:effectLst>
          </p:spPr>
          <p:txBody>
            <a:bodyPr rot="0" spcFirstLastPara="0" vert="horz" wrap="square" lIns="108000" tIns="108000" rIns="144000" bIns="72000" numCol="1" spcCol="0" rtlCol="0" fromWordArt="0" anchor="t" anchorCtr="0" forceAA="0" compatLnSpc="0">
              <a:noAutofit/>
            </a:bodyPr>
            <a:lstStyle>
              <a:lvl1pPr marL="190500" indent="-1905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vl="0" algn="l" eaLnBrk="1" hangingPunct="1">
                <a:spcBef>
                  <a:spcPct val="40000"/>
                </a:spcBef>
                <a:buClr>
                  <a:schemeClr val="accent1"/>
                </a:buClr>
                <a:buSzTx/>
                <a:buFont typeface="Wingdings" panose="05000000000000000000" pitchFamily="2" charset="2"/>
                <a:buChar char="§"/>
              </a:pPr>
              <a:endParaRPr lang="en-US" altLang="en-US">
                <a:sym typeface="+mn-ea"/>
              </a:endParaRPr>
            </a:p>
          </p:txBody>
        </p:sp>
        <p:pic>
          <p:nvPicPr>
            <p:cNvPr id="152" name="图片 151" descr="E:/设计图片素材/marek-piwnicki-gGURH5X5O58-unsplash.jpgmarek-piwnicki-gGURH5X5O58-unsplash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7" cstate="email"/>
            <a:srcRect l="-21" t="5817" r="-21" b="5817"/>
            <a:stretch>
              <a:fillRect/>
            </a:stretch>
          </p:blipFill>
          <p:spPr>
            <a:xfrm>
              <a:off x="4082" y="3984"/>
              <a:ext cx="10907" cy="12957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697" h="4392">
                  <a:moveTo>
                    <a:pt x="0" y="0"/>
                  </a:moveTo>
                  <a:lnTo>
                    <a:pt x="3697" y="0"/>
                  </a:lnTo>
                  <a:lnTo>
                    <a:pt x="3697" y="4392"/>
                  </a:lnTo>
                  <a:lnTo>
                    <a:pt x="0" y="4392"/>
                  </a:lnTo>
                  <a:lnTo>
                    <a:pt x="0" y="0"/>
                  </a:lnTo>
                  <a:close/>
                </a:path>
              </a:pathLst>
            </a:custGeom>
          </p:spPr>
        </p:pic>
      </p:grp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47F31714-525E-62CA-E6A9-FDC9FAC089F1}"/>
              </a:ext>
            </a:extLst>
          </p:cNvPr>
          <p:cNvCxnSpPr>
            <a:cxnSpLocks/>
          </p:cNvCxnSpPr>
          <p:nvPr/>
        </p:nvCxnSpPr>
        <p:spPr>
          <a:xfrm>
            <a:off x="4233950" y="1382026"/>
            <a:ext cx="2970414" cy="135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D12950AF-3919-FCF0-932B-D391F5890F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7899" end="71978"/>
                </p14:media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827550" y="947524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1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0" name="组合 149"/>
          <p:cNvGrpSpPr/>
          <p:nvPr>
            <p:custDataLst>
              <p:tags r:id="rId1"/>
            </p:custDataLst>
          </p:nvPr>
        </p:nvGrpSpPr>
        <p:grpSpPr>
          <a:xfrm>
            <a:off x="1262892" y="1530487"/>
            <a:ext cx="4072255" cy="4530262"/>
            <a:chOff x="3685" y="3826"/>
            <a:chExt cx="11488" cy="13246"/>
          </a:xfrm>
        </p:grpSpPr>
        <p:sp>
          <p:nvSpPr>
            <p:cNvPr id="151" name="矩形 150"/>
            <p:cNvSpPr/>
            <p:nvPr>
              <p:custDataLst>
                <p:tags r:id="rId4"/>
              </p:custDataLst>
            </p:nvPr>
          </p:nvSpPr>
          <p:spPr bwMode="gray">
            <a:xfrm>
              <a:off x="3685" y="3826"/>
              <a:ext cx="11488" cy="13246"/>
            </a:xfrm>
            <a:prstGeom prst="rect">
              <a:avLst/>
            </a:prstGeom>
            <a:solidFill>
              <a:srgbClr val="FFFFFF"/>
            </a:solidFill>
            <a:ln w="6350">
              <a:solidFill>
                <a:srgbClr val="EAEAEA">
                  <a:alpha val="65000"/>
                </a:srgbClr>
              </a:solidFill>
              <a:miter lim="800000"/>
            </a:ln>
            <a:effectLst>
              <a:outerShdw blurRad="254000" dist="88900" dir="2700000" algn="tl" rotWithShape="0">
                <a:prstClr val="black">
                  <a:alpha val="10000"/>
                </a:prstClr>
              </a:outerShdw>
            </a:effectLst>
          </p:spPr>
          <p:txBody>
            <a:bodyPr rot="0" spcFirstLastPara="0" vert="horz" wrap="square" lIns="108000" tIns="108000" rIns="144000" bIns="72000" numCol="1" spcCol="0" rtlCol="0" fromWordArt="0" anchor="t" anchorCtr="0" forceAA="0" compatLnSpc="0">
              <a:noAutofit/>
            </a:bodyPr>
            <a:lstStyle>
              <a:lvl1pPr marL="190500" indent="-1905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lvl="0" algn="l" eaLnBrk="1" hangingPunct="1">
                <a:spcBef>
                  <a:spcPct val="40000"/>
                </a:spcBef>
                <a:buClr>
                  <a:schemeClr val="accent1"/>
                </a:buClr>
                <a:buSzTx/>
                <a:buFont typeface="Wingdings" panose="05000000000000000000" pitchFamily="2" charset="2"/>
                <a:buChar char="§"/>
              </a:pPr>
              <a:endParaRPr lang="en-US" altLang="en-US">
                <a:sym typeface="+mn-ea"/>
              </a:endParaRPr>
            </a:p>
          </p:txBody>
        </p:sp>
        <p:pic>
          <p:nvPicPr>
            <p:cNvPr id="152" name="图片 151" descr="E:/设计图片素材/marek-piwnicki-gGURH5X5O58-unsplash.jpgmarek-piwnicki-gGURH5X5O58-unsplash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8" cstate="email"/>
            <a:srcRect l="-21" t="5817" r="-21" b="5817"/>
            <a:stretch>
              <a:fillRect/>
            </a:stretch>
          </p:blipFill>
          <p:spPr>
            <a:xfrm>
              <a:off x="3952" y="3984"/>
              <a:ext cx="10828" cy="12864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3697" h="4392">
                  <a:moveTo>
                    <a:pt x="0" y="0"/>
                  </a:moveTo>
                  <a:lnTo>
                    <a:pt x="3697" y="0"/>
                  </a:lnTo>
                  <a:lnTo>
                    <a:pt x="3697" y="4392"/>
                  </a:lnTo>
                  <a:lnTo>
                    <a:pt x="0" y="4392"/>
                  </a:lnTo>
                  <a:lnTo>
                    <a:pt x="0" y="0"/>
                  </a:lnTo>
                  <a:close/>
                </a:path>
              </a:pathLst>
            </a:custGeom>
          </p:spPr>
        </p:pic>
      </p:grpSp>
      <p:grpSp>
        <p:nvGrpSpPr>
          <p:cNvPr id="158" name="组合 157"/>
          <p:cNvGrpSpPr/>
          <p:nvPr/>
        </p:nvGrpSpPr>
        <p:grpSpPr>
          <a:xfrm>
            <a:off x="6461325" y="1833798"/>
            <a:ext cx="4072255" cy="3194564"/>
            <a:chOff x="-711" y="1370"/>
            <a:chExt cx="6413" cy="5969"/>
          </a:xfrm>
        </p:grpSpPr>
        <p:sp>
          <p:nvSpPr>
            <p:cNvPr id="156" name="文本框 155"/>
            <p:cNvSpPr txBox="1"/>
            <p:nvPr/>
          </p:nvSpPr>
          <p:spPr>
            <a:xfrm>
              <a:off x="85" y="1370"/>
              <a:ext cx="5110" cy="3518"/>
            </a:xfrm>
            <a:prstGeom prst="rect">
              <a:avLst/>
            </a:prstGeom>
            <a:noFill/>
          </p:spPr>
          <p:txBody>
            <a:bodyPr wrap="square" rtlCol="0">
              <a:noAutofit/>
            </a:bodyPr>
            <a:lstStyle/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32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8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Task:</a:t>
              </a:r>
              <a:endParaRPr lang="zh-CN" altLang="en-US" sz="2800" b="1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等线" panose="02010600030101010101" pitchFamily="2" charset="-122"/>
              </a:endParaRP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1. Work in groups of 4. </a:t>
              </a: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(</a:t>
              </a:r>
              <a:r>
                <a:rPr lang="zh-CN" altLang="en-US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四人一组。</a:t>
              </a:r>
              <a:r>
                <a:rPr lang="en-US" altLang="zh-CN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)</a:t>
              </a: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Comic Sans MS" panose="030F0702030302020204"/>
                  <a:ea typeface="Comic Sans MS" panose="030F0702030302020204"/>
                  <a:sym typeface="等线" panose="02010600030101010101" pitchFamily="2" charset="-122"/>
                </a:rPr>
                <a:t>    </a:t>
              </a: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b="1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2. Act it out. </a:t>
              </a:r>
            </a:p>
            <a:p>
              <a:pPr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(</a:t>
              </a:r>
              <a:r>
                <a:rPr lang="zh-CN" altLang="en-US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华文楷体" panose="02010600040101010101" pitchFamily="2" charset="-122"/>
                  <a:ea typeface="华文楷体" panose="02010600040101010101" pitchFamily="2" charset="-122"/>
                  <a:sym typeface="等线" panose="02010600030101010101" pitchFamily="2" charset="-122"/>
                </a:rPr>
                <a:t>创编动作，表演韵文。</a:t>
              </a:r>
              <a:r>
                <a:rPr lang="en-US" altLang="zh-CN" sz="2000" dirty="0">
                  <a:solidFill>
                    <a:schemeClr val="accent6">
                      <a:lumMod val="75000"/>
                      <a:alpha val="100000"/>
                    </a:schemeClr>
                  </a:solidFill>
                  <a:latin typeface="Times New Roman" panose="02020603050405020304" pitchFamily="18" charset="0"/>
                  <a:ea typeface="Comic Sans MS" panose="030F0702030302020204"/>
                  <a:cs typeface="Times New Roman" panose="02020603050405020304" pitchFamily="18" charset="0"/>
                  <a:sym typeface="等线" panose="02010600030101010101" pitchFamily="2" charset="-122"/>
                </a:rPr>
                <a:t>)</a:t>
              </a:r>
              <a:endParaRPr lang="zh-CN" altLang="en-US" sz="2000" dirty="0">
                <a:solidFill>
                  <a:schemeClr val="accent6">
                    <a:lumMod val="75000"/>
                    <a:alpha val="100000"/>
                  </a:scheme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  <a:sym typeface="等线" panose="02010600030101010101" pitchFamily="2" charset="-122"/>
              </a:endParaRPr>
            </a:p>
            <a:p>
              <a:pPr algn="l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</a:pPr>
              <a:endParaRPr lang="zh-CN" altLang="en-US" sz="2000" dirty="0">
                <a:solidFill>
                  <a:schemeClr val="accent6">
                    <a:lumMod val="75000"/>
                    <a:alpha val="100000"/>
                  </a:schemeClr>
                </a:solidFill>
                <a:latin typeface="Comic Sans MS" panose="030F0702030302020204"/>
                <a:ea typeface="Comic Sans MS" panose="030F0702030302020204"/>
                <a:sym typeface="等线" panose="02010600030101010101" pitchFamily="2" charset="-122"/>
              </a:endParaRPr>
            </a:p>
          </p:txBody>
        </p:sp>
        <p:sp>
          <p:nvSpPr>
            <p:cNvPr id="157" name="矩形 156"/>
            <p:cNvSpPr/>
            <p:nvPr/>
          </p:nvSpPr>
          <p:spPr>
            <a:xfrm>
              <a:off x="-711" y="1749"/>
              <a:ext cx="6413" cy="5590"/>
            </a:xfrm>
            <a:prstGeom prst="rect">
              <a:avLst/>
            </a:prstGeom>
            <a:noFill/>
            <a:ln w="19050">
              <a:solidFill>
                <a:srgbClr val="00B050"/>
              </a:solidFill>
              <a:prstDash val="lgDash"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048599" name="矩形 27"/>
          <p:cNvSpPr/>
          <p:nvPr/>
        </p:nvSpPr>
        <p:spPr>
          <a:xfrm>
            <a:off x="3862135" y="797251"/>
            <a:ext cx="3794630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Chant and act it out</a:t>
            </a:r>
            <a:r>
              <a:rPr lang="zh-CN" altLang="en-US" sz="3200" b="1" i="0" dirty="0">
                <a:latin typeface="Times New Roman" panose="02020603050405020304"/>
                <a:ea typeface="Times New Roman" panose="02020603050405020304"/>
              </a:rPr>
              <a:t>.</a:t>
            </a:r>
          </a:p>
        </p:txBody>
      </p:sp>
      <p:pic>
        <p:nvPicPr>
          <p:cNvPr id="3" name="图片 2" descr="星星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42722" y="3976369"/>
            <a:ext cx="250825" cy="250825"/>
          </a:xfrm>
          <a:prstGeom prst="rect">
            <a:avLst/>
          </a:prstGeom>
        </p:spPr>
      </p:pic>
      <p:pic>
        <p:nvPicPr>
          <p:cNvPr id="4" name="图片 3" descr="星星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6756600" y="3049216"/>
            <a:ext cx="250825" cy="250825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1ABE65E7-6816-CF7C-366E-03D5B9620E62}"/>
              </a:ext>
            </a:extLst>
          </p:cNvPr>
          <p:cNvCxnSpPr>
            <a:cxnSpLocks/>
          </p:cNvCxnSpPr>
          <p:nvPr/>
        </p:nvCxnSpPr>
        <p:spPr>
          <a:xfrm>
            <a:off x="3930404" y="1315524"/>
            <a:ext cx="3632341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一年级上册音频-Unit4">
            <a:hlinkClick r:id="" action="ppaction://media"/>
            <a:extLst>
              <a:ext uri="{FF2B5EF4-FFF2-40B4-BE49-F238E27FC236}">
                <a16:creationId xmlns:a16="http://schemas.microsoft.com/office/drawing/2014/main" id="{10B10F82-856F-6332-61CE-F43C92A2C9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7899" end="71978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3479619" y="931811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1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20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6"/>
          <a:srcRect l="14829" t="3706" r="15171" b="5234"/>
          <a:stretch>
            <a:fillRect/>
          </a:stretch>
        </p:blipFill>
        <p:spPr>
          <a:xfrm>
            <a:off x="8496778" y="2026528"/>
            <a:ext cx="3695222" cy="4044287"/>
          </a:xfrm>
          <a:prstGeom prst="rect">
            <a:avLst/>
          </a:prstGeom>
        </p:spPr>
      </p:pic>
      <p:sp>
        <p:nvSpPr>
          <p:cNvPr id="47" name="文本框 46"/>
          <p:cNvSpPr txBox="1"/>
          <p:nvPr>
            <p:custDataLst>
              <p:tags r:id="rId1"/>
            </p:custDataLst>
          </p:nvPr>
        </p:nvSpPr>
        <p:spPr>
          <a:xfrm>
            <a:off x="362884" y="3167390"/>
            <a:ext cx="10793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Where should we put the school things?</a:t>
            </a: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418455" y="3787062"/>
            <a:ext cx="595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In the schoolbag.</a:t>
            </a: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418455" y="1582090"/>
            <a:ext cx="9072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00">
                    <a:alpha val="100000"/>
                  </a:srgbClr>
                </a:solidFill>
                <a:latin typeface="Times New Roman" panose="02020603050405020304" pitchFamily="18" charset="0"/>
                <a:ea typeface="Comic Sans MS" panose="030F0702030302020204"/>
                <a:cs typeface="Times New Roman" panose="02020603050405020304" pitchFamily="18" charset="0"/>
              </a:rPr>
              <a:t>What school things do you learn?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210128" y="4758747"/>
            <a:ext cx="8364220" cy="95410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the school things in the schoolbag.</a:t>
            </a:r>
          </a:p>
          <a:p>
            <a:pPr algn="ctr"/>
            <a:r>
              <a:rPr lang="en-US" altLang="zh-CN" sz="2800" b="1" dirty="0" err="1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将学习用品放进书包里</a:t>
            </a:r>
            <a:r>
              <a:rPr lang="en-US" altLang="zh-CN" sz="2800" b="1" dirty="0">
                <a:solidFill>
                  <a:schemeClr val="tx2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1048599" name="矩形 27"/>
          <p:cNvSpPr/>
          <p:nvPr/>
        </p:nvSpPr>
        <p:spPr>
          <a:xfrm>
            <a:off x="4741171" y="810460"/>
            <a:ext cx="1915909" cy="5847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en-US" altLang="zh-CN" sz="3200" b="1" i="0" dirty="0">
                <a:latin typeface="Times New Roman" panose="02020603050405020304"/>
                <a:ea typeface="Times New Roman" panose="02020603050405020304"/>
              </a:rPr>
              <a:t>Summary</a:t>
            </a:r>
            <a:endParaRPr lang="zh-CN" altLang="en-US" sz="3200" b="1" i="0" dirty="0">
              <a:latin typeface="Times New Roman" panose="02020603050405020304"/>
              <a:ea typeface="Times New Roman" panose="02020603050405020304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91076256-0BC1-409E-1FF4-FA1FFF6259F1}"/>
              </a:ext>
            </a:extLst>
          </p:cNvPr>
          <p:cNvCxnSpPr>
            <a:cxnSpLocks/>
          </p:cNvCxnSpPr>
          <p:nvPr/>
        </p:nvCxnSpPr>
        <p:spPr>
          <a:xfrm>
            <a:off x="4780395" y="1358555"/>
            <a:ext cx="184762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>
            <a:extLst>
              <a:ext uri="{FF2B5EF4-FFF2-40B4-BE49-F238E27FC236}">
                <a16:creationId xmlns:a16="http://schemas.microsoft.com/office/drawing/2014/main" id="{F201820D-AD14-1B10-A99C-C1DF9A161FC8}"/>
              </a:ext>
            </a:extLst>
          </p:cNvPr>
          <p:cNvSpPr txBox="1"/>
          <p:nvPr/>
        </p:nvSpPr>
        <p:spPr>
          <a:xfrm>
            <a:off x="418455" y="2201762"/>
            <a:ext cx="4708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Pencil, ruler, eraser…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3" grpId="0"/>
      <p:bldP spid="7" grpId="0"/>
      <p:bldP spid="24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576080" y="833378"/>
            <a:ext cx="6334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05311" y="1351722"/>
            <a:ext cx="9489639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  <a:endParaRPr lang="en-US" altLang="zh-CN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整理自己的学习用品，并尝试用自己的学习用品创编一首新的韵文，下节课在班级分享。（可选做）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37644" y="3603689"/>
            <a:ext cx="5979636" cy="2541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________, ________.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________, ________.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in my schoolbag.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________, ________.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________, ________.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in my schoolbag.</a:t>
            </a: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AFE9A8D4-7E82-E30B-B47A-972C40313A90}"/>
              </a:ext>
            </a:extLst>
          </p:cNvPr>
          <p:cNvCxnSpPr>
            <a:cxnSpLocks/>
          </p:cNvCxnSpPr>
          <p:nvPr/>
        </p:nvCxnSpPr>
        <p:spPr>
          <a:xfrm>
            <a:off x="4741602" y="1353013"/>
            <a:ext cx="2036042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6AFBE85A-B721-F588-F2FD-8F3124E7EF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29" t="3706" r="15171" b="5234"/>
          <a:stretch>
            <a:fillRect/>
          </a:stretch>
        </p:blipFill>
        <p:spPr>
          <a:xfrm>
            <a:off x="6314917" y="3657087"/>
            <a:ext cx="2217271" cy="24267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E0C1DEE8-84BE-D0B9-92B2-8BB98CD5BF2B}"/>
              </a:ext>
            </a:extLst>
          </p:cNvPr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4 School things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eriod 1 Let’s chant!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8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  <p:tag name="RESOURCE_RECORD_KEY" val="{&quot;10&quot;:[20034271,21599234,21588221,21550381,21584234,9019571,21554365],&quot;29&quot;:[50053052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5.85039370078738,&quot;left&quot;:29.641574803149602,&quot;top&quot;:197.7,&quot;width&quot;:814.8412598425194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5.85039370078738,&quot;left&quot;:29.641574803149602,&quot;top&quot;:197.7,&quot;width&quot;:814.8412598425194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5.85039370078738,&quot;left&quot;:29.641574803149602,&quot;top&quot;:197.7,&quot;width&quot;:814.8412598425194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IC_EFFECT" val="1"/>
  <p:tag name="KSO_WM_UNIT_PLACING_PICTURE_USER_VIEWPORT" val="{&quot;height&quot;:9622,&quot;width&quot;:7360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38472_1*i*1"/>
  <p:tag name="KSO_WM_TEMPLATE_CATEGORY" val="custom"/>
  <p:tag name="KSO_WM_TEMPLATE_INDEX" val="20238472"/>
  <p:tag name="KSO_WM_UNIT_LAYERLEVEL" val="1"/>
  <p:tag name="KSO_WM_TAG_VERSION" val="3.0"/>
  <p:tag name="KSO_WM_UNIT_PIC_EFFECT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VALUE" val="2064*1738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custom20238472_1*d*1"/>
  <p:tag name="KSO_WM_TEMPLATE_CATEGORY" val="custom"/>
  <p:tag name="KSO_WM_TEMPLATE_INDEX" val="20238472"/>
  <p:tag name="KSO_WM_UNIT_LAYERLEVEL" val="1"/>
  <p:tag name="KSO_WM_TAG_VERSION" val="3.0"/>
  <p:tag name="KSO_WM_UNIT_PIC_EFFECT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IC_EFFECT" val="1"/>
  <p:tag name="KSO_WM_UNIT_PLACING_PICTURE_USER_VIEWPORT" val="{&quot;height&quot;:9622,&quot;width&quot;:7360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38472_1*i*1"/>
  <p:tag name="KSO_WM_TEMPLATE_CATEGORY" val="custom"/>
  <p:tag name="KSO_WM_TEMPLATE_INDEX" val="20238472"/>
  <p:tag name="KSO_WM_UNIT_LAYERLEVEL" val="1"/>
  <p:tag name="KSO_WM_TAG_VERSION" val="3.0"/>
  <p:tag name="KSO_WM_UNIT_PIC_EFFECT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VALUE" val="2064*1738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custom20238472_1*d*1"/>
  <p:tag name="KSO_WM_TEMPLATE_CATEGORY" val="custom"/>
  <p:tag name="KSO_WM_TEMPLATE_INDEX" val="20238472"/>
  <p:tag name="KSO_WM_UNIT_LAYERLEVEL" val="1"/>
  <p:tag name="KSO_WM_TAG_VERSION" val="3.0"/>
  <p:tag name="KSO_WM_UNIT_PIC_EFFECT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IC_EFFECT" val="1"/>
  <p:tag name="KSO_WM_UNIT_PLACING_PICTURE_USER_VIEWPORT" val="{&quot;height&quot;:9622,&quot;width&quot;:7360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custom20238472_1*i*1"/>
  <p:tag name="KSO_WM_TEMPLATE_CATEGORY" val="custom"/>
  <p:tag name="KSO_WM_TEMPLATE_INDEX" val="20238472"/>
  <p:tag name="KSO_WM_UNIT_LAYERLEVEL" val="1"/>
  <p:tag name="KSO_WM_TAG_VERSION" val="3.0"/>
  <p:tag name="KSO_WM_UNIT_PIC_EFFECT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VALUE" val="2064*1738"/>
  <p:tag name="KSO_WM_UNIT_HIGHLIGHT" val="0"/>
  <p:tag name="KSO_WM_UNIT_COMPATIBLE" val="0"/>
  <p:tag name="KSO_WM_UNIT_DIAGRAM_ISNUMVISUAL" val="0"/>
  <p:tag name="KSO_WM_UNIT_DIAGRAM_ISREFERUNIT" val="0"/>
  <p:tag name="KSO_WM_UNIT_TYPE" val="d"/>
  <p:tag name="KSO_WM_UNIT_INDEX" val="1"/>
  <p:tag name="KSO_WM_UNIT_ID" val="custom20238472_1*d*1"/>
  <p:tag name="KSO_WM_TEMPLATE_CATEGORY" val="custom"/>
  <p:tag name="KSO_WM_TEMPLATE_INDEX" val="20238472"/>
  <p:tag name="KSO_WM_UNIT_LAYERLEVEL" val="1"/>
  <p:tag name="KSO_WM_TAG_VERSION" val="3.0"/>
  <p:tag name="KSO_WM_UNIT_PIC_EFFECT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67.95,&quot;left&quot;:-3.55,&quot;top&quot;:64.5,&quot;width&quot;:718.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67.95,&quot;left&quot;:-3.55,&quot;top&quot;:64.5,&quot;width&quot;:718.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67.95,&quot;left&quot;:-3.55,&quot;top&quot;:64.5,&quot;width&quot;:718.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822</TotalTime>
  <Words>425</Words>
  <Application>Microsoft Office PowerPoint</Application>
  <PresentationFormat>宽屏</PresentationFormat>
  <Paragraphs>100</Paragraphs>
  <Slides>21</Slides>
  <Notes>13</Notes>
  <HiddenSlides>0</HiddenSlides>
  <MMClips>10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4" baseType="lpstr">
      <vt:lpstr>TimesNewRomanPSMT</vt:lpstr>
      <vt:lpstr>等线</vt:lpstr>
      <vt:lpstr>黑体</vt:lpstr>
      <vt:lpstr>华文楷体</vt:lpstr>
      <vt:lpstr>宋体</vt:lpstr>
      <vt:lpstr>微软雅黑</vt:lpstr>
      <vt:lpstr>Arial</vt:lpstr>
      <vt:lpstr>Calibri</vt:lpstr>
      <vt:lpstr>Comic Sans MS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412</cp:revision>
  <dcterms:created xsi:type="dcterms:W3CDTF">2020-02-05T11:17:00Z</dcterms:created>
  <dcterms:modified xsi:type="dcterms:W3CDTF">2025-08-07T02:09:12Z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0C1C1A901F02451AA2A770F7162D3C7D_13</vt:lpwstr>
  </property>
  <property fmtid="{D5CDD505-2E9C-101B-9397-08002B2CF9AE}" pid="3" name="KSOProductBuildVer">
    <vt:lpwstr>2052-12.1.0.20784</vt:lpwstr>
  </property>
</Properties>
</file>