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9"/>
  </p:notesMasterIdLst>
  <p:handoutMasterIdLst>
    <p:handoutMasterId r:id="rId30"/>
  </p:handoutMasterIdLst>
  <p:sldIdLst>
    <p:sldId id="282" r:id="rId3"/>
    <p:sldId id="279" r:id="rId4"/>
    <p:sldId id="897" r:id="rId5"/>
    <p:sldId id="302" r:id="rId6"/>
    <p:sldId id="880" r:id="rId7"/>
    <p:sldId id="323" r:id="rId8"/>
    <p:sldId id="326" r:id="rId9"/>
    <p:sldId id="308" r:id="rId10"/>
    <p:sldId id="888" r:id="rId11"/>
    <p:sldId id="309" r:id="rId12"/>
    <p:sldId id="310" r:id="rId13"/>
    <p:sldId id="311" r:id="rId14"/>
    <p:sldId id="890" r:id="rId15"/>
    <p:sldId id="892" r:id="rId16"/>
    <p:sldId id="329" r:id="rId17"/>
    <p:sldId id="891" r:id="rId18"/>
    <p:sldId id="330" r:id="rId19"/>
    <p:sldId id="899" r:id="rId20"/>
    <p:sldId id="900" r:id="rId21"/>
    <p:sldId id="335" r:id="rId22"/>
    <p:sldId id="341" r:id="rId23"/>
    <p:sldId id="895" r:id="rId24"/>
    <p:sldId id="885" r:id="rId25"/>
    <p:sldId id="896" r:id="rId26"/>
    <p:sldId id="337" r:id="rId27"/>
    <p:sldId id="336" r:id="rId28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36" userDrawn="1">
          <p15:clr>
            <a:srgbClr val="A4A3A4"/>
          </p15:clr>
        </p15:guide>
        <p15:guide id="2" pos="666" userDrawn="1">
          <p15:clr>
            <a:srgbClr val="A4A3A4"/>
          </p15:clr>
        </p15:guide>
        <p15:guide id="3" pos="7020" userDrawn="1">
          <p15:clr>
            <a:srgbClr val="A4A3A4"/>
          </p15:clr>
        </p15:guide>
        <p15:guide id="4" orient="horz" pos="48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15" clrIdx="1"/>
  <p:cmAuthor id="1" name="Microsoft 帐户" initials="M帐" lastIdx="14" clrIdx="0"/>
  <p:cmAuthor id="503279064" name="Administrator" initials="A" lastIdx="35" clrIdx="2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0203"/>
    <a:srgbClr val="3B5643"/>
    <a:srgbClr val="DDAA65"/>
    <a:srgbClr val="EAEFF7"/>
    <a:srgbClr val="3A5542"/>
    <a:srgbClr val="1784AD"/>
    <a:srgbClr val="014E6A"/>
    <a:srgbClr val="711000"/>
    <a:srgbClr val="01431D"/>
    <a:srgbClr val="0162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22" autoAdjust="0"/>
    <p:restoredTop sz="84287" autoAdjust="0"/>
  </p:normalViewPr>
  <p:slideViewPr>
    <p:cSldViewPr snapToGrid="0" showGuides="1">
      <p:cViewPr varScale="1">
        <p:scale>
          <a:sx n="80" d="100"/>
          <a:sy n="80" d="100"/>
        </p:scale>
        <p:origin x="84" y="1048"/>
      </p:cViewPr>
      <p:guideLst>
        <p:guide orient="horz" pos="3936"/>
        <p:guide pos="666"/>
        <p:guide pos="7020"/>
        <p:guide orient="horz" pos="48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48"/>
    </p:cViewPr>
  </p:sorter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2025/8/6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4077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024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0" y="803298"/>
            <a:ext cx="12192000" cy="54832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4" name="矩形 3"/>
          <p:cNvSpPr/>
          <p:nvPr userDrawn="1"/>
        </p:nvSpPr>
        <p:spPr>
          <a:xfrm>
            <a:off x="0" y="803298"/>
            <a:ext cx="12192000" cy="54832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0" y="803298"/>
            <a:ext cx="12192000" cy="54832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4" name="矩形 3"/>
          <p:cNvSpPr/>
          <p:nvPr userDrawn="1"/>
        </p:nvSpPr>
        <p:spPr>
          <a:xfrm>
            <a:off x="0" y="803298"/>
            <a:ext cx="12192000" cy="54832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microsoft.com/office/2007/relationships/hdphoto" Target="../media/hdphoto4.wdp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1.pn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1" Type="http://schemas.microsoft.com/office/2007/relationships/hdphoto" Target="../media/hdphoto3.wdp"/><Relationship Id="rId5" Type="http://schemas.openxmlformats.org/officeDocument/2006/relationships/image" Target="../media/image6.png"/><Relationship Id="rId15" Type="http://schemas.microsoft.com/office/2007/relationships/hdphoto" Target="../media/hdphoto5.wdp"/><Relationship Id="rId10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microsoft.com/office/2007/relationships/hdphoto" Target="../media/hdphoto2.wdp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10" Type="http://schemas.openxmlformats.org/officeDocument/2006/relationships/image" Target="../media/image19.png"/><Relationship Id="rId4" Type="http://schemas.openxmlformats.org/officeDocument/2006/relationships/notesSlide" Target="../notesSlides/notesSlide5.xml"/><Relationship Id="rId9" Type="http://schemas.microsoft.com/office/2007/relationships/hdphoto" Target="../media/hdphoto6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9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16.png"/><Relationship Id="rId5" Type="http://schemas.openxmlformats.org/officeDocument/2006/relationships/image" Target="../media/image20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19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7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25.png"/><Relationship Id="rId5" Type="http://schemas.openxmlformats.org/officeDocument/2006/relationships/image" Target="../media/image19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9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Relationship Id="rId5" Type="http://schemas.microsoft.com/office/2007/relationships/hdphoto" Target="../media/hdphoto2.wdp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microsoft.com/office/2007/relationships/media" Target="../media/media3.mp3"/><Relationship Id="rId1" Type="http://schemas.openxmlformats.org/officeDocument/2006/relationships/audio" Target="NULL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19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media" Target="../media/media3.mp3"/><Relationship Id="rId7" Type="http://schemas.openxmlformats.org/officeDocument/2006/relationships/image" Target="../media/image19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image" Target="../media/image39.png"/><Relationship Id="rId3" Type="http://schemas.openxmlformats.org/officeDocument/2006/relationships/tags" Target="../tags/tag4.xml"/><Relationship Id="rId21" Type="http://schemas.openxmlformats.org/officeDocument/2006/relationships/slideLayout" Target="../slideLayouts/slideLayout5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image" Target="../media/image38.png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image" Target="../media/image37.png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image" Target="../media/image36.png"/><Relationship Id="rId28" Type="http://schemas.openxmlformats.org/officeDocument/2006/relationships/image" Target="../media/image41.png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image" Target="../media/image35.png"/><Relationship Id="rId27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0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9.png"/><Relationship Id="rId11" Type="http://schemas.microsoft.com/office/2007/relationships/hdphoto" Target="../media/hdphoto6.wdp"/><Relationship Id="rId5" Type="http://schemas.openxmlformats.org/officeDocument/2006/relationships/image" Target="../media/image48.png"/><Relationship Id="rId10" Type="http://schemas.openxmlformats.org/officeDocument/2006/relationships/image" Target="../media/image18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microsoft.com/office/2007/relationships/hdphoto" Target="../media/hdphoto6.wdp"/><Relationship Id="rId3" Type="http://schemas.openxmlformats.org/officeDocument/2006/relationships/image" Target="../media/image59.png"/><Relationship Id="rId7" Type="http://schemas.openxmlformats.org/officeDocument/2006/relationships/image" Target="../media/image40.png"/><Relationship Id="rId12" Type="http://schemas.openxmlformats.org/officeDocument/2006/relationships/image" Target="../media/image18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image" Target="../media/image29.png"/><Relationship Id="rId5" Type="http://schemas.openxmlformats.org/officeDocument/2006/relationships/image" Target="../media/image38.png"/><Relationship Id="rId10" Type="http://schemas.openxmlformats.org/officeDocument/2006/relationships/image" Target="../media/image25.png"/><Relationship Id="rId4" Type="http://schemas.openxmlformats.org/officeDocument/2006/relationships/image" Target="../media/image60.png"/><Relationship Id="rId9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4 School things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191010" y="3546568"/>
            <a:ext cx="12147618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次：一年级上册               学    科：英语（外研社版）</a:t>
            </a:r>
          </a:p>
          <a:p>
            <a:r>
              <a:rPr lang="zh-CN" altLang="en-US" sz="2800" dirty="0"/>
              <a:t>主讲人：陈煦冬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 学    校：四川省成都市成都棠湖</a:t>
            </a:r>
            <a:endParaRPr lang="en-US" altLang="zh-CN" sz="2800" dirty="0"/>
          </a:p>
          <a:p>
            <a:r>
              <a:rPr lang="en-US" altLang="zh-CN" sz="2800" dirty="0"/>
              <a:t>                                                                   </a:t>
            </a:r>
            <a:r>
              <a:rPr lang="zh-CN" altLang="en-US" sz="2800" dirty="0"/>
              <a:t>外国语学校附属小学</a:t>
            </a:r>
            <a:endParaRPr lang="en-US" altLang="zh-CN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35"/>
          <p:cNvSpPr txBox="1"/>
          <p:nvPr/>
        </p:nvSpPr>
        <p:spPr>
          <a:xfrm>
            <a:off x="1813792" y="3194709"/>
            <a:ext cx="8349676" cy="324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l">
              <a:lnSpc>
                <a:spcPts val="1700"/>
              </a:lnSpc>
              <a:buFont typeface="Wingdings" panose="05000000000000000000" pitchFamily="2" charset="2"/>
              <a:buChar char=""/>
            </a:pPr>
            <a:endParaRPr lang="zh-CN" altLang="zh-CN" sz="20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53108" y="1786436"/>
            <a:ext cx="10763748" cy="4375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在看图片、听录音、朗读课文等活动中，梳理、理解故事内容。</a:t>
            </a:r>
            <a:endParaRPr lang="en-US" altLang="zh-CN" sz="2800" kern="1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掌握表示学习用品的核心词汇和分享学习用品的表达“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Here’s...</a:t>
            </a:r>
            <a:r>
              <a:rPr lang="en-US" altLang="zh-CN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，学会用得体的语言表达安慰、分享和感谢。</a:t>
            </a:r>
            <a:endParaRPr lang="en-US" altLang="zh-CN" sz="2800" kern="1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小组合作表演故事，模仿人物的语言和表情，深入体会故事角色的情感变化，感悟妥善保管学习用品的重要性，以及同学之间相互帮助、乐于分享的美好品质。</a:t>
            </a:r>
            <a:endParaRPr lang="en-US" altLang="zh-CN" sz="2800" kern="1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ts val="1500"/>
              </a:lnSpc>
            </a:pPr>
            <a:endParaRPr lang="zh-CN" altLang="zh-CN" sz="2000" kern="100" dirty="0"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ts val="1500"/>
              </a:lnSpc>
              <a:buFont typeface="Wingdings" panose="05000000000000000000" pitchFamily="2" charset="2"/>
              <a:buChar char=""/>
            </a:pPr>
            <a:endParaRPr lang="zh-CN" altLang="zh-CN" sz="20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2" name="标题 27"/>
          <p:cNvSpPr txBox="1"/>
          <p:nvPr/>
        </p:nvSpPr>
        <p:spPr>
          <a:xfrm>
            <a:off x="-830727" y="1212396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  <a:p>
            <a:endParaRPr lang="zh-CN" alt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362995" y="71359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961" b="80447" l="32161" r="76131">
                        <a14:foregroundMark x1="45854" y1="56611" x2="49749" y2="61825"/>
                        <a14:foregroundMark x1="64447" y1="52142" x2="66332" y2="63687"/>
                        <a14:foregroundMark x1="52136" y1="32961" x2="53769" y2="33892"/>
                        <a14:foregroundMark x1="58543" y1="62197" x2="60302" y2="62384"/>
                        <a14:foregroundMark x1="47236" y1="34637" x2="48116" y2="34637"/>
                        <a14:backgroundMark x1="75628" y1="56425" x2="76633" y2="581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126" t="28136" r="28802" b="13381"/>
          <a:stretch>
            <a:fillRect/>
          </a:stretch>
        </p:blipFill>
        <p:spPr>
          <a:xfrm>
            <a:off x="8291936" y="2085493"/>
            <a:ext cx="3900064" cy="3708397"/>
          </a:xfrm>
          <a:prstGeom prst="ellipse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5848" y="1997075"/>
            <a:ext cx="3289935" cy="1431925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3853" y="3646762"/>
            <a:ext cx="2251075" cy="1545590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7"/>
          <a:srcRect l="22477" t="33988"/>
          <a:stretch>
            <a:fillRect/>
          </a:stretch>
        </p:blipFill>
        <p:spPr>
          <a:xfrm>
            <a:off x="5786730" y="3213887"/>
            <a:ext cx="3072765" cy="145161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914" b="26224" l="63431" r="76331">
                        <a14:foregroundMark x1="67385" y1="26177" x2="67672" y2="25989"/>
                        <a14:foregroundMark x1="76006" y1="18079" x2="76293" y2="21657"/>
                        <a14:foregroundMark x1="73132" y1="6780" x2="73707" y2="86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819" t="-454" r="22056" b="70862"/>
          <a:stretch>
            <a:fillRect/>
          </a:stretch>
        </p:blipFill>
        <p:spPr>
          <a:xfrm>
            <a:off x="1328934" y="1006518"/>
            <a:ext cx="2046914" cy="286583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-8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75848" y="1994426"/>
            <a:ext cx="3289935" cy="14319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-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23853" y="3644113"/>
            <a:ext cx="2251075" cy="154559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-100000"/>
                    </a14:imgEffect>
                    <a14:imgEffect>
                      <a14:colorTemperature colorTemp="6366"/>
                    </a14:imgEffect>
                    <a14:imgEffect>
                      <a14:saturation sat="132000"/>
                    </a14:imgEffect>
                  </a14:imgLayer>
                </a14:imgProps>
              </a:ext>
            </a:extLst>
          </a:blip>
          <a:srcRect l="22477" t="33988"/>
          <a:stretch>
            <a:fillRect/>
          </a:stretch>
        </p:blipFill>
        <p:spPr>
          <a:xfrm>
            <a:off x="5786730" y="3211238"/>
            <a:ext cx="3072765" cy="145161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914" b="26224" l="63431" r="76331">
                        <a14:foregroundMark x1="67385" y1="26177" x2="67672" y2="25989"/>
                        <a14:foregroundMark x1="76006" y1="18079" x2="76293" y2="21657"/>
                        <a14:foregroundMark x1="73132" y1="6780" x2="73707" y2="8663"/>
                      </a14:backgroundRemoval>
                    </a14:imgEffect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819" t="-454" r="22056" b="70862"/>
          <a:stretch>
            <a:fillRect/>
          </a:stretch>
        </p:blipFill>
        <p:spPr>
          <a:xfrm>
            <a:off x="1328934" y="1003869"/>
            <a:ext cx="2046914" cy="286583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961" b="80447" l="32161" r="76131">
                        <a14:foregroundMark x1="45854" y1="56611" x2="49749" y2="61825"/>
                        <a14:foregroundMark x1="64447" y1="52142" x2="66332" y2="63687"/>
                        <a14:foregroundMark x1="52136" y1="32961" x2="53769" y2="33892"/>
                        <a14:foregroundMark x1="58543" y1="62197" x2="60302" y2="62384"/>
                        <a14:foregroundMark x1="47236" y1="34637" x2="48116" y2="34637"/>
                        <a14:backgroundMark x1="75628" y1="56425" x2="76633" y2="58101"/>
                      </a14:backgroundRemoval>
                    </a14:imgEffect>
                    <a14:imgEffect>
                      <a14:brightnessContrast bright="-9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126" t="28136" r="28802" b="13381"/>
          <a:stretch>
            <a:fillRect/>
          </a:stretch>
        </p:blipFill>
        <p:spPr>
          <a:xfrm>
            <a:off x="8291936" y="2085493"/>
            <a:ext cx="3900064" cy="3708397"/>
          </a:xfrm>
          <a:prstGeom prst="ellipse">
            <a:avLst/>
          </a:prstGeom>
        </p:spPr>
      </p:pic>
      <p:cxnSp>
        <p:nvCxnSpPr>
          <p:cNvPr id="13" name="直接连接符 11">
            <a:extLst>
              <a:ext uri="{FF2B5EF4-FFF2-40B4-BE49-F238E27FC236}">
                <a16:creationId xmlns:a16="http://schemas.microsoft.com/office/drawing/2014/main" id="{89BBB5D5-D571-E037-716C-913F7043E749}"/>
              </a:ext>
            </a:extLst>
          </p:cNvPr>
          <p:cNvCxnSpPr>
            <a:cxnSpLocks/>
          </p:cNvCxnSpPr>
          <p:nvPr/>
        </p:nvCxnSpPr>
        <p:spPr>
          <a:xfrm>
            <a:off x="4537126" y="127279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id="{AA616E5A-A0B5-7BF9-CF3C-EDA57A496528}"/>
              </a:ext>
            </a:extLst>
          </p:cNvPr>
          <p:cNvSpPr txBox="1"/>
          <p:nvPr/>
        </p:nvSpPr>
        <p:spPr>
          <a:xfrm>
            <a:off x="2001520" y="3701800"/>
            <a:ext cx="1463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book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26A2232-51CD-E9C8-311E-3A000FBBAE77}"/>
              </a:ext>
            </a:extLst>
          </p:cNvPr>
          <p:cNvSpPr txBox="1"/>
          <p:nvPr/>
        </p:nvSpPr>
        <p:spPr>
          <a:xfrm>
            <a:off x="3464560" y="5080000"/>
            <a:ext cx="1767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eraser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1CD8CECA-DB11-25FB-0CC5-A6ADFF7EAC75}"/>
              </a:ext>
            </a:extLst>
          </p:cNvPr>
          <p:cNvSpPr txBox="1"/>
          <p:nvPr/>
        </p:nvSpPr>
        <p:spPr>
          <a:xfrm>
            <a:off x="4692326" y="3010688"/>
            <a:ext cx="14036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ruler</a:t>
            </a:r>
            <a:endParaRPr lang="zh-CN" altLang="en-US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25015305-3072-82B5-0694-A9F4E7D56C58}"/>
              </a:ext>
            </a:extLst>
          </p:cNvPr>
          <p:cNvSpPr txBox="1"/>
          <p:nvPr/>
        </p:nvSpPr>
        <p:spPr>
          <a:xfrm>
            <a:off x="6384614" y="4401238"/>
            <a:ext cx="1264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pencil</a:t>
            </a:r>
            <a:endParaRPr lang="zh-CN" altLang="en-US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06274678-F572-6EBC-B136-2AE48846DCCA}"/>
              </a:ext>
            </a:extLst>
          </p:cNvPr>
          <p:cNvSpPr txBox="1"/>
          <p:nvPr/>
        </p:nvSpPr>
        <p:spPr>
          <a:xfrm>
            <a:off x="9090048" y="5467836"/>
            <a:ext cx="1730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schoolbag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362161" y="776838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C01EACB-4967-C42E-8476-FA73C7901F51}"/>
              </a:ext>
            </a:extLst>
          </p:cNvPr>
          <p:cNvSpPr/>
          <p:nvPr/>
        </p:nvSpPr>
        <p:spPr>
          <a:xfrm>
            <a:off x="2797046" y="1740931"/>
            <a:ext cx="6458353" cy="4265331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A68BBB3-90A0-9982-699A-9D0C6833C3DD}"/>
              </a:ext>
            </a:extLst>
          </p:cNvPr>
          <p:cNvSpPr txBox="1"/>
          <p:nvPr/>
        </p:nvSpPr>
        <p:spPr>
          <a:xfrm>
            <a:off x="3644215" y="3637748"/>
            <a:ext cx="49035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34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06FECB9C-5AA2-FF9F-74C8-14B3A30C320A}"/>
              </a:ext>
            </a:extLst>
          </p:cNvPr>
          <p:cNvCxnSpPr>
            <a:cxnSpLocks/>
          </p:cNvCxnSpPr>
          <p:nvPr/>
        </p:nvCxnSpPr>
        <p:spPr>
          <a:xfrm>
            <a:off x="4766948" y="1272796"/>
            <a:ext cx="213978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3937114" y="1408704"/>
            <a:ext cx="4375534" cy="4669369"/>
            <a:chOff x="4011429" y="1057057"/>
            <a:chExt cx="4639041" cy="5106084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801" b="8801"/>
            <a:stretch/>
          </p:blipFill>
          <p:spPr>
            <a:xfrm>
              <a:off x="4011429" y="1057057"/>
              <a:ext cx="4639041" cy="5106084"/>
            </a:xfrm>
            <a:prstGeom prst="rect">
              <a:avLst/>
            </a:prstGeom>
          </p:spPr>
        </p:pic>
        <p:grpSp>
          <p:nvGrpSpPr>
            <p:cNvPr id="18" name="组合2"/>
            <p:cNvGrpSpPr/>
            <p:nvPr/>
          </p:nvGrpSpPr>
          <p:grpSpPr>
            <a:xfrm>
              <a:off x="5816515" y="3940368"/>
              <a:ext cx="963981" cy="549748"/>
              <a:chOff x="538525" y="1137418"/>
              <a:chExt cx="2254281" cy="1318518"/>
            </a:xfrm>
          </p:grpSpPr>
          <p:pic>
            <p:nvPicPr>
              <p:cNvPr id="21" name="图片10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38525" y="1803530"/>
                <a:ext cx="215065" cy="337652"/>
              </a:xfrm>
              <a:prstGeom prst="rect">
                <a:avLst/>
              </a:prstGeom>
            </p:spPr>
          </p:pic>
          <p:pic>
            <p:nvPicPr>
              <p:cNvPr id="23" name="图片11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80298" y="1137418"/>
                <a:ext cx="215065" cy="337652"/>
              </a:xfrm>
              <a:prstGeom prst="rect">
                <a:avLst/>
              </a:prstGeom>
            </p:spPr>
          </p:pic>
          <p:pic>
            <p:nvPicPr>
              <p:cNvPr id="24" name="图片12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70817" y="2214696"/>
                <a:ext cx="153657" cy="241240"/>
              </a:xfrm>
              <a:prstGeom prst="rect">
                <a:avLst/>
              </a:prstGeom>
            </p:spPr>
          </p:pic>
          <p:pic>
            <p:nvPicPr>
              <p:cNvPr id="25" name="图片13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39149" y="1506055"/>
                <a:ext cx="153657" cy="241240"/>
              </a:xfrm>
              <a:prstGeom prst="rect">
                <a:avLst/>
              </a:prstGeom>
            </p:spPr>
          </p:pic>
        </p:grpSp>
      </p:grpSp>
      <p:sp>
        <p:nvSpPr>
          <p:cNvPr id="6" name="文本框 5"/>
          <p:cNvSpPr txBox="1"/>
          <p:nvPr/>
        </p:nvSpPr>
        <p:spPr>
          <a:xfrm>
            <a:off x="3513019" y="75465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7"/>
          <a:srcRect l="26117" t="72776" r="28032" b="433"/>
          <a:stretch>
            <a:fillRect/>
          </a:stretch>
        </p:blipFill>
        <p:spPr>
          <a:xfrm>
            <a:off x="8661400" y="3053063"/>
            <a:ext cx="3530600" cy="2229208"/>
          </a:xfrm>
          <a:prstGeom prst="ellipse">
            <a:avLst/>
          </a:prstGeom>
          <a:effectLst>
            <a:softEdge rad="63500"/>
          </a:effectLst>
        </p:spPr>
      </p:pic>
      <p:sp>
        <p:nvSpPr>
          <p:cNvPr id="22" name="椭圆 21"/>
          <p:cNvSpPr/>
          <p:nvPr/>
        </p:nvSpPr>
        <p:spPr>
          <a:xfrm>
            <a:off x="5320137" y="5201672"/>
            <a:ext cx="1625993" cy="94942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2" name="任意多边形: 形状 31"/>
          <p:cNvSpPr/>
          <p:nvPr/>
        </p:nvSpPr>
        <p:spPr>
          <a:xfrm>
            <a:off x="5357400" y="3757243"/>
            <a:ext cx="1507252" cy="1350109"/>
          </a:xfrm>
          <a:custGeom>
            <a:avLst/>
            <a:gdLst>
              <a:gd name="connsiteX0" fmla="*/ 438150 w 1511300"/>
              <a:gd name="connsiteY0" fmla="*/ 1485900 h 1536700"/>
              <a:gd name="connsiteX1" fmla="*/ 450850 w 1511300"/>
              <a:gd name="connsiteY1" fmla="*/ 1390650 h 1536700"/>
              <a:gd name="connsiteX2" fmla="*/ 469900 w 1511300"/>
              <a:gd name="connsiteY2" fmla="*/ 1352550 h 1536700"/>
              <a:gd name="connsiteX3" fmla="*/ 476250 w 1511300"/>
              <a:gd name="connsiteY3" fmla="*/ 1282700 h 1536700"/>
              <a:gd name="connsiteX4" fmla="*/ 482600 w 1511300"/>
              <a:gd name="connsiteY4" fmla="*/ 1257300 h 1536700"/>
              <a:gd name="connsiteX5" fmla="*/ 444500 w 1511300"/>
              <a:gd name="connsiteY5" fmla="*/ 1244600 h 1536700"/>
              <a:gd name="connsiteX6" fmla="*/ 368300 w 1511300"/>
              <a:gd name="connsiteY6" fmla="*/ 1238250 h 1536700"/>
              <a:gd name="connsiteX7" fmla="*/ 342900 w 1511300"/>
              <a:gd name="connsiteY7" fmla="*/ 1225550 h 1536700"/>
              <a:gd name="connsiteX8" fmla="*/ 323850 w 1511300"/>
              <a:gd name="connsiteY8" fmla="*/ 1219200 h 1536700"/>
              <a:gd name="connsiteX9" fmla="*/ 304800 w 1511300"/>
              <a:gd name="connsiteY9" fmla="*/ 1206500 h 1536700"/>
              <a:gd name="connsiteX10" fmla="*/ 285750 w 1511300"/>
              <a:gd name="connsiteY10" fmla="*/ 1200150 h 1536700"/>
              <a:gd name="connsiteX11" fmla="*/ 209550 w 1511300"/>
              <a:gd name="connsiteY11" fmla="*/ 1162050 h 1536700"/>
              <a:gd name="connsiteX12" fmla="*/ 190500 w 1511300"/>
              <a:gd name="connsiteY12" fmla="*/ 1136650 h 1536700"/>
              <a:gd name="connsiteX13" fmla="*/ 171450 w 1511300"/>
              <a:gd name="connsiteY13" fmla="*/ 1130300 h 1536700"/>
              <a:gd name="connsiteX14" fmla="*/ 165100 w 1511300"/>
              <a:gd name="connsiteY14" fmla="*/ 1111250 h 1536700"/>
              <a:gd name="connsiteX15" fmla="*/ 152400 w 1511300"/>
              <a:gd name="connsiteY15" fmla="*/ 1085850 h 1536700"/>
              <a:gd name="connsiteX16" fmla="*/ 146050 w 1511300"/>
              <a:gd name="connsiteY16" fmla="*/ 1066800 h 1536700"/>
              <a:gd name="connsiteX17" fmla="*/ 133350 w 1511300"/>
              <a:gd name="connsiteY17" fmla="*/ 1041400 h 1536700"/>
              <a:gd name="connsiteX18" fmla="*/ 127000 w 1511300"/>
              <a:gd name="connsiteY18" fmla="*/ 1022350 h 1536700"/>
              <a:gd name="connsiteX19" fmla="*/ 88900 w 1511300"/>
              <a:gd name="connsiteY19" fmla="*/ 971550 h 1536700"/>
              <a:gd name="connsiteX20" fmla="*/ 69850 w 1511300"/>
              <a:gd name="connsiteY20" fmla="*/ 933450 h 1536700"/>
              <a:gd name="connsiteX21" fmla="*/ 57150 w 1511300"/>
              <a:gd name="connsiteY21" fmla="*/ 914400 h 1536700"/>
              <a:gd name="connsiteX22" fmla="*/ 31750 w 1511300"/>
              <a:gd name="connsiteY22" fmla="*/ 863600 h 1536700"/>
              <a:gd name="connsiteX23" fmla="*/ 19050 w 1511300"/>
              <a:gd name="connsiteY23" fmla="*/ 838200 h 1536700"/>
              <a:gd name="connsiteX24" fmla="*/ 12700 w 1511300"/>
              <a:gd name="connsiteY24" fmla="*/ 800100 h 1536700"/>
              <a:gd name="connsiteX25" fmla="*/ 0 w 1511300"/>
              <a:gd name="connsiteY25" fmla="*/ 749300 h 1536700"/>
              <a:gd name="connsiteX26" fmla="*/ 6350 w 1511300"/>
              <a:gd name="connsiteY26" fmla="*/ 552450 h 1536700"/>
              <a:gd name="connsiteX27" fmla="*/ 12700 w 1511300"/>
              <a:gd name="connsiteY27" fmla="*/ 527050 h 1536700"/>
              <a:gd name="connsiteX28" fmla="*/ 38100 w 1511300"/>
              <a:gd name="connsiteY28" fmla="*/ 431800 h 1536700"/>
              <a:gd name="connsiteX29" fmla="*/ 57150 w 1511300"/>
              <a:gd name="connsiteY29" fmla="*/ 412750 h 1536700"/>
              <a:gd name="connsiteX30" fmla="*/ 76200 w 1511300"/>
              <a:gd name="connsiteY30" fmla="*/ 400050 h 1536700"/>
              <a:gd name="connsiteX31" fmla="*/ 88900 w 1511300"/>
              <a:gd name="connsiteY31" fmla="*/ 381000 h 1536700"/>
              <a:gd name="connsiteX32" fmla="*/ 114300 w 1511300"/>
              <a:gd name="connsiteY32" fmla="*/ 355600 h 1536700"/>
              <a:gd name="connsiteX33" fmla="*/ 127000 w 1511300"/>
              <a:gd name="connsiteY33" fmla="*/ 317500 h 1536700"/>
              <a:gd name="connsiteX34" fmla="*/ 146050 w 1511300"/>
              <a:gd name="connsiteY34" fmla="*/ 292100 h 1536700"/>
              <a:gd name="connsiteX35" fmla="*/ 184150 w 1511300"/>
              <a:gd name="connsiteY35" fmla="*/ 254000 h 1536700"/>
              <a:gd name="connsiteX36" fmla="*/ 209550 w 1511300"/>
              <a:gd name="connsiteY36" fmla="*/ 228600 h 1536700"/>
              <a:gd name="connsiteX37" fmla="*/ 279400 w 1511300"/>
              <a:gd name="connsiteY37" fmla="*/ 177800 h 1536700"/>
              <a:gd name="connsiteX38" fmla="*/ 311150 w 1511300"/>
              <a:gd name="connsiteY38" fmla="*/ 133350 h 1536700"/>
              <a:gd name="connsiteX39" fmla="*/ 330200 w 1511300"/>
              <a:gd name="connsiteY39" fmla="*/ 120650 h 1536700"/>
              <a:gd name="connsiteX40" fmla="*/ 368300 w 1511300"/>
              <a:gd name="connsiteY40" fmla="*/ 95250 h 1536700"/>
              <a:gd name="connsiteX41" fmla="*/ 393700 w 1511300"/>
              <a:gd name="connsiteY41" fmla="*/ 69850 h 1536700"/>
              <a:gd name="connsiteX42" fmla="*/ 463550 w 1511300"/>
              <a:gd name="connsiteY42" fmla="*/ 44450 h 1536700"/>
              <a:gd name="connsiteX43" fmla="*/ 501650 w 1511300"/>
              <a:gd name="connsiteY43" fmla="*/ 31750 h 1536700"/>
              <a:gd name="connsiteX44" fmla="*/ 520700 w 1511300"/>
              <a:gd name="connsiteY44" fmla="*/ 25400 h 1536700"/>
              <a:gd name="connsiteX45" fmla="*/ 539750 w 1511300"/>
              <a:gd name="connsiteY45" fmla="*/ 12700 h 1536700"/>
              <a:gd name="connsiteX46" fmla="*/ 654050 w 1511300"/>
              <a:gd name="connsiteY46" fmla="*/ 0 h 1536700"/>
              <a:gd name="connsiteX47" fmla="*/ 869950 w 1511300"/>
              <a:gd name="connsiteY47" fmla="*/ 6350 h 1536700"/>
              <a:gd name="connsiteX48" fmla="*/ 895350 w 1511300"/>
              <a:gd name="connsiteY48" fmla="*/ 25400 h 1536700"/>
              <a:gd name="connsiteX49" fmla="*/ 933450 w 1511300"/>
              <a:gd name="connsiteY49" fmla="*/ 44450 h 1536700"/>
              <a:gd name="connsiteX50" fmla="*/ 971550 w 1511300"/>
              <a:gd name="connsiteY50" fmla="*/ 63500 h 1536700"/>
              <a:gd name="connsiteX51" fmla="*/ 1022350 w 1511300"/>
              <a:gd name="connsiteY51" fmla="*/ 50800 h 1536700"/>
              <a:gd name="connsiteX52" fmla="*/ 1041400 w 1511300"/>
              <a:gd name="connsiteY52" fmla="*/ 38100 h 1536700"/>
              <a:gd name="connsiteX53" fmla="*/ 1073150 w 1511300"/>
              <a:gd name="connsiteY53" fmla="*/ 31750 h 1536700"/>
              <a:gd name="connsiteX54" fmla="*/ 1111250 w 1511300"/>
              <a:gd name="connsiteY54" fmla="*/ 76200 h 1536700"/>
              <a:gd name="connsiteX55" fmla="*/ 1130300 w 1511300"/>
              <a:gd name="connsiteY55" fmla="*/ 88900 h 1536700"/>
              <a:gd name="connsiteX56" fmla="*/ 1200150 w 1511300"/>
              <a:gd name="connsiteY56" fmla="*/ 107950 h 1536700"/>
              <a:gd name="connsiteX57" fmla="*/ 1225550 w 1511300"/>
              <a:gd name="connsiteY57" fmla="*/ 241300 h 1536700"/>
              <a:gd name="connsiteX58" fmla="*/ 1270000 w 1511300"/>
              <a:gd name="connsiteY58" fmla="*/ 298450 h 1536700"/>
              <a:gd name="connsiteX59" fmla="*/ 1314450 w 1511300"/>
              <a:gd name="connsiteY59" fmla="*/ 342900 h 1536700"/>
              <a:gd name="connsiteX60" fmla="*/ 1327150 w 1511300"/>
              <a:gd name="connsiteY60" fmla="*/ 361950 h 1536700"/>
              <a:gd name="connsiteX61" fmla="*/ 1358900 w 1511300"/>
              <a:gd name="connsiteY61" fmla="*/ 387350 h 1536700"/>
              <a:gd name="connsiteX62" fmla="*/ 1409700 w 1511300"/>
              <a:gd name="connsiteY62" fmla="*/ 438150 h 1536700"/>
              <a:gd name="connsiteX63" fmla="*/ 1428750 w 1511300"/>
              <a:gd name="connsiteY63" fmla="*/ 457200 h 1536700"/>
              <a:gd name="connsiteX64" fmla="*/ 1447800 w 1511300"/>
              <a:gd name="connsiteY64" fmla="*/ 482600 h 1536700"/>
              <a:gd name="connsiteX65" fmla="*/ 1473200 w 1511300"/>
              <a:gd name="connsiteY65" fmla="*/ 533400 h 1536700"/>
              <a:gd name="connsiteX66" fmla="*/ 1479550 w 1511300"/>
              <a:gd name="connsiteY66" fmla="*/ 565150 h 1536700"/>
              <a:gd name="connsiteX67" fmla="*/ 1485900 w 1511300"/>
              <a:gd name="connsiteY67" fmla="*/ 590550 h 1536700"/>
              <a:gd name="connsiteX68" fmla="*/ 1498600 w 1511300"/>
              <a:gd name="connsiteY68" fmla="*/ 736600 h 1536700"/>
              <a:gd name="connsiteX69" fmla="*/ 1504950 w 1511300"/>
              <a:gd name="connsiteY69" fmla="*/ 762000 h 1536700"/>
              <a:gd name="connsiteX70" fmla="*/ 1511300 w 1511300"/>
              <a:gd name="connsiteY70" fmla="*/ 793750 h 1536700"/>
              <a:gd name="connsiteX71" fmla="*/ 1498600 w 1511300"/>
              <a:gd name="connsiteY71" fmla="*/ 946150 h 1536700"/>
              <a:gd name="connsiteX72" fmla="*/ 1492250 w 1511300"/>
              <a:gd name="connsiteY72" fmla="*/ 971550 h 1536700"/>
              <a:gd name="connsiteX73" fmla="*/ 1447800 w 1511300"/>
              <a:gd name="connsiteY73" fmla="*/ 1016000 h 1536700"/>
              <a:gd name="connsiteX74" fmla="*/ 1428750 w 1511300"/>
              <a:gd name="connsiteY74" fmla="*/ 1041400 h 1536700"/>
              <a:gd name="connsiteX75" fmla="*/ 1403350 w 1511300"/>
              <a:gd name="connsiteY75" fmla="*/ 1054100 h 1536700"/>
              <a:gd name="connsiteX76" fmla="*/ 1390650 w 1511300"/>
              <a:gd name="connsiteY76" fmla="*/ 1073150 h 1536700"/>
              <a:gd name="connsiteX77" fmla="*/ 1358900 w 1511300"/>
              <a:gd name="connsiteY77" fmla="*/ 1092200 h 1536700"/>
              <a:gd name="connsiteX78" fmla="*/ 1339850 w 1511300"/>
              <a:gd name="connsiteY78" fmla="*/ 1104900 h 1536700"/>
              <a:gd name="connsiteX79" fmla="*/ 1320800 w 1511300"/>
              <a:gd name="connsiteY79" fmla="*/ 1123950 h 1536700"/>
              <a:gd name="connsiteX80" fmla="*/ 1282700 w 1511300"/>
              <a:gd name="connsiteY80" fmla="*/ 1136650 h 1536700"/>
              <a:gd name="connsiteX81" fmla="*/ 1219200 w 1511300"/>
              <a:gd name="connsiteY81" fmla="*/ 1162050 h 1536700"/>
              <a:gd name="connsiteX82" fmla="*/ 1174750 w 1511300"/>
              <a:gd name="connsiteY82" fmla="*/ 1187450 h 1536700"/>
              <a:gd name="connsiteX83" fmla="*/ 1130300 w 1511300"/>
              <a:gd name="connsiteY83" fmla="*/ 1212850 h 1536700"/>
              <a:gd name="connsiteX84" fmla="*/ 1111250 w 1511300"/>
              <a:gd name="connsiteY84" fmla="*/ 1231900 h 1536700"/>
              <a:gd name="connsiteX85" fmla="*/ 1130300 w 1511300"/>
              <a:gd name="connsiteY85" fmla="*/ 1352550 h 1536700"/>
              <a:gd name="connsiteX86" fmla="*/ 1162050 w 1511300"/>
              <a:gd name="connsiteY86" fmla="*/ 1422400 h 1536700"/>
              <a:gd name="connsiteX87" fmla="*/ 1168400 w 1511300"/>
              <a:gd name="connsiteY87" fmla="*/ 1441450 h 1536700"/>
              <a:gd name="connsiteX88" fmla="*/ 1174750 w 1511300"/>
              <a:gd name="connsiteY88" fmla="*/ 1504950 h 1536700"/>
              <a:gd name="connsiteX89" fmla="*/ 1181100 w 1511300"/>
              <a:gd name="connsiteY89" fmla="*/ 1536700 h 1536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1511300" h="1536700">
                <a:moveTo>
                  <a:pt x="438150" y="1485900"/>
                </a:moveTo>
                <a:cubicBezTo>
                  <a:pt x="440835" y="1453680"/>
                  <a:pt x="437548" y="1420579"/>
                  <a:pt x="450850" y="1390650"/>
                </a:cubicBezTo>
                <a:cubicBezTo>
                  <a:pt x="456617" y="1377675"/>
                  <a:pt x="463550" y="1365250"/>
                  <a:pt x="469900" y="1352550"/>
                </a:cubicBezTo>
                <a:cubicBezTo>
                  <a:pt x="472017" y="1329267"/>
                  <a:pt x="473160" y="1305874"/>
                  <a:pt x="476250" y="1282700"/>
                </a:cubicBezTo>
                <a:cubicBezTo>
                  <a:pt x="477403" y="1274049"/>
                  <a:pt x="488187" y="1264004"/>
                  <a:pt x="482600" y="1257300"/>
                </a:cubicBezTo>
                <a:cubicBezTo>
                  <a:pt x="474030" y="1247016"/>
                  <a:pt x="457705" y="1246801"/>
                  <a:pt x="444500" y="1244600"/>
                </a:cubicBezTo>
                <a:cubicBezTo>
                  <a:pt x="419359" y="1240410"/>
                  <a:pt x="393700" y="1240367"/>
                  <a:pt x="368300" y="1238250"/>
                </a:cubicBezTo>
                <a:cubicBezTo>
                  <a:pt x="359833" y="1234017"/>
                  <a:pt x="351601" y="1229279"/>
                  <a:pt x="342900" y="1225550"/>
                </a:cubicBezTo>
                <a:cubicBezTo>
                  <a:pt x="336748" y="1222913"/>
                  <a:pt x="329837" y="1222193"/>
                  <a:pt x="323850" y="1219200"/>
                </a:cubicBezTo>
                <a:cubicBezTo>
                  <a:pt x="317024" y="1215787"/>
                  <a:pt x="311626" y="1209913"/>
                  <a:pt x="304800" y="1206500"/>
                </a:cubicBezTo>
                <a:cubicBezTo>
                  <a:pt x="298813" y="1203507"/>
                  <a:pt x="291601" y="1203401"/>
                  <a:pt x="285750" y="1200150"/>
                </a:cubicBezTo>
                <a:cubicBezTo>
                  <a:pt x="211892" y="1159118"/>
                  <a:pt x="283723" y="1186774"/>
                  <a:pt x="209550" y="1162050"/>
                </a:cubicBezTo>
                <a:cubicBezTo>
                  <a:pt x="203200" y="1153583"/>
                  <a:pt x="198630" y="1143425"/>
                  <a:pt x="190500" y="1136650"/>
                </a:cubicBezTo>
                <a:cubicBezTo>
                  <a:pt x="185358" y="1132365"/>
                  <a:pt x="176183" y="1135033"/>
                  <a:pt x="171450" y="1130300"/>
                </a:cubicBezTo>
                <a:cubicBezTo>
                  <a:pt x="166717" y="1125567"/>
                  <a:pt x="167737" y="1117402"/>
                  <a:pt x="165100" y="1111250"/>
                </a:cubicBezTo>
                <a:cubicBezTo>
                  <a:pt x="161371" y="1102549"/>
                  <a:pt x="156129" y="1094551"/>
                  <a:pt x="152400" y="1085850"/>
                </a:cubicBezTo>
                <a:cubicBezTo>
                  <a:pt x="149763" y="1079698"/>
                  <a:pt x="148687" y="1072952"/>
                  <a:pt x="146050" y="1066800"/>
                </a:cubicBezTo>
                <a:cubicBezTo>
                  <a:pt x="142321" y="1058099"/>
                  <a:pt x="137079" y="1050101"/>
                  <a:pt x="133350" y="1041400"/>
                </a:cubicBezTo>
                <a:cubicBezTo>
                  <a:pt x="130713" y="1035248"/>
                  <a:pt x="130548" y="1028026"/>
                  <a:pt x="127000" y="1022350"/>
                </a:cubicBezTo>
                <a:cubicBezTo>
                  <a:pt x="97897" y="975786"/>
                  <a:pt x="108518" y="1006863"/>
                  <a:pt x="88900" y="971550"/>
                </a:cubicBezTo>
                <a:cubicBezTo>
                  <a:pt x="82004" y="959138"/>
                  <a:pt x="76746" y="945862"/>
                  <a:pt x="69850" y="933450"/>
                </a:cubicBezTo>
                <a:cubicBezTo>
                  <a:pt x="66144" y="926779"/>
                  <a:pt x="60804" y="921100"/>
                  <a:pt x="57150" y="914400"/>
                </a:cubicBezTo>
                <a:cubicBezTo>
                  <a:pt x="48084" y="897780"/>
                  <a:pt x="40217" y="880533"/>
                  <a:pt x="31750" y="863600"/>
                </a:cubicBezTo>
                <a:lnTo>
                  <a:pt x="19050" y="838200"/>
                </a:lnTo>
                <a:cubicBezTo>
                  <a:pt x="16933" y="825500"/>
                  <a:pt x="15398" y="812689"/>
                  <a:pt x="12700" y="800100"/>
                </a:cubicBezTo>
                <a:cubicBezTo>
                  <a:pt x="9043" y="783033"/>
                  <a:pt x="0" y="749300"/>
                  <a:pt x="0" y="749300"/>
                </a:cubicBezTo>
                <a:cubicBezTo>
                  <a:pt x="2117" y="683683"/>
                  <a:pt x="2605" y="617994"/>
                  <a:pt x="6350" y="552450"/>
                </a:cubicBezTo>
                <a:cubicBezTo>
                  <a:pt x="6848" y="543737"/>
                  <a:pt x="11092" y="535628"/>
                  <a:pt x="12700" y="527050"/>
                </a:cubicBezTo>
                <a:cubicBezTo>
                  <a:pt x="22297" y="475865"/>
                  <a:pt x="12408" y="462631"/>
                  <a:pt x="38100" y="431800"/>
                </a:cubicBezTo>
                <a:cubicBezTo>
                  <a:pt x="43849" y="424901"/>
                  <a:pt x="50251" y="418499"/>
                  <a:pt x="57150" y="412750"/>
                </a:cubicBezTo>
                <a:cubicBezTo>
                  <a:pt x="63013" y="407864"/>
                  <a:pt x="69850" y="404283"/>
                  <a:pt x="76200" y="400050"/>
                </a:cubicBezTo>
                <a:cubicBezTo>
                  <a:pt x="80433" y="393700"/>
                  <a:pt x="83933" y="386794"/>
                  <a:pt x="88900" y="381000"/>
                </a:cubicBezTo>
                <a:cubicBezTo>
                  <a:pt x="96692" y="371909"/>
                  <a:pt x="108140" y="365867"/>
                  <a:pt x="114300" y="355600"/>
                </a:cubicBezTo>
                <a:cubicBezTo>
                  <a:pt x="121188" y="344121"/>
                  <a:pt x="121013" y="329474"/>
                  <a:pt x="127000" y="317500"/>
                </a:cubicBezTo>
                <a:cubicBezTo>
                  <a:pt x="131733" y="308034"/>
                  <a:pt x="140179" y="300906"/>
                  <a:pt x="146050" y="292100"/>
                </a:cubicBezTo>
                <a:cubicBezTo>
                  <a:pt x="171757" y="253539"/>
                  <a:pt x="151648" y="264834"/>
                  <a:pt x="184150" y="254000"/>
                </a:cubicBezTo>
                <a:cubicBezTo>
                  <a:pt x="192617" y="245533"/>
                  <a:pt x="200200" y="236080"/>
                  <a:pt x="209550" y="228600"/>
                </a:cubicBezTo>
                <a:cubicBezTo>
                  <a:pt x="297529" y="158217"/>
                  <a:pt x="201454" y="246003"/>
                  <a:pt x="279400" y="177800"/>
                </a:cubicBezTo>
                <a:cubicBezTo>
                  <a:pt x="334278" y="129782"/>
                  <a:pt x="263724" y="190262"/>
                  <a:pt x="311150" y="133350"/>
                </a:cubicBezTo>
                <a:cubicBezTo>
                  <a:pt x="316036" y="127487"/>
                  <a:pt x="324337" y="125536"/>
                  <a:pt x="330200" y="120650"/>
                </a:cubicBezTo>
                <a:cubicBezTo>
                  <a:pt x="361911" y="94224"/>
                  <a:pt x="334822" y="106409"/>
                  <a:pt x="368300" y="95250"/>
                </a:cubicBezTo>
                <a:cubicBezTo>
                  <a:pt x="376767" y="86783"/>
                  <a:pt x="383598" y="76278"/>
                  <a:pt x="393700" y="69850"/>
                </a:cubicBezTo>
                <a:cubicBezTo>
                  <a:pt x="425025" y="49916"/>
                  <a:pt x="433960" y="53327"/>
                  <a:pt x="463550" y="44450"/>
                </a:cubicBezTo>
                <a:cubicBezTo>
                  <a:pt x="476372" y="40603"/>
                  <a:pt x="488950" y="35983"/>
                  <a:pt x="501650" y="31750"/>
                </a:cubicBezTo>
                <a:cubicBezTo>
                  <a:pt x="508000" y="29633"/>
                  <a:pt x="515131" y="29113"/>
                  <a:pt x="520700" y="25400"/>
                </a:cubicBezTo>
                <a:cubicBezTo>
                  <a:pt x="527050" y="21167"/>
                  <a:pt x="532253" y="14128"/>
                  <a:pt x="539750" y="12700"/>
                </a:cubicBezTo>
                <a:cubicBezTo>
                  <a:pt x="577407" y="5527"/>
                  <a:pt x="654050" y="0"/>
                  <a:pt x="654050" y="0"/>
                </a:cubicBezTo>
                <a:cubicBezTo>
                  <a:pt x="726017" y="2117"/>
                  <a:pt x="798348" y="-1187"/>
                  <a:pt x="869950" y="6350"/>
                </a:cubicBezTo>
                <a:cubicBezTo>
                  <a:pt x="880475" y="7458"/>
                  <a:pt x="886275" y="19955"/>
                  <a:pt x="895350" y="25400"/>
                </a:cubicBezTo>
                <a:cubicBezTo>
                  <a:pt x="907526" y="32705"/>
                  <a:pt x="921038" y="37554"/>
                  <a:pt x="933450" y="44450"/>
                </a:cubicBezTo>
                <a:cubicBezTo>
                  <a:pt x="970379" y="64966"/>
                  <a:pt x="934464" y="51138"/>
                  <a:pt x="971550" y="63500"/>
                </a:cubicBezTo>
                <a:cubicBezTo>
                  <a:pt x="988483" y="59267"/>
                  <a:pt x="1005946" y="56765"/>
                  <a:pt x="1022350" y="50800"/>
                </a:cubicBezTo>
                <a:cubicBezTo>
                  <a:pt x="1029522" y="48192"/>
                  <a:pt x="1034254" y="40780"/>
                  <a:pt x="1041400" y="38100"/>
                </a:cubicBezTo>
                <a:cubicBezTo>
                  <a:pt x="1051506" y="34310"/>
                  <a:pt x="1062567" y="33867"/>
                  <a:pt x="1073150" y="31750"/>
                </a:cubicBezTo>
                <a:cubicBezTo>
                  <a:pt x="1140773" y="82467"/>
                  <a:pt x="1062825" y="18090"/>
                  <a:pt x="1111250" y="76200"/>
                </a:cubicBezTo>
                <a:cubicBezTo>
                  <a:pt x="1116136" y="82063"/>
                  <a:pt x="1123474" y="85487"/>
                  <a:pt x="1130300" y="88900"/>
                </a:cubicBezTo>
                <a:cubicBezTo>
                  <a:pt x="1160893" y="104197"/>
                  <a:pt x="1165616" y="102194"/>
                  <a:pt x="1200150" y="107950"/>
                </a:cubicBezTo>
                <a:cubicBezTo>
                  <a:pt x="1259707" y="147655"/>
                  <a:pt x="1181866" y="88407"/>
                  <a:pt x="1225550" y="241300"/>
                </a:cubicBezTo>
                <a:cubicBezTo>
                  <a:pt x="1232180" y="264505"/>
                  <a:pt x="1252935" y="281385"/>
                  <a:pt x="1270000" y="298450"/>
                </a:cubicBezTo>
                <a:cubicBezTo>
                  <a:pt x="1284817" y="313267"/>
                  <a:pt x="1302827" y="325465"/>
                  <a:pt x="1314450" y="342900"/>
                </a:cubicBezTo>
                <a:cubicBezTo>
                  <a:pt x="1318683" y="349250"/>
                  <a:pt x="1321754" y="356554"/>
                  <a:pt x="1327150" y="361950"/>
                </a:cubicBezTo>
                <a:cubicBezTo>
                  <a:pt x="1336734" y="371534"/>
                  <a:pt x="1348941" y="378157"/>
                  <a:pt x="1358900" y="387350"/>
                </a:cubicBezTo>
                <a:cubicBezTo>
                  <a:pt x="1376497" y="403593"/>
                  <a:pt x="1392767" y="421217"/>
                  <a:pt x="1409700" y="438150"/>
                </a:cubicBezTo>
                <a:cubicBezTo>
                  <a:pt x="1416050" y="444500"/>
                  <a:pt x="1423362" y="450016"/>
                  <a:pt x="1428750" y="457200"/>
                </a:cubicBezTo>
                <a:cubicBezTo>
                  <a:pt x="1435100" y="465667"/>
                  <a:pt x="1442467" y="473458"/>
                  <a:pt x="1447800" y="482600"/>
                </a:cubicBezTo>
                <a:cubicBezTo>
                  <a:pt x="1457339" y="498953"/>
                  <a:pt x="1473200" y="533400"/>
                  <a:pt x="1473200" y="533400"/>
                </a:cubicBezTo>
                <a:cubicBezTo>
                  <a:pt x="1475317" y="543983"/>
                  <a:pt x="1477209" y="554614"/>
                  <a:pt x="1479550" y="565150"/>
                </a:cubicBezTo>
                <a:cubicBezTo>
                  <a:pt x="1481443" y="573669"/>
                  <a:pt x="1484936" y="581876"/>
                  <a:pt x="1485900" y="590550"/>
                </a:cubicBezTo>
                <a:cubicBezTo>
                  <a:pt x="1494119" y="664524"/>
                  <a:pt x="1488644" y="671888"/>
                  <a:pt x="1498600" y="736600"/>
                </a:cubicBezTo>
                <a:cubicBezTo>
                  <a:pt x="1499927" y="745226"/>
                  <a:pt x="1503057" y="753481"/>
                  <a:pt x="1504950" y="762000"/>
                </a:cubicBezTo>
                <a:cubicBezTo>
                  <a:pt x="1507291" y="772536"/>
                  <a:pt x="1509183" y="783167"/>
                  <a:pt x="1511300" y="793750"/>
                </a:cubicBezTo>
                <a:cubicBezTo>
                  <a:pt x="1507067" y="844550"/>
                  <a:pt x="1504031" y="895464"/>
                  <a:pt x="1498600" y="946150"/>
                </a:cubicBezTo>
                <a:cubicBezTo>
                  <a:pt x="1497670" y="954828"/>
                  <a:pt x="1497383" y="964492"/>
                  <a:pt x="1492250" y="971550"/>
                </a:cubicBezTo>
                <a:cubicBezTo>
                  <a:pt x="1479925" y="988496"/>
                  <a:pt x="1460372" y="999237"/>
                  <a:pt x="1447800" y="1016000"/>
                </a:cubicBezTo>
                <a:cubicBezTo>
                  <a:pt x="1441450" y="1024467"/>
                  <a:pt x="1436785" y="1034512"/>
                  <a:pt x="1428750" y="1041400"/>
                </a:cubicBezTo>
                <a:cubicBezTo>
                  <a:pt x="1421563" y="1047560"/>
                  <a:pt x="1411817" y="1049867"/>
                  <a:pt x="1403350" y="1054100"/>
                </a:cubicBezTo>
                <a:cubicBezTo>
                  <a:pt x="1399117" y="1060450"/>
                  <a:pt x="1396444" y="1068183"/>
                  <a:pt x="1390650" y="1073150"/>
                </a:cubicBezTo>
                <a:cubicBezTo>
                  <a:pt x="1381279" y="1081182"/>
                  <a:pt x="1369366" y="1085659"/>
                  <a:pt x="1358900" y="1092200"/>
                </a:cubicBezTo>
                <a:cubicBezTo>
                  <a:pt x="1352428" y="1096245"/>
                  <a:pt x="1345713" y="1100014"/>
                  <a:pt x="1339850" y="1104900"/>
                </a:cubicBezTo>
                <a:cubicBezTo>
                  <a:pt x="1332951" y="1110649"/>
                  <a:pt x="1328650" y="1119589"/>
                  <a:pt x="1320800" y="1123950"/>
                </a:cubicBezTo>
                <a:cubicBezTo>
                  <a:pt x="1309098" y="1130451"/>
                  <a:pt x="1294887" y="1131110"/>
                  <a:pt x="1282700" y="1136650"/>
                </a:cubicBezTo>
                <a:cubicBezTo>
                  <a:pt x="1218264" y="1165939"/>
                  <a:pt x="1283543" y="1149181"/>
                  <a:pt x="1219200" y="1162050"/>
                </a:cubicBezTo>
                <a:cubicBezTo>
                  <a:pt x="1142443" y="1200428"/>
                  <a:pt x="1237578" y="1151548"/>
                  <a:pt x="1174750" y="1187450"/>
                </a:cubicBezTo>
                <a:cubicBezTo>
                  <a:pt x="1154988" y="1198742"/>
                  <a:pt x="1147177" y="1198786"/>
                  <a:pt x="1130300" y="1212850"/>
                </a:cubicBezTo>
                <a:cubicBezTo>
                  <a:pt x="1123401" y="1218599"/>
                  <a:pt x="1117600" y="1225550"/>
                  <a:pt x="1111250" y="1231900"/>
                </a:cubicBezTo>
                <a:cubicBezTo>
                  <a:pt x="1111467" y="1233527"/>
                  <a:pt x="1119897" y="1323941"/>
                  <a:pt x="1130300" y="1352550"/>
                </a:cubicBezTo>
                <a:cubicBezTo>
                  <a:pt x="1157423" y="1427139"/>
                  <a:pt x="1139590" y="1369993"/>
                  <a:pt x="1162050" y="1422400"/>
                </a:cubicBezTo>
                <a:cubicBezTo>
                  <a:pt x="1164687" y="1428552"/>
                  <a:pt x="1166283" y="1435100"/>
                  <a:pt x="1168400" y="1441450"/>
                </a:cubicBezTo>
                <a:cubicBezTo>
                  <a:pt x="1170517" y="1462617"/>
                  <a:pt x="1171939" y="1483864"/>
                  <a:pt x="1174750" y="1504950"/>
                </a:cubicBezTo>
                <a:cubicBezTo>
                  <a:pt x="1176176" y="1515648"/>
                  <a:pt x="1181100" y="1536700"/>
                  <a:pt x="1181100" y="1536700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762" b="96337" l="6436" r="90594">
                        <a14:foregroundMark x1="29703" y1="15018" x2="38614" y2="36264"/>
                        <a14:foregroundMark x1="42079" y1="9158" x2="74257" y2="37729"/>
                        <a14:foregroundMark x1="70297" y1="5128" x2="71782" y2="7692"/>
                        <a14:foregroundMark x1="52970" y1="4762" x2="46040" y2="6227"/>
                        <a14:foregroundMark x1="9406" y1="23810" x2="8911" y2="29304"/>
                        <a14:foregroundMark x1="6436" y1="42857" x2="9901" y2="48718"/>
                        <a14:foregroundMark x1="9406" y1="50183" x2="15347" y2="51648"/>
                        <a14:foregroundMark x1="90099" y1="41392" x2="91089" y2="45421"/>
                        <a14:foregroundMark x1="42574" y1="88645" x2="62871" y2="88645"/>
                        <a14:foregroundMark x1="26238" y1="96337" x2="30693" y2="9450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1758" y="1493772"/>
            <a:ext cx="2653498" cy="3586163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185006" y="4879736"/>
            <a:ext cx="1319887" cy="4767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2200" dirty="0">
                <a:latin typeface="Comic Sans MS" panose="030F0702030302020204" pitchFamily="66" charset="0"/>
                <a:cs typeface="Arial" panose="020B0604020202020204" pitchFamily="34" charset="0"/>
              </a:rPr>
              <a:t>Xiaotian</a:t>
            </a:r>
            <a:endParaRPr lang="zh-CN" altLang="en-US" sz="2200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pic>
        <p:nvPicPr>
          <p:cNvPr id="42" name="音频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350325" y="-684838"/>
            <a:ext cx="609600" cy="609600"/>
          </a:xfrm>
          <a:prstGeom prst="rect">
            <a:avLst/>
          </a:prstGeom>
        </p:spPr>
      </p:pic>
      <p:cxnSp>
        <p:nvCxnSpPr>
          <p:cNvPr id="10" name="直接连接符 11">
            <a:extLst>
              <a:ext uri="{FF2B5EF4-FFF2-40B4-BE49-F238E27FC236}">
                <a16:creationId xmlns:a16="http://schemas.microsoft.com/office/drawing/2014/main" id="{54BAE33F-588D-9518-E933-D975CE8EDEB8}"/>
              </a:ext>
            </a:extLst>
          </p:cNvPr>
          <p:cNvCxnSpPr>
            <a:cxnSpLocks/>
          </p:cNvCxnSpPr>
          <p:nvPr/>
        </p:nvCxnSpPr>
        <p:spPr>
          <a:xfrm>
            <a:off x="4734456" y="1291364"/>
            <a:ext cx="24947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</p:childTnLst>
        </p:cTn>
      </p:par>
    </p:tnLst>
    <p:bldLst>
      <p:bldP spid="22" grpId="0" animBg="1"/>
      <p:bldP spid="22" grpId="1" animBg="1"/>
      <p:bldP spid="32" grpId="0" animBg="1"/>
      <p:bldP spid="32" grpId="1" animBg="1"/>
      <p:bldP spid="32" grpId="2" animBg="1"/>
      <p:bldP spid="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4008078" y="1580782"/>
            <a:ext cx="4368088" cy="4580347"/>
            <a:chOff x="4129140" y="1057054"/>
            <a:chExt cx="4639041" cy="5106084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464" b="9464"/>
            <a:stretch/>
          </p:blipFill>
          <p:spPr>
            <a:xfrm>
              <a:off x="4129140" y="1057054"/>
              <a:ext cx="4639041" cy="5106084"/>
            </a:xfrm>
            <a:prstGeom prst="rect">
              <a:avLst/>
            </a:prstGeom>
          </p:spPr>
        </p:pic>
        <p:grpSp>
          <p:nvGrpSpPr>
            <p:cNvPr id="27" name="组合2"/>
            <p:cNvGrpSpPr/>
            <p:nvPr/>
          </p:nvGrpSpPr>
          <p:grpSpPr>
            <a:xfrm>
              <a:off x="5816514" y="3940364"/>
              <a:ext cx="963974" cy="549745"/>
              <a:chOff x="538525" y="1137418"/>
              <a:chExt cx="2254281" cy="1318518"/>
            </a:xfrm>
          </p:grpSpPr>
          <p:pic>
            <p:nvPicPr>
              <p:cNvPr id="29" name="图片10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38525" y="1803530"/>
                <a:ext cx="215065" cy="337652"/>
              </a:xfrm>
              <a:prstGeom prst="rect">
                <a:avLst/>
              </a:prstGeom>
            </p:spPr>
          </p:pic>
          <p:pic>
            <p:nvPicPr>
              <p:cNvPr id="31" name="图片11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80298" y="1137418"/>
                <a:ext cx="215065" cy="337652"/>
              </a:xfrm>
              <a:prstGeom prst="rect">
                <a:avLst/>
              </a:prstGeom>
            </p:spPr>
          </p:pic>
          <p:pic>
            <p:nvPicPr>
              <p:cNvPr id="32" name="图片12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70817" y="2214696"/>
                <a:ext cx="153657" cy="241240"/>
              </a:xfrm>
              <a:prstGeom prst="rect">
                <a:avLst/>
              </a:prstGeom>
            </p:spPr>
          </p:pic>
          <p:pic>
            <p:nvPicPr>
              <p:cNvPr id="33" name="图片13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39149" y="1506055"/>
                <a:ext cx="153657" cy="241240"/>
              </a:xfrm>
              <a:prstGeom prst="rect">
                <a:avLst/>
              </a:prstGeom>
            </p:spPr>
          </p:pic>
        </p:grpSp>
      </p:grpSp>
      <p:sp>
        <p:nvSpPr>
          <p:cNvPr id="6" name="文本框 5"/>
          <p:cNvSpPr txBox="1"/>
          <p:nvPr/>
        </p:nvSpPr>
        <p:spPr>
          <a:xfrm>
            <a:off x="2688375" y="757998"/>
            <a:ext cx="7155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 Then look and say.</a:t>
            </a:r>
          </a:p>
        </p:txBody>
      </p:sp>
      <p:sp>
        <p:nvSpPr>
          <p:cNvPr id="25" name="对话气泡: 圆角矩形 24"/>
          <p:cNvSpPr/>
          <p:nvPr/>
        </p:nvSpPr>
        <p:spPr>
          <a:xfrm>
            <a:off x="233225" y="1796902"/>
            <a:ext cx="3614875" cy="831999"/>
          </a:xfrm>
          <a:prstGeom prst="wedgeRoundRectCallout">
            <a:avLst>
              <a:gd name="adj1" fmla="val 99425"/>
              <a:gd name="adj2" fmla="val 19197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233224" y="1958735"/>
            <a:ext cx="3614875" cy="541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Oh, my </a:t>
            </a:r>
            <a:r>
              <a:rPr lang="en-US" altLang="zh-CN" sz="34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schoolbag</a:t>
            </a:r>
            <a:r>
              <a:rPr lang="en-US" altLang="zh-CN" sz="34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zh-CN" sz="3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7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59" end="29503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33224" y="1204626"/>
            <a:ext cx="592276" cy="592276"/>
          </a:xfrm>
          <a:prstGeom prst="rect">
            <a:avLst/>
          </a:prstGeom>
        </p:spPr>
      </p:pic>
      <p:sp>
        <p:nvSpPr>
          <p:cNvPr id="11" name="对话气泡: 圆角矩形 10"/>
          <p:cNvSpPr/>
          <p:nvPr/>
        </p:nvSpPr>
        <p:spPr>
          <a:xfrm>
            <a:off x="55702" y="3119144"/>
            <a:ext cx="4282381" cy="1216844"/>
          </a:xfrm>
          <a:prstGeom prst="wedgeRoundRectCallout">
            <a:avLst>
              <a:gd name="adj1" fmla="val 82604"/>
              <a:gd name="adj2" fmla="val 352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58956" y="3221177"/>
            <a:ext cx="3614875" cy="541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4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 </a:t>
            </a:r>
            <a:r>
              <a:rPr lang="en-US" altLang="zh-CN" sz="34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pencil case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! </a:t>
            </a:r>
            <a:endParaRPr lang="zh-CN" altLang="zh-CN" sz="3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20801" y="3728620"/>
            <a:ext cx="4282382" cy="54130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And my </a:t>
            </a:r>
            <a:r>
              <a:rPr lang="en-US" altLang="zh-CN" sz="3400" b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English book</a:t>
            </a:r>
            <a:r>
              <a:rPr lang="en-US" altLang="zh-CN" sz="34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!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zh-CN" sz="34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6373206" y="3533374"/>
            <a:ext cx="1163966" cy="102128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832348" y="3524471"/>
            <a:ext cx="1163966" cy="102128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5325066" y="5135355"/>
            <a:ext cx="1767336" cy="108119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8813799" y="2229322"/>
            <a:ext cx="3053212" cy="1307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may help </a:t>
            </a:r>
            <a:r>
              <a:rPr lang="en-US" altLang="zh-CN" sz="2800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Xiaotian</a:t>
            </a:r>
            <a:r>
              <a:rPr lang="en-US" altLang="zh-CN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cxnSp>
        <p:nvCxnSpPr>
          <p:cNvPr id="9" name="直接连接符 11">
            <a:extLst>
              <a:ext uri="{FF2B5EF4-FFF2-40B4-BE49-F238E27FC236}">
                <a16:creationId xmlns:a16="http://schemas.microsoft.com/office/drawing/2014/main" id="{3E84D70D-D3E0-9197-FF42-E2AB1B9A98DA}"/>
              </a:ext>
            </a:extLst>
          </p:cNvPr>
          <p:cNvCxnSpPr>
            <a:cxnSpLocks/>
          </p:cNvCxnSpPr>
          <p:nvPr/>
        </p:nvCxnSpPr>
        <p:spPr>
          <a:xfrm>
            <a:off x="3018227" y="1300787"/>
            <a:ext cx="647534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859" end="27662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127440" y="3170075"/>
            <a:ext cx="592276" cy="592276"/>
          </a:xfrm>
          <a:prstGeom prst="rect">
            <a:avLst/>
          </a:prstGeom>
        </p:spPr>
      </p:pic>
      <p:pic>
        <p:nvPicPr>
          <p:cNvPr id="10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593" end="25926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95105" y="3687459"/>
            <a:ext cx="592276" cy="5922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16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60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9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61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11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5" grpId="0" animBg="1"/>
      <p:bldP spid="30" grpId="0"/>
      <p:bldP spid="11" grpId="0" animBg="1"/>
      <p:bldP spid="13" grpId="0"/>
      <p:bldP spid="15" grpId="0"/>
      <p:bldP spid="21" grpId="0" animBg="1"/>
      <p:bldP spid="21" grpId="1" animBg="1"/>
      <p:bldP spid="23" grpId="0" animBg="1"/>
      <p:bldP spid="23" grpId="1" animBg="1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6" b="3966"/>
          <a:stretch/>
        </p:blipFill>
        <p:spPr>
          <a:xfrm>
            <a:off x="3566333" y="1460512"/>
            <a:ext cx="3882391" cy="4625095"/>
          </a:xfrm>
          <a:prstGeom prst="rect">
            <a:avLst/>
          </a:prstGeom>
        </p:spPr>
      </p:pic>
      <p:sp>
        <p:nvSpPr>
          <p:cNvPr id="3" name="对话气泡: 圆角矩形 2"/>
          <p:cNvSpPr/>
          <p:nvPr/>
        </p:nvSpPr>
        <p:spPr>
          <a:xfrm>
            <a:off x="7527805" y="1999763"/>
            <a:ext cx="4450716" cy="1409023"/>
          </a:xfrm>
          <a:prstGeom prst="wedgeRoundRectCallout">
            <a:avLst>
              <a:gd name="adj1" fmla="val -58552"/>
              <a:gd name="adj2" fmla="val 5131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7537870" y="2216173"/>
            <a:ext cx="4652629" cy="541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4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Don’t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4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worry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 Xiaotian</a:t>
            </a:r>
            <a:r>
              <a:rPr lang="en-US" altLang="zh-CN" sz="34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4217" y="74101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pic>
        <p:nvPicPr>
          <p:cNvPr id="16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806" end="21583.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53815" y="2067464"/>
            <a:ext cx="592276" cy="592276"/>
          </a:xfrm>
          <a:prstGeom prst="rect">
            <a:avLst/>
          </a:prstGeom>
        </p:spPr>
      </p:pic>
      <p:pic>
        <p:nvPicPr>
          <p:cNvPr id="17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722" end="20003.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96388" y="2832291"/>
            <a:ext cx="592276" cy="592276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7579583" y="2899474"/>
            <a:ext cx="3896696" cy="541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Let’s</a:t>
            </a:r>
            <a:r>
              <a:rPr lang="en-US" altLang="zh-CN" sz="3400" kern="1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400" u="sng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</a:t>
            </a:r>
            <a:r>
              <a:rPr lang="en-US" altLang="zh-CN" sz="34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759500" y="2761671"/>
            <a:ext cx="163158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4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share</a:t>
            </a:r>
            <a:endParaRPr lang="zh-CN" altLang="en-US" sz="3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32715" y="2761615"/>
            <a:ext cx="3054497" cy="1307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will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share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him</a:t>
            </a:r>
            <a:r>
              <a:rPr lang="en-US" altLang="zh-CN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-1921048" y="1817242"/>
            <a:ext cx="7519959" cy="661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helps Xiaotian?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2BB12E3D-9F08-5C1C-1672-6AE0EF390B71}"/>
              </a:ext>
            </a:extLst>
          </p:cNvPr>
          <p:cNvCxnSpPr>
            <a:cxnSpLocks/>
          </p:cNvCxnSpPr>
          <p:nvPr/>
        </p:nvCxnSpPr>
        <p:spPr>
          <a:xfrm>
            <a:off x="3312575" y="1278807"/>
            <a:ext cx="444663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74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40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3" grpId="0" animBg="1"/>
      <p:bldP spid="4" grpId="0"/>
      <p:bldP spid="18" grpId="0"/>
      <p:bldP spid="6" grpId="0"/>
      <p:bldP spid="24" grpId="0"/>
      <p:bldP spid="24" grpId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" b="58"/>
          <a:stretch>
            <a:fillRect/>
          </a:stretch>
        </p:blipFill>
        <p:spPr>
          <a:xfrm>
            <a:off x="4079642" y="1407899"/>
            <a:ext cx="3965296" cy="4695447"/>
          </a:xfrm>
          <a:prstGeom prst="rect">
            <a:avLst/>
          </a:prstGeom>
        </p:spPr>
      </p:pic>
      <p:sp>
        <p:nvSpPr>
          <p:cNvPr id="18" name="对话气泡: 圆角矩形 17"/>
          <p:cNvSpPr/>
          <p:nvPr/>
        </p:nvSpPr>
        <p:spPr>
          <a:xfrm>
            <a:off x="7285905" y="1208098"/>
            <a:ext cx="4038123" cy="848667"/>
          </a:xfrm>
          <a:prstGeom prst="wedgeRoundRectCallout">
            <a:avLst>
              <a:gd name="adj1" fmla="val -45189"/>
              <a:gd name="adj2" fmla="val 10047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8829040" y="1362075"/>
            <a:ext cx="1174750" cy="539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？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zh-CN" sz="32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5977489" y="3494976"/>
            <a:ext cx="892699" cy="86402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80000" flipH="1">
            <a:off x="599566" y="2241695"/>
            <a:ext cx="2857042" cy="2853083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621556" y="4067644"/>
            <a:ext cx="2455545" cy="3072765"/>
            <a:chOff x="621556" y="4067644"/>
            <a:chExt cx="2455545" cy="3072765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rcRect l="22477" t="33988"/>
            <a:stretch>
              <a:fillRect/>
            </a:stretch>
          </p:blipFill>
          <p:spPr>
            <a:xfrm rot="2928906">
              <a:off x="261851" y="4878222"/>
              <a:ext cx="3072765" cy="1451610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>
              <a:off x="621556" y="5537640"/>
              <a:ext cx="245554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pencil</a:t>
              </a:r>
              <a:endPara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id="{FABD6CC7-58BA-8F47-4F9C-95BA59E6D62A}"/>
              </a:ext>
            </a:extLst>
          </p:cNvPr>
          <p:cNvSpPr txBox="1"/>
          <p:nvPr/>
        </p:nvSpPr>
        <p:spPr>
          <a:xfrm>
            <a:off x="3513019" y="75465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C1B535F0-8731-71DD-3C7A-86D123A67141}"/>
              </a:ext>
            </a:extLst>
          </p:cNvPr>
          <p:cNvCxnSpPr>
            <a:cxnSpLocks/>
          </p:cNvCxnSpPr>
          <p:nvPr/>
        </p:nvCxnSpPr>
        <p:spPr>
          <a:xfrm>
            <a:off x="4734456" y="1291364"/>
            <a:ext cx="24947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3" grpId="0" animBg="1"/>
      <p:bldP spid="2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" b="58"/>
          <a:stretch>
            <a:fillRect/>
          </a:stretch>
        </p:blipFill>
        <p:spPr>
          <a:xfrm>
            <a:off x="3567633" y="1387335"/>
            <a:ext cx="4004861" cy="4780943"/>
          </a:xfrm>
          <a:prstGeom prst="rect">
            <a:avLst/>
          </a:prstGeom>
        </p:spPr>
      </p:pic>
      <p:sp>
        <p:nvSpPr>
          <p:cNvPr id="18" name="对话气泡: 圆角矩形 17"/>
          <p:cNvSpPr/>
          <p:nvPr/>
        </p:nvSpPr>
        <p:spPr>
          <a:xfrm>
            <a:off x="7008948" y="1525665"/>
            <a:ext cx="4038123" cy="848667"/>
          </a:xfrm>
          <a:prstGeom prst="wedgeRoundRectCallout">
            <a:avLst>
              <a:gd name="adj1" fmla="val -45189"/>
              <a:gd name="adj2" fmla="val 10047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7395637" y="1679411"/>
            <a:ext cx="4381431" cy="541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Here’s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pencil. </a:t>
            </a:r>
            <a:endParaRPr lang="zh-CN" altLang="zh-CN" sz="32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5497051" y="3537817"/>
            <a:ext cx="892699" cy="86402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5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884" end="16581.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56539" y="1653860"/>
            <a:ext cx="592276" cy="592276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480000" flipH="1">
            <a:off x="599566" y="2241695"/>
            <a:ext cx="2857042" cy="2853083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762016" y="4067644"/>
            <a:ext cx="1762023" cy="3072765"/>
            <a:chOff x="762016" y="4067644"/>
            <a:chExt cx="1762023" cy="3072765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7"/>
            <a:srcRect l="22477" t="33988"/>
            <a:stretch>
              <a:fillRect/>
            </a:stretch>
          </p:blipFill>
          <p:spPr>
            <a:xfrm rot="2928906">
              <a:off x="261851" y="4878222"/>
              <a:ext cx="3072765" cy="1451610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>
              <a:off x="762016" y="5618942"/>
              <a:ext cx="166045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pencil</a:t>
              </a:r>
              <a:endPara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id="{A0362140-D148-2979-51B4-75E2AED98D95}"/>
              </a:ext>
            </a:extLst>
          </p:cNvPr>
          <p:cNvSpPr txBox="1"/>
          <p:nvPr/>
        </p:nvSpPr>
        <p:spPr>
          <a:xfrm>
            <a:off x="3264217" y="74101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74D75E0D-84F6-53BC-5945-0AAEBC7BAF8A}"/>
              </a:ext>
            </a:extLst>
          </p:cNvPr>
          <p:cNvCxnSpPr>
            <a:cxnSpLocks/>
          </p:cNvCxnSpPr>
          <p:nvPr/>
        </p:nvCxnSpPr>
        <p:spPr>
          <a:xfrm>
            <a:off x="3312575" y="1278807"/>
            <a:ext cx="444663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66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  <p:bldLst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7231" y="1442270"/>
            <a:ext cx="3779176" cy="4560566"/>
          </a:xfrm>
          <a:prstGeom prst="rect">
            <a:avLst/>
          </a:prstGeom>
        </p:spPr>
      </p:pic>
      <p:sp>
        <p:nvSpPr>
          <p:cNvPr id="18" name="对话气泡: 圆角矩形 17"/>
          <p:cNvSpPr/>
          <p:nvPr/>
        </p:nvSpPr>
        <p:spPr>
          <a:xfrm>
            <a:off x="2057877" y="1791934"/>
            <a:ext cx="4038123" cy="848667"/>
          </a:xfrm>
          <a:prstGeom prst="wedgeRoundRectCallout">
            <a:avLst>
              <a:gd name="adj1" fmla="val 63264"/>
              <a:gd name="adj2" fmla="val 11068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2151022" y="1994577"/>
            <a:ext cx="3762652" cy="541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Here’s </a:t>
            </a:r>
            <a:r>
              <a:rPr lang="en-US" altLang="zh-CN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zh-CN" sz="3200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735887" y="1889727"/>
            <a:ext cx="20200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altLang="zh-CN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eraser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225728" y="5065897"/>
            <a:ext cx="892699" cy="86402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668633" y="726437"/>
            <a:ext cx="86480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listen, check and repeat.</a:t>
            </a:r>
          </a:p>
        </p:txBody>
      </p:sp>
      <p:pic>
        <p:nvPicPr>
          <p:cNvPr id="16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7313" end="13248.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78746" y="1904225"/>
            <a:ext cx="592276" cy="592276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8639659" y="2240098"/>
            <a:ext cx="3155916" cy="2782125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8155354" y="3766089"/>
            <a:ext cx="3018809" cy="1762591"/>
            <a:chOff x="2364191" y="2179244"/>
            <a:chExt cx="3018809" cy="1762591"/>
          </a:xfrm>
        </p:grpSpPr>
        <p:sp>
          <p:nvSpPr>
            <p:cNvPr id="3" name="文本框 2"/>
            <p:cNvSpPr txBox="1"/>
            <p:nvPr/>
          </p:nvSpPr>
          <p:spPr>
            <a:xfrm>
              <a:off x="2848496" y="3357060"/>
              <a:ext cx="2534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an</a:t>
              </a:r>
              <a:r>
                <a:rPr lang="en-US" altLang="zh-CN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eraser</a:t>
              </a:r>
              <a:endPara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62486">
              <a:off x="2364191" y="2179244"/>
              <a:ext cx="2251075" cy="1545590"/>
            </a:xfrm>
            <a:prstGeom prst="rect">
              <a:avLst/>
            </a:prstGeom>
          </p:spPr>
        </p:pic>
      </p:grp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17DC2D71-526A-4B2B-919B-4BF6F40F0EBF}"/>
              </a:ext>
            </a:extLst>
          </p:cNvPr>
          <p:cNvCxnSpPr>
            <a:cxnSpLocks/>
          </p:cNvCxnSpPr>
          <p:nvPr/>
        </p:nvCxnSpPr>
        <p:spPr>
          <a:xfrm>
            <a:off x="2062273" y="1274359"/>
            <a:ext cx="7842261" cy="18059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569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8" grpId="0" animBg="1"/>
      <p:bldP spid="19" grpId="0"/>
      <p:bldP spid="20" grpId="0"/>
      <p:bldP spid="23" grpId="0" animBg="1"/>
      <p:bldP spid="2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0813" y="1558879"/>
            <a:ext cx="3837564" cy="4686184"/>
          </a:xfrm>
          <a:prstGeom prst="rect">
            <a:avLst/>
          </a:prstGeom>
        </p:spPr>
      </p:pic>
      <p:sp>
        <p:nvSpPr>
          <p:cNvPr id="18" name="对话气泡: 圆角矩形 17"/>
          <p:cNvSpPr/>
          <p:nvPr/>
        </p:nvSpPr>
        <p:spPr>
          <a:xfrm>
            <a:off x="1413502" y="1665077"/>
            <a:ext cx="3084715" cy="848667"/>
          </a:xfrm>
          <a:prstGeom prst="wedgeRoundRectCallout">
            <a:avLst>
              <a:gd name="adj1" fmla="val 54445"/>
              <a:gd name="adj2" fmla="val 7552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1543447" y="1836160"/>
            <a:ext cx="3057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u="sng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altLang="zh-CN" sz="32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ruler.</a:t>
            </a:r>
            <a:endParaRPr lang="zh-CN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5410287" y="3670715"/>
            <a:ext cx="1371426" cy="86402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636954" y="1797022"/>
            <a:ext cx="14352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Here’s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821" y="2592018"/>
            <a:ext cx="2798395" cy="277979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942320" y="4591224"/>
            <a:ext cx="3555897" cy="1431925"/>
            <a:chOff x="4791390" y="2134778"/>
            <a:chExt cx="3555897" cy="1431925"/>
          </a:xfrm>
        </p:grpSpPr>
        <p:sp>
          <p:nvSpPr>
            <p:cNvPr id="3" name="文本框 2"/>
            <p:cNvSpPr txBox="1"/>
            <p:nvPr/>
          </p:nvSpPr>
          <p:spPr>
            <a:xfrm>
              <a:off x="6266102" y="2884890"/>
              <a:ext cx="208118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ruler</a:t>
              </a:r>
              <a:endPara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21085069">
              <a:off x="4791390" y="2134778"/>
              <a:ext cx="3289935" cy="1431925"/>
            </a:xfrm>
            <a:prstGeom prst="rect">
              <a:avLst/>
            </a:prstGeom>
          </p:spPr>
        </p:pic>
      </p:grpSp>
      <p:pic>
        <p:nvPicPr>
          <p:cNvPr id="7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9511" end="10845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32024" y="1817800"/>
            <a:ext cx="592276" cy="592276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F687BB45-70B9-6170-C4AB-48A472F4C935}"/>
              </a:ext>
            </a:extLst>
          </p:cNvPr>
          <p:cNvSpPr txBox="1"/>
          <p:nvPr/>
        </p:nvSpPr>
        <p:spPr>
          <a:xfrm>
            <a:off x="1668633" y="726437"/>
            <a:ext cx="86480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listen, check and repeat.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56B341F6-9E4A-EBC7-09A0-1704A4C054F1}"/>
              </a:ext>
            </a:extLst>
          </p:cNvPr>
          <p:cNvCxnSpPr>
            <a:cxnSpLocks/>
          </p:cNvCxnSpPr>
          <p:nvPr/>
        </p:nvCxnSpPr>
        <p:spPr>
          <a:xfrm>
            <a:off x="2062273" y="1274359"/>
            <a:ext cx="7842261" cy="18059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7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8" grpId="0" animBg="1"/>
      <p:bldP spid="20" grpId="0"/>
      <p:bldP spid="23" grpId="0" animBg="1"/>
      <p:bldP spid="23" grpId="1" animBg="1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7594" y="1830424"/>
            <a:ext cx="4185517" cy="4387096"/>
          </a:xfrm>
          <a:prstGeom prst="rect">
            <a:avLst/>
          </a:prstGeom>
        </p:spPr>
      </p:pic>
      <p:sp>
        <p:nvSpPr>
          <p:cNvPr id="18" name="对话气泡: 圆角矩形 17"/>
          <p:cNvSpPr/>
          <p:nvPr/>
        </p:nvSpPr>
        <p:spPr>
          <a:xfrm>
            <a:off x="733425" y="2098040"/>
            <a:ext cx="4507865" cy="848360"/>
          </a:xfrm>
          <a:prstGeom prst="wedgeRoundRectCallout">
            <a:avLst>
              <a:gd name="adj1" fmla="val 51725"/>
              <a:gd name="adj2" fmla="val 7714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rcRect l="13725" t="1253" r="18772" b="-1392"/>
          <a:stretch>
            <a:fillRect/>
          </a:stretch>
        </p:blipFill>
        <p:spPr>
          <a:xfrm flipH="1">
            <a:off x="2112848" y="3132557"/>
            <a:ext cx="2178641" cy="2651945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749602" y="3903995"/>
            <a:ext cx="2534504" cy="2136035"/>
            <a:chOff x="122010" y="4060733"/>
            <a:chExt cx="2534504" cy="2136035"/>
          </a:xfrm>
        </p:grpSpPr>
        <p:sp>
          <p:nvSpPr>
            <p:cNvPr id="3" name="文本框 2"/>
            <p:cNvSpPr txBox="1"/>
            <p:nvPr/>
          </p:nvSpPr>
          <p:spPr>
            <a:xfrm>
              <a:off x="122010" y="5611993"/>
              <a:ext cx="2534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a book</a:t>
              </a:r>
              <a:endPara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2914" b="26224" l="63431" r="76331">
                          <a14:foregroundMark x1="67385" y1="26177" x2="67672" y2="25989"/>
                          <a14:foregroundMark x1="76006" y1="18079" x2="76293" y2="21657"/>
                          <a14:foregroundMark x1="73132" y1="6780" x2="73707" y2="866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819" t="-454" r="22056" b="70862"/>
            <a:stretch>
              <a:fillRect/>
            </a:stretch>
          </p:blipFill>
          <p:spPr>
            <a:xfrm>
              <a:off x="254061" y="4060733"/>
              <a:ext cx="1231196" cy="1723769"/>
            </a:xfrm>
            <a:prstGeom prst="rect">
              <a:avLst/>
            </a:prstGeom>
          </p:spPr>
        </p:pic>
      </p:grpSp>
      <p:sp>
        <p:nvSpPr>
          <p:cNvPr id="8" name="文本框 7"/>
          <p:cNvSpPr txBox="1"/>
          <p:nvPr/>
        </p:nvSpPr>
        <p:spPr>
          <a:xfrm>
            <a:off x="758825" y="2236470"/>
            <a:ext cx="4333240" cy="539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en-US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altLang="zh-CN" sz="32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zh-CN" altLang="en-US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book.</a:t>
            </a:r>
            <a:endParaRPr lang="zh-CN" altLang="zh-CN" sz="3200" b="1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F3EE1CB-3B9E-C49F-7FCB-F246326A9FB0}"/>
              </a:ext>
            </a:extLst>
          </p:cNvPr>
          <p:cNvSpPr txBox="1"/>
          <p:nvPr/>
        </p:nvSpPr>
        <p:spPr>
          <a:xfrm>
            <a:off x="3513019" y="75465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59C93CAE-8EAF-E44F-A20A-DE11161EA678}"/>
              </a:ext>
            </a:extLst>
          </p:cNvPr>
          <p:cNvCxnSpPr>
            <a:cxnSpLocks/>
          </p:cNvCxnSpPr>
          <p:nvPr/>
        </p:nvCxnSpPr>
        <p:spPr>
          <a:xfrm>
            <a:off x="4734456" y="1291364"/>
            <a:ext cx="24947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2998" y="1863582"/>
            <a:ext cx="4185517" cy="4387096"/>
          </a:xfrm>
          <a:prstGeom prst="rect">
            <a:avLst/>
          </a:prstGeom>
        </p:spPr>
      </p:pic>
      <p:sp>
        <p:nvSpPr>
          <p:cNvPr id="18" name="对话气泡: 圆角矩形 17"/>
          <p:cNvSpPr/>
          <p:nvPr/>
        </p:nvSpPr>
        <p:spPr>
          <a:xfrm>
            <a:off x="733425" y="2098040"/>
            <a:ext cx="4770120" cy="848360"/>
          </a:xfrm>
          <a:prstGeom prst="wedgeRoundRectCallout">
            <a:avLst>
              <a:gd name="adj1" fmla="val 51725"/>
              <a:gd name="adj2" fmla="val 7714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rcRect l="11838" t="853" r="20658" b="1"/>
          <a:stretch>
            <a:fillRect/>
          </a:stretch>
        </p:blipFill>
        <p:spPr>
          <a:xfrm flipH="1">
            <a:off x="2112848" y="3158840"/>
            <a:ext cx="2178641" cy="2625661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749602" y="3903995"/>
            <a:ext cx="2534504" cy="2136035"/>
            <a:chOff x="122010" y="4060733"/>
            <a:chExt cx="2534504" cy="2136035"/>
          </a:xfrm>
        </p:grpSpPr>
        <p:sp>
          <p:nvSpPr>
            <p:cNvPr id="3" name="文本框 2"/>
            <p:cNvSpPr txBox="1"/>
            <p:nvPr/>
          </p:nvSpPr>
          <p:spPr>
            <a:xfrm>
              <a:off x="122010" y="5611993"/>
              <a:ext cx="2534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3200" dirty="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a</a:t>
              </a:r>
              <a:r>
                <a:rPr lang="en-US" altLang="zh-CN" sz="32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book</a:t>
              </a:r>
              <a:endPara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2914" b="26224" l="63431" r="76331">
                          <a14:foregroundMark x1="67385" y1="26177" x2="67672" y2="25989"/>
                          <a14:foregroundMark x1="76006" y1="18079" x2="76293" y2="21657"/>
                          <a14:foregroundMark x1="73132" y1="6780" x2="73707" y2="866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819" t="-454" r="22056" b="70862"/>
            <a:stretch>
              <a:fillRect/>
            </a:stretch>
          </p:blipFill>
          <p:spPr>
            <a:xfrm>
              <a:off x="254061" y="4060733"/>
              <a:ext cx="1231196" cy="1723769"/>
            </a:xfrm>
            <a:prstGeom prst="rect">
              <a:avLst/>
            </a:prstGeom>
          </p:spPr>
        </p:pic>
      </p:grpSp>
      <p:sp>
        <p:nvSpPr>
          <p:cNvPr id="8" name="文本框 7"/>
          <p:cNvSpPr txBox="1"/>
          <p:nvPr/>
        </p:nvSpPr>
        <p:spPr>
          <a:xfrm>
            <a:off x="881239" y="2236617"/>
            <a:ext cx="5070973" cy="549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book.</a:t>
            </a:r>
            <a:endParaRPr lang="zh-CN" altLang="zh-CN" sz="3200" b="1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3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3119" end="7034.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985125" y="2173751"/>
            <a:ext cx="592276" cy="592276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1009721" y="2195295"/>
            <a:ext cx="2254496" cy="5491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share</a:t>
            </a:r>
            <a:endParaRPr lang="zh-CN" altLang="zh-CN" sz="3200" b="1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182CD49-D589-A0EF-DD20-CC9A445459EB}"/>
              </a:ext>
            </a:extLst>
          </p:cNvPr>
          <p:cNvSpPr txBox="1"/>
          <p:nvPr/>
        </p:nvSpPr>
        <p:spPr>
          <a:xfrm>
            <a:off x="3264217" y="74101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5EE6D65A-C975-8938-85AE-35542A97E5DD}"/>
              </a:ext>
            </a:extLst>
          </p:cNvPr>
          <p:cNvCxnSpPr>
            <a:cxnSpLocks/>
          </p:cNvCxnSpPr>
          <p:nvPr/>
        </p:nvCxnSpPr>
        <p:spPr>
          <a:xfrm>
            <a:off x="3312575" y="1278807"/>
            <a:ext cx="444663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rcRect t="18803"/>
          <a:stretch>
            <a:fillRect/>
          </a:stretch>
        </p:blipFill>
        <p:spPr>
          <a:xfrm>
            <a:off x="7310803" y="1179881"/>
            <a:ext cx="4613031" cy="4634741"/>
          </a:xfrm>
          <a:prstGeom prst="rect">
            <a:avLst/>
          </a:prstGeom>
        </p:spPr>
      </p:pic>
      <p:sp>
        <p:nvSpPr>
          <p:cNvPr id="8" name="对话气泡: 圆角矩形 7"/>
          <p:cNvSpPr/>
          <p:nvPr/>
        </p:nvSpPr>
        <p:spPr>
          <a:xfrm>
            <a:off x="9204133" y="2914650"/>
            <a:ext cx="2533140" cy="653026"/>
          </a:xfrm>
          <a:prstGeom prst="wedgeRoundRectCallout">
            <a:avLst>
              <a:gd name="adj1" fmla="val -41833"/>
              <a:gd name="adj2" fmla="val 9429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  </a:t>
            </a: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10219300" y="2987851"/>
            <a:ext cx="1385570" cy="3365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-166821" y="1680239"/>
            <a:ext cx="6677938" cy="14811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does Xiaotian feel now?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He is happy. 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-1209439" y="3429000"/>
            <a:ext cx="6677938" cy="7425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will he say? 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CD3C7489-5A7D-BFC5-20D1-D17EEA9772F6}"/>
              </a:ext>
            </a:extLst>
          </p:cNvPr>
          <p:cNvSpPr txBox="1"/>
          <p:nvPr/>
        </p:nvSpPr>
        <p:spPr>
          <a:xfrm>
            <a:off x="3513019" y="75465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14" name="直接连接符 11">
            <a:extLst>
              <a:ext uri="{FF2B5EF4-FFF2-40B4-BE49-F238E27FC236}">
                <a16:creationId xmlns:a16="http://schemas.microsoft.com/office/drawing/2014/main" id="{A470B0B1-B0E3-D09A-11D9-51943E83AD71}"/>
              </a:ext>
            </a:extLst>
          </p:cNvPr>
          <p:cNvCxnSpPr>
            <a:cxnSpLocks/>
          </p:cNvCxnSpPr>
          <p:nvPr/>
        </p:nvCxnSpPr>
        <p:spPr>
          <a:xfrm>
            <a:off x="4734456" y="1291364"/>
            <a:ext cx="24947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8" grpId="1" animBg="1"/>
      <p:bldP spid="11" grpId="0"/>
      <p:bldP spid="9" grpId="0"/>
      <p:bldP spid="12" grpId="0"/>
      <p:bldP spid="1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rcRect t="18803"/>
          <a:stretch>
            <a:fillRect/>
          </a:stretch>
        </p:blipFill>
        <p:spPr>
          <a:xfrm>
            <a:off x="3511428" y="1356562"/>
            <a:ext cx="4783553" cy="4806065"/>
          </a:xfrm>
          <a:prstGeom prst="rect">
            <a:avLst/>
          </a:prstGeom>
        </p:spPr>
      </p:pic>
      <p:sp>
        <p:nvSpPr>
          <p:cNvPr id="8" name="对话气泡: 圆角矩形 7"/>
          <p:cNvSpPr/>
          <p:nvPr/>
        </p:nvSpPr>
        <p:spPr>
          <a:xfrm>
            <a:off x="4830009" y="3002341"/>
            <a:ext cx="2533140" cy="653026"/>
          </a:xfrm>
          <a:prstGeom prst="wedgeRoundRectCallout">
            <a:avLst>
              <a:gd name="adj1" fmla="val -41833"/>
              <a:gd name="adj2" fmla="val 9429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  </a:t>
            </a: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5111603" y="3050491"/>
            <a:ext cx="2109470" cy="3365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you!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870FAC8-59A6-D90E-CC92-6CBE0F478E93}"/>
              </a:ext>
            </a:extLst>
          </p:cNvPr>
          <p:cNvSpPr txBox="1"/>
          <p:nvPr/>
        </p:nvSpPr>
        <p:spPr>
          <a:xfrm>
            <a:off x="3631529" y="741014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23E7B8A9-C177-9D55-41B8-F8C7A3ACF479}"/>
              </a:ext>
            </a:extLst>
          </p:cNvPr>
          <p:cNvCxnSpPr>
            <a:cxnSpLocks/>
          </p:cNvCxnSpPr>
          <p:nvPr/>
        </p:nvCxnSpPr>
        <p:spPr>
          <a:xfrm>
            <a:off x="3679887" y="1278807"/>
            <a:ext cx="444663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201074DF-4BA4-4FF5-5730-DAC5143899D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799" end="28697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76291" y="3125654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39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8" grpId="0" bldLvl="0" animBg="1"/>
      <p:bldP spid="8" grpId="1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rcRect t="18803"/>
          <a:stretch>
            <a:fillRect/>
          </a:stretch>
        </p:blipFill>
        <p:spPr>
          <a:xfrm>
            <a:off x="7131175" y="1362880"/>
            <a:ext cx="4859864" cy="4882736"/>
          </a:xfrm>
          <a:prstGeom prst="rect">
            <a:avLst/>
          </a:prstGeom>
        </p:spPr>
      </p:pic>
      <p:sp>
        <p:nvSpPr>
          <p:cNvPr id="8" name="对话气泡: 圆角矩形 7"/>
          <p:cNvSpPr/>
          <p:nvPr/>
        </p:nvSpPr>
        <p:spPr>
          <a:xfrm>
            <a:off x="9168964" y="2844226"/>
            <a:ext cx="2533140" cy="653026"/>
          </a:xfrm>
          <a:prstGeom prst="wedgeRoundRectCallout">
            <a:avLst>
              <a:gd name="adj1" fmla="val -41833"/>
              <a:gd name="adj2" fmla="val 9429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  </a:t>
            </a:r>
            <a:endParaRPr lang="zh-CN" altLang="en-US" dirty="0"/>
          </a:p>
        </p:txBody>
      </p:sp>
      <p:sp>
        <p:nvSpPr>
          <p:cNvPr id="11" name="文本框 10"/>
          <p:cNvSpPr txBox="1"/>
          <p:nvPr/>
        </p:nvSpPr>
        <p:spPr>
          <a:xfrm>
            <a:off x="9277880" y="2844225"/>
            <a:ext cx="2315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you!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58890" y="730436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think and say.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-77353" y="1321587"/>
            <a:ext cx="6677938" cy="2806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zh-CN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Xiaotian’s classmates happy?</a:t>
            </a:r>
          </a:p>
          <a:p>
            <a:pPr algn="ctr">
              <a:lnSpc>
                <a:spcPct val="150000"/>
              </a:lnSpc>
              <a:defRPr/>
            </a:pP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Yes.</a:t>
            </a:r>
            <a:r>
              <a:rPr lang="en-US" altLang="zh-CN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50000"/>
              </a:lnSpc>
              <a:defRPr/>
            </a:pPr>
            <a:r>
              <a:rPr lang="en-US" altLang="zh-CN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Why? </a:t>
            </a:r>
          </a:p>
          <a:p>
            <a:pPr algn="ctr">
              <a:lnSpc>
                <a:spcPct val="150000"/>
              </a:lnSpc>
              <a:defRPr/>
            </a:pP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Because they help Xiaotian.</a:t>
            </a:r>
            <a:r>
              <a:rPr lang="zh-CN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zh-CN" altLang="zh-CN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defRPr/>
            </a:pPr>
            <a:endParaRPr lang="en-US" altLang="zh-CN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defRPr/>
            </a:pPr>
            <a:endParaRPr lang="en-US" altLang="zh-CN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90219" y="3214993"/>
            <a:ext cx="6543105" cy="2932235"/>
          </a:xfrm>
          <a:prstGeom prst="rect">
            <a:avLst/>
          </a:prstGeom>
          <a:solidFill>
            <a:schemeClr val="accent2">
              <a:lumMod val="40000"/>
              <a:lumOff val="60000"/>
              <a:alpha val="81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-83542" y="3804248"/>
            <a:ext cx="7090626" cy="156966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defRPr/>
            </a:pPr>
            <a:r>
              <a:rPr lang="en-US" altLang="zh-CN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Helping and sharing </a:t>
            </a:r>
          </a:p>
          <a:p>
            <a:pPr marR="0" algn="ctr" defTabSz="914400">
              <a:buClrTx/>
              <a:buSzTx/>
              <a:defRPr/>
            </a:pPr>
            <a:r>
              <a:rPr lang="en-US" altLang="zh-CN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everyone happy!</a:t>
            </a:r>
          </a:p>
          <a:p>
            <a:pPr marR="0" algn="ctr" defTabSz="914400">
              <a:buClrTx/>
              <a:buSzTx/>
              <a:defRPr/>
            </a:pPr>
            <a:r>
              <a:rPr lang="zh-CN" altLang="en-US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助人为乐、相互分享使人快乐</a:t>
            </a:r>
            <a:r>
              <a:rPr lang="en-US" altLang="zh-CN" sz="32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!</a:t>
            </a:r>
            <a:endParaRPr kumimoji="0" lang="en-US" altLang="zh-CN" sz="3200" b="1" kern="1200" cap="none" spc="0" normalizeH="0" baseline="0" noProof="0" dirty="0">
              <a:ln>
                <a:solidFill>
                  <a:schemeClr val="bg1"/>
                </a:solidFill>
              </a:ln>
              <a:solidFill>
                <a:schemeClr val="bg1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3F89C8E7-97E7-32B5-17F9-C697C183995E}"/>
              </a:ext>
            </a:extLst>
          </p:cNvPr>
          <p:cNvCxnSpPr>
            <a:cxnSpLocks/>
          </p:cNvCxnSpPr>
          <p:nvPr/>
        </p:nvCxnSpPr>
        <p:spPr>
          <a:xfrm>
            <a:off x="4005202" y="1270014"/>
            <a:ext cx="363971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8" grpId="0" bldLvl="0" animBg="1"/>
      <p:bldP spid="19" grpId="0"/>
      <p:bldP spid="19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2993707" y="745819"/>
            <a:ext cx="62045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D1F4356E-1C01-E831-8533-3D0C6EDD21E9}"/>
              </a:ext>
            </a:extLst>
          </p:cNvPr>
          <p:cNvSpPr/>
          <p:nvPr/>
        </p:nvSpPr>
        <p:spPr>
          <a:xfrm>
            <a:off x="3191940" y="1753693"/>
            <a:ext cx="5890513" cy="4005268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1401D5D-6D59-C41C-E3F4-2714B5CBBA98}"/>
              </a:ext>
            </a:extLst>
          </p:cNvPr>
          <p:cNvSpPr txBox="1"/>
          <p:nvPr/>
        </p:nvSpPr>
        <p:spPr>
          <a:xfrm>
            <a:off x="3665626" y="3464832"/>
            <a:ext cx="51075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35—40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B7EFD8E8-AFBC-1619-C9AF-A34695BBF1FE}"/>
              </a:ext>
            </a:extLst>
          </p:cNvPr>
          <p:cNvCxnSpPr>
            <a:cxnSpLocks/>
          </p:cNvCxnSpPr>
          <p:nvPr/>
        </p:nvCxnSpPr>
        <p:spPr>
          <a:xfrm>
            <a:off x="3625939" y="1293342"/>
            <a:ext cx="497733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4"/>
          <a:srcRect l="54900"/>
          <a:stretch>
            <a:fillRect/>
          </a:stretch>
        </p:blipFill>
        <p:spPr>
          <a:xfrm>
            <a:off x="8520208" y="1651807"/>
            <a:ext cx="3168921" cy="4337497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4"/>
          <a:srcRect r="55546"/>
          <a:stretch>
            <a:fillRect/>
          </a:stretch>
        </p:blipFill>
        <p:spPr>
          <a:xfrm>
            <a:off x="4393025" y="1456279"/>
            <a:ext cx="3362901" cy="4516713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3438734" y="716067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point and repeat.</a:t>
            </a: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803" y="1459189"/>
            <a:ext cx="3165646" cy="4535003"/>
          </a:xfrm>
          <a:prstGeom prst="rect">
            <a:avLst/>
          </a:prstGeom>
        </p:spPr>
      </p:pic>
      <p:pic>
        <p:nvPicPr>
          <p:cNvPr id="17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59" end="29503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92489" y="2314199"/>
            <a:ext cx="592276" cy="592276"/>
          </a:xfrm>
          <a:prstGeom prst="rect">
            <a:avLst/>
          </a:prstGeom>
        </p:spPr>
      </p:pic>
      <p:pic>
        <p:nvPicPr>
          <p:cNvPr id="18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859" end="27662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77468" y="2314199"/>
            <a:ext cx="592276" cy="592276"/>
          </a:xfrm>
          <a:prstGeom prst="rect">
            <a:avLst/>
          </a:prstGeom>
        </p:spPr>
      </p:pic>
      <p:pic>
        <p:nvPicPr>
          <p:cNvPr id="19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4593" end="25926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401820" y="2324799"/>
            <a:ext cx="592276" cy="592276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452804" y="1591560"/>
            <a:ext cx="3165646" cy="4381432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1" name="矩形 20"/>
          <p:cNvSpPr/>
          <p:nvPr/>
        </p:nvSpPr>
        <p:spPr>
          <a:xfrm>
            <a:off x="4378569" y="1580959"/>
            <a:ext cx="3380643" cy="4381432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3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884" end="16581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76437" y="1732523"/>
            <a:ext cx="592276" cy="592276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8520088" y="1580959"/>
            <a:ext cx="3125569" cy="4395282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55" end="21415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630581" y="5782106"/>
            <a:ext cx="592276" cy="592276"/>
          </a:xfrm>
          <a:prstGeom prst="rect">
            <a:avLst/>
          </a:prstGeom>
        </p:spPr>
      </p:pic>
      <p:pic>
        <p:nvPicPr>
          <p:cNvPr id="29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670" end="19929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222917" y="5740080"/>
            <a:ext cx="592276" cy="592276"/>
          </a:xfrm>
          <a:prstGeom prst="rect">
            <a:avLst/>
          </a:prstGeom>
        </p:spPr>
      </p:pic>
      <p:pic>
        <p:nvPicPr>
          <p:cNvPr id="2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6740" end="13246.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445758" y="2577405"/>
            <a:ext cx="592276" cy="592276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0083545" y="5610244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0" tIns="0" rIns="0" bIns="72000" rtlCol="0" anchor="ctr" anchorCtr="0">
            <a:noAutofit/>
          </a:bodyPr>
          <a:lstStyle/>
          <a:p>
            <a:pPr algn="ctr"/>
            <a:r>
              <a:rPr lang="en-US" altLang="zh-CN" sz="2200" b="1" dirty="0">
                <a:solidFill>
                  <a:schemeClr val="bg1"/>
                </a:solidFill>
                <a:latin typeface="宋"/>
              </a:rPr>
              <a:t>37</a:t>
            </a:r>
            <a:endParaRPr lang="zh-CN" altLang="en-US" sz="2200" b="1" dirty="0">
              <a:solidFill>
                <a:schemeClr val="bg1"/>
              </a:solidFill>
              <a:latin typeface="宋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46069" y="559728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0" tIns="0" rIns="0" bIns="72000" rtlCol="0" anchor="ctr" anchorCtr="0">
            <a:noAutofit/>
          </a:bodyPr>
          <a:lstStyle/>
          <a:p>
            <a:pPr algn="ctr"/>
            <a:r>
              <a:rPr lang="en-US" altLang="zh-CN" sz="2200" b="1" dirty="0">
                <a:solidFill>
                  <a:schemeClr val="bg1"/>
                </a:solidFill>
                <a:latin typeface="宋"/>
              </a:rPr>
              <a:t>36</a:t>
            </a:r>
            <a:endParaRPr lang="zh-CN" altLang="en-US" sz="2200" b="1" dirty="0">
              <a:solidFill>
                <a:schemeClr val="bg1"/>
              </a:solidFill>
              <a:latin typeface="宋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96640" y="5610244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0" tIns="0" rIns="0" bIns="72000" rtlCol="0" anchor="ctr" anchorCtr="0">
            <a:noAutofit/>
          </a:bodyPr>
          <a:lstStyle/>
          <a:p>
            <a:pPr algn="ctr"/>
            <a:r>
              <a:rPr lang="en-US" altLang="zh-CN" sz="2200" b="1" dirty="0">
                <a:solidFill>
                  <a:schemeClr val="bg1"/>
                </a:solidFill>
                <a:latin typeface="宋"/>
              </a:rPr>
              <a:t>35</a:t>
            </a:r>
            <a:endParaRPr lang="zh-CN" altLang="en-US" sz="2200" b="1" dirty="0">
              <a:solidFill>
                <a:schemeClr val="bg1"/>
              </a:solidFill>
              <a:latin typeface="宋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2391CFCC-449F-9E50-F86A-1B26CBE95842}"/>
              </a:ext>
            </a:extLst>
          </p:cNvPr>
          <p:cNvCxnSpPr>
            <a:cxnSpLocks/>
          </p:cNvCxnSpPr>
          <p:nvPr/>
        </p:nvCxnSpPr>
        <p:spPr>
          <a:xfrm>
            <a:off x="3583172" y="1256407"/>
            <a:ext cx="444663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16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609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61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960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53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665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21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bldLvl="0" animBg="1"/>
      <p:bldP spid="20" grpId="1" bldLvl="0" animBg="1"/>
      <p:bldP spid="21" grpId="0" bldLvl="0" animBg="1"/>
      <p:bldP spid="21" grpId="1" bldLvl="0" animBg="1"/>
      <p:bldP spid="26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rcRect l="54858" b="7362"/>
          <a:stretch>
            <a:fillRect/>
          </a:stretch>
        </p:blipFill>
        <p:spPr>
          <a:xfrm>
            <a:off x="4297552" y="1434562"/>
            <a:ext cx="3441442" cy="459360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0181" y="1384848"/>
            <a:ext cx="3345474" cy="461725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rcRect r="54858" b="7362"/>
          <a:stretch>
            <a:fillRect/>
          </a:stretch>
        </p:blipFill>
        <p:spPr>
          <a:xfrm>
            <a:off x="573618" y="1422167"/>
            <a:ext cx="3220162" cy="4544374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494934" y="1512483"/>
            <a:ext cx="3149893" cy="4503268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4296479" y="1491810"/>
            <a:ext cx="3416885" cy="4537611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8480566" y="1491810"/>
            <a:ext cx="3350182" cy="4536354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7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7013" end="3645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30608" y="3531316"/>
            <a:ext cx="592276" cy="592276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755970" y="562716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0" tIns="0" rIns="0" bIns="72000" rtlCol="0" anchor="ctr" anchorCtr="0">
            <a:spAutoFit/>
          </a:bodyPr>
          <a:lstStyle/>
          <a:p>
            <a:pPr algn="ctr"/>
            <a:r>
              <a:rPr lang="en-US" altLang="zh-CN" sz="2200" b="1" dirty="0">
                <a:solidFill>
                  <a:schemeClr val="bg1"/>
                </a:solidFill>
                <a:latin typeface="宋"/>
              </a:rPr>
              <a:t>39</a:t>
            </a:r>
            <a:endParaRPr lang="zh-CN" altLang="en-US" sz="2200" b="1" dirty="0">
              <a:solidFill>
                <a:schemeClr val="bg1"/>
              </a:solidFill>
              <a:latin typeface="宋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61678" y="5611973"/>
            <a:ext cx="537479" cy="578306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0" tIns="0" rIns="0" bIns="72000" rtlCol="0" anchor="ctr" anchorCtr="0">
            <a:spAutoFit/>
          </a:bodyPr>
          <a:lstStyle/>
          <a:p>
            <a:pPr algn="ctr"/>
            <a:r>
              <a:rPr lang="en-US" altLang="zh-CN" sz="2200" b="1" dirty="0">
                <a:solidFill>
                  <a:schemeClr val="bg1"/>
                </a:solidFill>
                <a:latin typeface="宋"/>
              </a:rPr>
              <a:t>38</a:t>
            </a:r>
            <a:endParaRPr lang="zh-CN" altLang="en-US" sz="2200" b="1" dirty="0">
              <a:solidFill>
                <a:schemeClr val="bg1"/>
              </a:solidFill>
              <a:latin typeface="宋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050070" y="5667126"/>
            <a:ext cx="468000" cy="468000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0" tIns="0" rIns="0" bIns="72000" rtlCol="0" anchor="ctr" anchorCtr="0">
            <a:noAutofit/>
          </a:bodyPr>
          <a:lstStyle/>
          <a:p>
            <a:pPr algn="ctr"/>
            <a:r>
              <a:rPr lang="en-US" altLang="zh-CN" sz="2200" b="1" dirty="0">
                <a:solidFill>
                  <a:schemeClr val="bg1"/>
                </a:solidFill>
                <a:latin typeface="宋"/>
              </a:rPr>
              <a:t>40</a:t>
            </a:r>
            <a:endParaRPr lang="zh-CN" altLang="en-US" sz="2200" b="1" dirty="0">
              <a:solidFill>
                <a:schemeClr val="bg1"/>
              </a:solidFill>
              <a:latin typeface="宋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660D760-C36D-039D-9F75-7CF47E4C0D37}"/>
              </a:ext>
            </a:extLst>
          </p:cNvPr>
          <p:cNvSpPr txBox="1"/>
          <p:nvPr/>
        </p:nvSpPr>
        <p:spPr>
          <a:xfrm>
            <a:off x="3438734" y="716067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point and repeat.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F374B287-A376-7E90-F6AB-5FEC100C5BAC}"/>
              </a:ext>
            </a:extLst>
          </p:cNvPr>
          <p:cNvCxnSpPr>
            <a:cxnSpLocks/>
          </p:cNvCxnSpPr>
          <p:nvPr/>
        </p:nvCxnSpPr>
        <p:spPr>
          <a:xfrm>
            <a:off x="3583172" y="1256407"/>
            <a:ext cx="444663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故事音频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3119" end="7034.5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026816" y="2489428"/>
            <a:ext cx="592276" cy="592276"/>
          </a:xfrm>
          <a:prstGeom prst="rect">
            <a:avLst/>
          </a:prstGeom>
        </p:spPr>
      </p:pic>
      <p:pic>
        <p:nvPicPr>
          <p:cNvPr id="17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8A842F46-09CC-00B1-6254-4FCDDF9A808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73007" end="36347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164617" y="1787956"/>
            <a:ext cx="495482" cy="4954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53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9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472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24" grpId="0" bldLvl="0" animBg="1"/>
      <p:bldP spid="24" grpId="1" bldLvl="0" animBg="1"/>
      <p:bldP spid="25" grpId="0" bldLvl="0" animBg="1"/>
      <p:bldP spid="25" grpId="1" bldLvl="0" animBg="1"/>
      <p:bldP spid="26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>
            <p:custDataLst>
              <p:tags r:id="rId1"/>
            </p:custDataLst>
          </p:nvPr>
        </p:nvGrpSpPr>
        <p:grpSpPr>
          <a:xfrm>
            <a:off x="7295429" y="1263218"/>
            <a:ext cx="4421431" cy="4927871"/>
            <a:chOff x="6884692" y="780032"/>
            <a:chExt cx="5252273" cy="5883803"/>
          </a:xfrm>
        </p:grpSpPr>
        <p:sp>
          <p:nvSpPr>
            <p:cNvPr id="33" name="矩形 32"/>
            <p:cNvSpPr/>
            <p:nvPr>
              <p:custDataLst>
                <p:tags r:id="rId14"/>
              </p:custDataLst>
            </p:nvPr>
          </p:nvSpPr>
          <p:spPr>
            <a:xfrm>
              <a:off x="6884692" y="780032"/>
              <a:ext cx="5252273" cy="5883803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: 圆角 25"/>
            <p:cNvSpPr/>
            <p:nvPr>
              <p:custDataLst>
                <p:tags r:id="rId15"/>
              </p:custDataLst>
            </p:nvPr>
          </p:nvSpPr>
          <p:spPr>
            <a:xfrm>
              <a:off x="8746000" y="1413936"/>
              <a:ext cx="647700" cy="607682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8" name="矩形: 圆角 27"/>
            <p:cNvSpPr/>
            <p:nvPr>
              <p:custDataLst>
                <p:tags r:id="rId16"/>
              </p:custDataLst>
            </p:nvPr>
          </p:nvSpPr>
          <p:spPr>
            <a:xfrm>
              <a:off x="11408419" y="1394541"/>
              <a:ext cx="647700" cy="607682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: 圆角 28"/>
            <p:cNvSpPr/>
            <p:nvPr>
              <p:custDataLst>
                <p:tags r:id="rId17"/>
              </p:custDataLst>
            </p:nvPr>
          </p:nvSpPr>
          <p:spPr>
            <a:xfrm>
              <a:off x="8734619" y="3301366"/>
              <a:ext cx="647700" cy="607682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矩形: 圆角 29"/>
            <p:cNvSpPr/>
            <p:nvPr>
              <p:custDataLst>
                <p:tags r:id="rId18"/>
              </p:custDataLst>
            </p:nvPr>
          </p:nvSpPr>
          <p:spPr>
            <a:xfrm>
              <a:off x="11367948" y="3279815"/>
              <a:ext cx="647700" cy="607682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: 圆角 30"/>
            <p:cNvSpPr/>
            <p:nvPr>
              <p:custDataLst>
                <p:tags r:id="rId19"/>
              </p:custDataLst>
            </p:nvPr>
          </p:nvSpPr>
          <p:spPr>
            <a:xfrm>
              <a:off x="8706274" y="5240751"/>
              <a:ext cx="647700" cy="607682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2" name="矩形: 圆角 31"/>
            <p:cNvSpPr/>
            <p:nvPr>
              <p:custDataLst>
                <p:tags r:id="rId20"/>
              </p:custDataLst>
            </p:nvPr>
          </p:nvSpPr>
          <p:spPr>
            <a:xfrm>
              <a:off x="11418369" y="5258456"/>
              <a:ext cx="647700" cy="607682"/>
            </a:xfrm>
            <a:prstGeom prst="round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5" name="图片 4"/>
          <p:cNvPicPr preferRelativeResize="0"/>
          <p:nvPr>
            <p:custDataLst>
              <p:tags r:id="rId2"/>
            </p:custDataLst>
          </p:nvPr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9748" y="4574125"/>
            <a:ext cx="1122966" cy="1442116"/>
          </a:xfrm>
          <a:prstGeom prst="rect">
            <a:avLst/>
          </a:prstGeom>
        </p:spPr>
      </p:pic>
      <p:pic>
        <p:nvPicPr>
          <p:cNvPr id="7" name="图片 6"/>
          <p:cNvPicPr preferRelativeResize="0"/>
          <p:nvPr>
            <p:custDataLst>
              <p:tags r:id="rId3"/>
            </p:custDataLst>
          </p:nvPr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1696" y="4598799"/>
            <a:ext cx="1122966" cy="1417442"/>
          </a:xfrm>
          <a:prstGeom prst="rect">
            <a:avLst/>
          </a:prstGeom>
        </p:spPr>
      </p:pic>
      <p:pic>
        <p:nvPicPr>
          <p:cNvPr id="9" name="图片 8"/>
          <p:cNvPicPr preferRelativeResize="0"/>
          <p:nvPr>
            <p:custDataLst>
              <p:tags r:id="rId4"/>
            </p:custDataLst>
          </p:nvPr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7565" y="2896628"/>
            <a:ext cx="1122966" cy="1456012"/>
          </a:xfrm>
          <a:prstGeom prst="rect">
            <a:avLst/>
          </a:prstGeom>
        </p:spPr>
      </p:pic>
      <p:pic>
        <p:nvPicPr>
          <p:cNvPr id="11" name="图片 10"/>
          <p:cNvPicPr preferRelativeResize="0"/>
          <p:nvPr>
            <p:custDataLst>
              <p:tags r:id="rId5"/>
            </p:custDataLst>
          </p:nvPr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788" y="2896627"/>
            <a:ext cx="1122966" cy="1456012"/>
          </a:xfrm>
          <a:prstGeom prst="rect">
            <a:avLst/>
          </a:prstGeom>
        </p:spPr>
      </p:pic>
      <p:pic>
        <p:nvPicPr>
          <p:cNvPr id="13" name="图片 12"/>
          <p:cNvPicPr preferRelativeResize="0"/>
          <p:nvPr>
            <p:custDataLst>
              <p:tags r:id="rId6"/>
            </p:custDataLst>
          </p:nvPr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7565" y="1414452"/>
            <a:ext cx="1090460" cy="1260691"/>
          </a:xfrm>
          <a:prstGeom prst="rect">
            <a:avLst/>
          </a:prstGeom>
        </p:spPr>
      </p:pic>
      <p:pic>
        <p:nvPicPr>
          <p:cNvPr id="15" name="图片 14"/>
          <p:cNvPicPr preferRelativeResize="0"/>
          <p:nvPr>
            <p:custDataLst>
              <p:tags r:id="rId7"/>
            </p:custDataLst>
          </p:nvPr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870" y="1393842"/>
            <a:ext cx="1103576" cy="1281301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3136417" y="682555"/>
            <a:ext cx="59647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and number. Then check.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2735476" y="1163054"/>
            <a:ext cx="2552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给图片排序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</a:p>
        </p:txBody>
      </p:sp>
      <p:sp>
        <p:nvSpPr>
          <p:cNvPr id="34" name="文本框 33"/>
          <p:cNvSpPr txBox="1"/>
          <p:nvPr>
            <p:custDataLst>
              <p:tags r:id="rId8"/>
            </p:custDataLst>
          </p:nvPr>
        </p:nvSpPr>
        <p:spPr>
          <a:xfrm>
            <a:off x="11069492" y="4882741"/>
            <a:ext cx="734492" cy="712041"/>
          </a:xfrm>
          <a:prstGeom prst="ellipse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 anchorCtr="1">
            <a:noAutofit/>
          </a:bodyPr>
          <a:lstStyle/>
          <a:p>
            <a:r>
              <a:rPr lang="en-US" altLang="zh-CN" sz="5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5" name="文本框 34"/>
          <p:cNvSpPr txBox="1"/>
          <p:nvPr>
            <p:custDataLst>
              <p:tags r:id="rId9"/>
            </p:custDataLst>
          </p:nvPr>
        </p:nvSpPr>
        <p:spPr>
          <a:xfrm>
            <a:off x="8856495" y="4977454"/>
            <a:ext cx="511355" cy="486913"/>
          </a:xfrm>
          <a:prstGeom prst="ellipse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 anchorCtr="1">
            <a:noAutofit/>
          </a:bodyPr>
          <a:lstStyle/>
          <a:p>
            <a:r>
              <a:rPr lang="en-US" altLang="zh-CN" sz="5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36" name="文本框 35"/>
          <p:cNvSpPr txBox="1"/>
          <p:nvPr>
            <p:custDataLst>
              <p:tags r:id="rId10"/>
            </p:custDataLst>
          </p:nvPr>
        </p:nvSpPr>
        <p:spPr>
          <a:xfrm>
            <a:off x="8821431" y="1828119"/>
            <a:ext cx="591628" cy="432154"/>
          </a:xfrm>
          <a:prstGeom prst="ellipse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 anchorCtr="1">
            <a:noAutofit/>
          </a:bodyPr>
          <a:lstStyle/>
          <a:p>
            <a:r>
              <a:rPr lang="en-US" altLang="zh-CN" sz="5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37" name="文本框 36"/>
          <p:cNvSpPr txBox="1"/>
          <p:nvPr>
            <p:custDataLst>
              <p:tags r:id="rId11"/>
            </p:custDataLst>
          </p:nvPr>
        </p:nvSpPr>
        <p:spPr>
          <a:xfrm>
            <a:off x="11233542" y="1811155"/>
            <a:ext cx="353699" cy="384955"/>
          </a:xfrm>
          <a:prstGeom prst="ellipse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 anchorCtr="1">
            <a:noAutofit/>
          </a:bodyPr>
          <a:lstStyle/>
          <a:p>
            <a:r>
              <a:rPr lang="en-US" altLang="zh-CN" sz="5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38" name="文本框 37"/>
          <p:cNvSpPr txBox="1"/>
          <p:nvPr>
            <p:custDataLst>
              <p:tags r:id="rId12"/>
            </p:custDataLst>
          </p:nvPr>
        </p:nvSpPr>
        <p:spPr>
          <a:xfrm>
            <a:off x="11008936" y="3238954"/>
            <a:ext cx="734492" cy="712041"/>
          </a:xfrm>
          <a:prstGeom prst="ellipse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 anchorCtr="1">
            <a:noAutofit/>
          </a:bodyPr>
          <a:lstStyle/>
          <a:p>
            <a:r>
              <a:rPr lang="en-US" altLang="zh-CN" sz="5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39" name="文本框 38"/>
          <p:cNvSpPr txBox="1"/>
          <p:nvPr>
            <p:custDataLst>
              <p:tags r:id="rId13"/>
            </p:custDataLst>
          </p:nvPr>
        </p:nvSpPr>
        <p:spPr>
          <a:xfrm>
            <a:off x="8867593" y="3380820"/>
            <a:ext cx="517623" cy="461553"/>
          </a:xfrm>
          <a:prstGeom prst="ellipse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 anchorCtr="1">
            <a:noAutofit/>
          </a:bodyPr>
          <a:lstStyle/>
          <a:p>
            <a:r>
              <a:rPr lang="en-US" altLang="zh-CN" sz="5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2095665" y="1628228"/>
            <a:ext cx="3275877" cy="4535181"/>
            <a:chOff x="475140" y="1599544"/>
            <a:chExt cx="3275877" cy="4535181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28"/>
            <a:stretch>
              <a:fillRect/>
            </a:stretch>
          </p:blipFill>
          <p:spPr>
            <a:xfrm>
              <a:off x="475140" y="1599544"/>
              <a:ext cx="3275877" cy="451759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0" name="文本框 9"/>
            <p:cNvSpPr txBox="1"/>
            <p:nvPr/>
          </p:nvSpPr>
          <p:spPr>
            <a:xfrm>
              <a:off x="1879078" y="5666725"/>
              <a:ext cx="468000" cy="468000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</p:spPr>
          <p:txBody>
            <a:bodyPr wrap="square" lIns="0" tIns="0" rIns="0" bIns="72000" rtlCol="0" anchor="ctr" anchorCtr="0">
              <a:noAutofit/>
            </a:bodyPr>
            <a:lstStyle/>
            <a:p>
              <a:pPr algn="ctr"/>
              <a:r>
                <a:rPr lang="en-US" altLang="zh-CN" sz="2200" b="1" dirty="0">
                  <a:solidFill>
                    <a:schemeClr val="bg1"/>
                  </a:solidFill>
                  <a:latin typeface="宋"/>
                </a:rPr>
                <a:t>41</a:t>
              </a:r>
              <a:endParaRPr lang="zh-CN" altLang="en-US" sz="2200" b="1" dirty="0">
                <a:solidFill>
                  <a:schemeClr val="bg1"/>
                </a:solidFill>
                <a:latin typeface="宋"/>
              </a:endParaRPr>
            </a:p>
          </p:txBody>
        </p:sp>
      </p:grpSp>
      <p:cxnSp>
        <p:nvCxnSpPr>
          <p:cNvPr id="16" name="直接连接符 11">
            <a:extLst>
              <a:ext uri="{FF2B5EF4-FFF2-40B4-BE49-F238E27FC236}">
                <a16:creationId xmlns:a16="http://schemas.microsoft.com/office/drawing/2014/main" id="{D56DBC52-59BA-E3C1-EB55-F9B5F31A20DF}"/>
              </a:ext>
            </a:extLst>
          </p:cNvPr>
          <p:cNvCxnSpPr>
            <a:cxnSpLocks/>
          </p:cNvCxnSpPr>
          <p:nvPr/>
        </p:nvCxnSpPr>
        <p:spPr>
          <a:xfrm>
            <a:off x="3385096" y="1212284"/>
            <a:ext cx="546728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 preferRelativeResize="0"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485" y="875772"/>
            <a:ext cx="2206396" cy="2763351"/>
          </a:xfrm>
          <a:prstGeom prst="rect">
            <a:avLst/>
          </a:prstGeom>
        </p:spPr>
      </p:pic>
      <p:pic>
        <p:nvPicPr>
          <p:cNvPr id="3" name="图片 2"/>
          <p:cNvPicPr preferRelativeResize="0"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04374" y="3820672"/>
            <a:ext cx="1901986" cy="2468923"/>
          </a:xfrm>
          <a:prstGeom prst="rect">
            <a:avLst/>
          </a:prstGeom>
        </p:spPr>
      </p:pic>
      <p:pic>
        <p:nvPicPr>
          <p:cNvPr id="4" name="图片 3"/>
          <p:cNvPicPr preferRelativeResize="0"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33636" y="3820672"/>
            <a:ext cx="1901986" cy="2468923"/>
          </a:xfrm>
          <a:prstGeom prst="rect">
            <a:avLst/>
          </a:prstGeom>
        </p:spPr>
      </p:pic>
      <p:pic>
        <p:nvPicPr>
          <p:cNvPr id="5" name="图片 4"/>
          <p:cNvPicPr preferRelativeResize="0"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6970" y="3820279"/>
            <a:ext cx="1901986" cy="2469715"/>
          </a:xfrm>
          <a:prstGeom prst="rect">
            <a:avLst/>
          </a:prstGeom>
        </p:spPr>
      </p:pic>
      <p:pic>
        <p:nvPicPr>
          <p:cNvPr id="6" name="图片 5"/>
          <p:cNvPicPr preferRelativeResize="0"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192" y="3820278"/>
            <a:ext cx="1901986" cy="2469715"/>
          </a:xfrm>
          <a:prstGeom prst="rect">
            <a:avLst/>
          </a:prstGeom>
        </p:spPr>
      </p:pic>
      <p:pic>
        <p:nvPicPr>
          <p:cNvPr id="7" name="图片 6"/>
          <p:cNvPicPr preferRelativeResize="0"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414" y="3820277"/>
            <a:ext cx="1901986" cy="2469715"/>
          </a:xfrm>
          <a:prstGeom prst="rect">
            <a:avLst/>
          </a:prstGeom>
        </p:spPr>
      </p:pic>
      <p:sp>
        <p:nvSpPr>
          <p:cNvPr id="15" name="箭头: 下 14"/>
          <p:cNvSpPr/>
          <p:nvPr/>
        </p:nvSpPr>
        <p:spPr>
          <a:xfrm>
            <a:off x="2769831" y="3512223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箭头: 下 15"/>
          <p:cNvSpPr/>
          <p:nvPr/>
        </p:nvSpPr>
        <p:spPr>
          <a:xfrm rot="16200000">
            <a:off x="3323038" y="4939943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箭头: 下 16"/>
          <p:cNvSpPr/>
          <p:nvPr/>
        </p:nvSpPr>
        <p:spPr>
          <a:xfrm rot="16200000">
            <a:off x="5291649" y="4939942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箭头: 下 17"/>
          <p:cNvSpPr/>
          <p:nvPr/>
        </p:nvSpPr>
        <p:spPr>
          <a:xfrm rot="16200000">
            <a:off x="7285489" y="4939943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箭头: 下 18"/>
          <p:cNvSpPr/>
          <p:nvPr/>
        </p:nvSpPr>
        <p:spPr>
          <a:xfrm rot="16200000">
            <a:off x="9263725" y="4939942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对话气泡: 圆角矩形 7"/>
          <p:cNvSpPr/>
          <p:nvPr/>
        </p:nvSpPr>
        <p:spPr>
          <a:xfrm>
            <a:off x="233181" y="982165"/>
            <a:ext cx="2206396" cy="848667"/>
          </a:xfrm>
          <a:prstGeom prst="wedgeRoundRectCallout">
            <a:avLst>
              <a:gd name="adj1" fmla="val 64952"/>
              <a:gd name="adj2" fmla="val 100069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11755" y="1151775"/>
            <a:ext cx="1985236" cy="51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Oh, my…</a:t>
            </a:r>
            <a:endParaRPr lang="zh-CN" altLang="zh-CN" sz="2800" b="1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对话气泡: 圆角矩形 9"/>
          <p:cNvSpPr/>
          <p:nvPr/>
        </p:nvSpPr>
        <p:spPr>
          <a:xfrm>
            <a:off x="4520891" y="1354808"/>
            <a:ext cx="2329695" cy="1160950"/>
          </a:xfrm>
          <a:prstGeom prst="wedgeRoundRectCallout">
            <a:avLst>
              <a:gd name="adj1" fmla="val -71015"/>
              <a:gd name="adj2" fmla="val 36925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4561616" y="1457760"/>
            <a:ext cx="2598800" cy="51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Don’t worry.</a:t>
            </a:r>
          </a:p>
        </p:txBody>
      </p:sp>
      <p:sp>
        <p:nvSpPr>
          <p:cNvPr id="25" name="圆角矩形 3"/>
          <p:cNvSpPr/>
          <p:nvPr/>
        </p:nvSpPr>
        <p:spPr>
          <a:xfrm>
            <a:off x="4222262" y="1935283"/>
            <a:ext cx="2690468" cy="41805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share.</a:t>
            </a:r>
          </a:p>
        </p:txBody>
      </p:sp>
      <p:sp>
        <p:nvSpPr>
          <p:cNvPr id="12" name="对话气泡: 圆角矩形 11"/>
          <p:cNvSpPr/>
          <p:nvPr/>
        </p:nvSpPr>
        <p:spPr>
          <a:xfrm>
            <a:off x="68688" y="3554506"/>
            <a:ext cx="2786878" cy="723749"/>
          </a:xfrm>
          <a:prstGeom prst="wedgeRoundRectCallout">
            <a:avLst>
              <a:gd name="adj1" fmla="val 44184"/>
              <a:gd name="adj2" fmla="val 88683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圆角矩形 3"/>
          <p:cNvSpPr/>
          <p:nvPr/>
        </p:nvSpPr>
        <p:spPr>
          <a:xfrm>
            <a:off x="-46819" y="3704389"/>
            <a:ext cx="2902385" cy="49994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Here’s a / an…</a:t>
            </a:r>
          </a:p>
        </p:txBody>
      </p:sp>
      <p:sp>
        <p:nvSpPr>
          <p:cNvPr id="13" name="对话气泡: 圆角矩形 12"/>
          <p:cNvSpPr/>
          <p:nvPr/>
        </p:nvSpPr>
        <p:spPr>
          <a:xfrm>
            <a:off x="10788261" y="3281802"/>
            <a:ext cx="1201684" cy="625470"/>
          </a:xfrm>
          <a:prstGeom prst="wedgeRoundRectCallout">
            <a:avLst>
              <a:gd name="adj1" fmla="val -90180"/>
              <a:gd name="adj2" fmla="val 276683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圆角矩形 3"/>
          <p:cNvSpPr/>
          <p:nvPr/>
        </p:nvSpPr>
        <p:spPr>
          <a:xfrm>
            <a:off x="10545933" y="3282321"/>
            <a:ext cx="1646067" cy="45923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46" name="对话气泡: 圆角矩形 45"/>
          <p:cNvSpPr/>
          <p:nvPr/>
        </p:nvSpPr>
        <p:spPr>
          <a:xfrm>
            <a:off x="7592010" y="2741227"/>
            <a:ext cx="2638050" cy="770711"/>
          </a:xfrm>
          <a:prstGeom prst="wedgeRoundRectCallout">
            <a:avLst>
              <a:gd name="adj1" fmla="val -35603"/>
              <a:gd name="adj2" fmla="val 202703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圆角矩形 3"/>
          <p:cNvSpPr/>
          <p:nvPr/>
        </p:nvSpPr>
        <p:spPr>
          <a:xfrm>
            <a:off x="7571742" y="2750063"/>
            <a:ext cx="2760868" cy="6947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share…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8FB0D637-3419-33DF-120A-5DD877909F04}"/>
              </a:ext>
            </a:extLst>
          </p:cNvPr>
          <p:cNvSpPr txBox="1"/>
          <p:nvPr/>
        </p:nvSpPr>
        <p:spPr>
          <a:xfrm>
            <a:off x="3491244" y="707960"/>
            <a:ext cx="4928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20" name="直接连接符 11">
            <a:extLst>
              <a:ext uri="{FF2B5EF4-FFF2-40B4-BE49-F238E27FC236}">
                <a16:creationId xmlns:a16="http://schemas.microsoft.com/office/drawing/2014/main" id="{047FAD35-1FD9-CB5A-F979-3902E39B27CE}"/>
              </a:ext>
            </a:extLst>
          </p:cNvPr>
          <p:cNvCxnSpPr>
            <a:cxnSpLocks/>
          </p:cNvCxnSpPr>
          <p:nvPr/>
        </p:nvCxnSpPr>
        <p:spPr>
          <a:xfrm>
            <a:off x="4712681" y="1244670"/>
            <a:ext cx="24947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16" grpId="0" animBg="1"/>
      <p:bldP spid="17" grpId="0" animBg="1"/>
      <p:bldP spid="18" grpId="0" animBg="1"/>
      <p:bldP spid="19" grpId="0" animBg="1"/>
      <p:bldP spid="8" grpId="0" bldLvl="0" animBg="1"/>
      <p:bldP spid="9" grpId="0"/>
      <p:bldP spid="10" grpId="0" bldLvl="0" animBg="1"/>
      <p:bldP spid="11" grpId="0"/>
      <p:bldP spid="25" grpId="0" bldLvl="0" animBg="1"/>
      <p:bldP spid="12" grpId="0" bldLvl="0" animBg="1"/>
      <p:bldP spid="22" grpId="0" bldLvl="0" animBg="1"/>
      <p:bldP spid="13" grpId="0" bldLvl="0" animBg="1"/>
      <p:bldP spid="33" grpId="0"/>
      <p:bldP spid="46" grpId="0" bldLvl="0" animBg="1"/>
      <p:bldP spid="4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2112792" y="732913"/>
            <a:ext cx="77654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Look and match. Then check and say.</a:t>
            </a:r>
          </a:p>
        </p:txBody>
      </p:sp>
      <p:pic>
        <p:nvPicPr>
          <p:cNvPr id="6" name="图片 5"/>
          <p:cNvPicPr/>
          <p:nvPr/>
        </p:nvPicPr>
        <p:blipFill>
          <a:blip r:embed="rId2"/>
          <a:stretch>
            <a:fillRect/>
          </a:stretch>
        </p:blipFill>
        <p:spPr>
          <a:xfrm>
            <a:off x="2622550" y="1435723"/>
            <a:ext cx="1467485" cy="1147580"/>
          </a:xfrm>
          <a:prstGeom prst="rect">
            <a:avLst/>
          </a:prstGeom>
        </p:spPr>
      </p:pic>
      <p:pic>
        <p:nvPicPr>
          <p:cNvPr id="7" name="图片 6"/>
          <p:cNvPicPr/>
          <p:nvPr/>
        </p:nvPicPr>
        <p:blipFill>
          <a:blip r:embed="rId3"/>
          <a:stretch>
            <a:fillRect/>
          </a:stretch>
        </p:blipFill>
        <p:spPr>
          <a:xfrm>
            <a:off x="2682635" y="2694802"/>
            <a:ext cx="1060055" cy="1001179"/>
          </a:xfrm>
          <a:prstGeom prst="rect">
            <a:avLst/>
          </a:prstGeom>
        </p:spPr>
      </p:pic>
      <p:pic>
        <p:nvPicPr>
          <p:cNvPr id="8" name="图片 7"/>
          <p:cNvPicPr/>
          <p:nvPr/>
        </p:nvPicPr>
        <p:blipFill>
          <a:blip r:embed="rId4"/>
          <a:stretch>
            <a:fillRect/>
          </a:stretch>
        </p:blipFill>
        <p:spPr>
          <a:xfrm>
            <a:off x="2683593" y="3807631"/>
            <a:ext cx="1011795" cy="1076666"/>
          </a:xfrm>
          <a:prstGeom prst="rect">
            <a:avLst/>
          </a:prstGeom>
        </p:spPr>
      </p:pic>
      <p:pic>
        <p:nvPicPr>
          <p:cNvPr id="11" name="图片 10"/>
          <p:cNvPicPr/>
          <p:nvPr/>
        </p:nvPicPr>
        <p:blipFill>
          <a:blip r:embed="rId5"/>
          <a:stretch>
            <a:fillRect/>
          </a:stretch>
        </p:blipFill>
        <p:spPr>
          <a:xfrm>
            <a:off x="2527695" y="5082051"/>
            <a:ext cx="1249920" cy="1257153"/>
          </a:xfrm>
          <a:prstGeom prst="rect">
            <a:avLst/>
          </a:prstGeom>
        </p:spPr>
      </p:pic>
      <p:pic>
        <p:nvPicPr>
          <p:cNvPr id="12" name="图片 11"/>
          <p:cNvPicPr/>
          <p:nvPr/>
        </p:nvPicPr>
        <p:blipFill>
          <a:blip r:embed="rId6"/>
          <a:stretch>
            <a:fillRect/>
          </a:stretch>
        </p:blipFill>
        <p:spPr>
          <a:xfrm>
            <a:off x="6982549" y="1257248"/>
            <a:ext cx="2320290" cy="1291352"/>
          </a:xfrm>
          <a:prstGeom prst="rect">
            <a:avLst/>
          </a:prstGeom>
        </p:spPr>
      </p:pic>
      <p:pic>
        <p:nvPicPr>
          <p:cNvPr id="14" name="图片 13"/>
          <p:cNvPicPr/>
          <p:nvPr/>
        </p:nvPicPr>
        <p:blipFill>
          <a:blip r:embed="rId7"/>
          <a:stretch>
            <a:fillRect/>
          </a:stretch>
        </p:blipFill>
        <p:spPr>
          <a:xfrm>
            <a:off x="7344716" y="5016500"/>
            <a:ext cx="2358390" cy="1366520"/>
          </a:xfrm>
          <a:prstGeom prst="rect">
            <a:avLst/>
          </a:prstGeom>
        </p:spPr>
      </p:pic>
      <p:pic>
        <p:nvPicPr>
          <p:cNvPr id="15" name="图片 14"/>
          <p:cNvPicPr/>
          <p:nvPr/>
        </p:nvPicPr>
        <p:blipFill>
          <a:blip r:embed="rId8"/>
          <a:stretch>
            <a:fillRect/>
          </a:stretch>
        </p:blipFill>
        <p:spPr>
          <a:xfrm>
            <a:off x="6873817" y="2386016"/>
            <a:ext cx="2770505" cy="1391285"/>
          </a:xfrm>
          <a:prstGeom prst="rect">
            <a:avLst/>
          </a:prstGeom>
        </p:spPr>
      </p:pic>
      <p:pic>
        <p:nvPicPr>
          <p:cNvPr id="16" name="图片 15"/>
          <p:cNvPicPr/>
          <p:nvPr/>
        </p:nvPicPr>
        <p:blipFill>
          <a:blip r:embed="rId9"/>
          <a:stretch>
            <a:fillRect/>
          </a:stretch>
        </p:blipFill>
        <p:spPr>
          <a:xfrm>
            <a:off x="7298779" y="3950747"/>
            <a:ext cx="2004060" cy="1416050"/>
          </a:xfrm>
          <a:prstGeom prst="rect">
            <a:avLst/>
          </a:prstGeom>
        </p:spPr>
      </p:pic>
      <p:cxnSp>
        <p:nvCxnSpPr>
          <p:cNvPr id="17" name="直接连接符 16"/>
          <p:cNvCxnSpPr>
            <a:cxnSpLocks/>
            <a:stCxn id="6" idx="3"/>
            <a:endCxn id="14" idx="1"/>
          </p:cNvCxnSpPr>
          <p:nvPr/>
        </p:nvCxnSpPr>
        <p:spPr>
          <a:xfrm>
            <a:off x="4090035" y="2009513"/>
            <a:ext cx="3254681" cy="3690247"/>
          </a:xfrm>
          <a:prstGeom prst="line">
            <a:avLst/>
          </a:prstGeom>
          <a:ln w="44450" cmpd="sng">
            <a:solidFill>
              <a:srgbClr val="FF0000"/>
            </a:solidFill>
            <a:prstDash val="solid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cxnSpLocks/>
            <a:stCxn id="7" idx="3"/>
          </p:cNvCxnSpPr>
          <p:nvPr/>
        </p:nvCxnSpPr>
        <p:spPr>
          <a:xfrm>
            <a:off x="3742690" y="3195392"/>
            <a:ext cx="3818890" cy="1274944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0" name="直接连接符 19"/>
          <p:cNvCxnSpPr>
            <a:cxnSpLocks/>
            <a:stCxn id="8" idx="3"/>
          </p:cNvCxnSpPr>
          <p:nvPr/>
        </p:nvCxnSpPr>
        <p:spPr>
          <a:xfrm flipV="1">
            <a:off x="3695388" y="3252386"/>
            <a:ext cx="3579499" cy="1093578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cxnSpLocks/>
          </p:cNvCxnSpPr>
          <p:nvPr/>
        </p:nvCxnSpPr>
        <p:spPr>
          <a:xfrm flipV="1">
            <a:off x="3906520" y="2212570"/>
            <a:ext cx="3266427" cy="3487190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762" b="96337" l="6436" r="90594">
                        <a14:foregroundMark x1="29703" y1="15018" x2="38614" y2="36264"/>
                        <a14:foregroundMark x1="42079" y1="9158" x2="74257" y2="37729"/>
                        <a14:foregroundMark x1="70297" y1="5128" x2="71782" y2="7692"/>
                        <a14:foregroundMark x1="52970" y1="4762" x2="46040" y2="6227"/>
                        <a14:foregroundMark x1="9406" y1="23810" x2="8911" y2="29304"/>
                        <a14:foregroundMark x1="6436" y1="42857" x2="9901" y2="48718"/>
                        <a14:foregroundMark x1="9406" y1="50183" x2="15347" y2="51648"/>
                        <a14:foregroundMark x1="90099" y1="41392" x2="91089" y2="45421"/>
                        <a14:foregroundMark x1="42574" y1="88645" x2="62871" y2="88645"/>
                        <a14:foregroundMark x1="26238" y1="96337" x2="30693" y2="9450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838681" y="2801595"/>
            <a:ext cx="1957070" cy="2644775"/>
          </a:xfrm>
          <a:prstGeom prst="rect">
            <a:avLst/>
          </a:prstGeom>
        </p:spPr>
      </p:pic>
      <p:sp>
        <p:nvSpPr>
          <p:cNvPr id="22" name="圆角矩形 3"/>
          <p:cNvSpPr/>
          <p:nvPr/>
        </p:nvSpPr>
        <p:spPr>
          <a:xfrm>
            <a:off x="-46232" y="2052565"/>
            <a:ext cx="2902385" cy="49994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Here’s a / an…</a:t>
            </a:r>
          </a:p>
        </p:txBody>
      </p:sp>
      <p:sp>
        <p:nvSpPr>
          <p:cNvPr id="45" name="圆角矩形 3"/>
          <p:cNvSpPr/>
          <p:nvPr/>
        </p:nvSpPr>
        <p:spPr>
          <a:xfrm>
            <a:off x="-101884" y="3172551"/>
            <a:ext cx="2760868" cy="6947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share…</a:t>
            </a:r>
          </a:p>
        </p:txBody>
      </p:sp>
      <p:sp>
        <p:nvSpPr>
          <p:cNvPr id="3" name="圆角矩形 3"/>
          <p:cNvSpPr/>
          <p:nvPr/>
        </p:nvSpPr>
        <p:spPr>
          <a:xfrm>
            <a:off x="9509365" y="2235921"/>
            <a:ext cx="2760868" cy="6947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you.</a:t>
            </a:r>
          </a:p>
        </p:txBody>
      </p:sp>
      <p:cxnSp>
        <p:nvCxnSpPr>
          <p:cNvPr id="44" name="直接连接符 11">
            <a:extLst>
              <a:ext uri="{FF2B5EF4-FFF2-40B4-BE49-F238E27FC236}">
                <a16:creationId xmlns:a16="http://schemas.microsoft.com/office/drawing/2014/main" id="{DC426D20-CC2E-ED72-ED96-064D9D68A83E}"/>
              </a:ext>
            </a:extLst>
          </p:cNvPr>
          <p:cNvCxnSpPr>
            <a:cxnSpLocks/>
          </p:cNvCxnSpPr>
          <p:nvPr/>
        </p:nvCxnSpPr>
        <p:spPr>
          <a:xfrm>
            <a:off x="2745486" y="1281963"/>
            <a:ext cx="660116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ldLvl="0" animBg="1"/>
      <p:bldP spid="45" grpId="0" bldLvl="0" animBg="1"/>
      <p:bldP spid="3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 preferRelativeResize="0"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04374" y="1003369"/>
            <a:ext cx="2068885" cy="2615005"/>
          </a:xfrm>
          <a:prstGeom prst="rect">
            <a:avLst/>
          </a:prstGeom>
        </p:spPr>
      </p:pic>
      <p:pic>
        <p:nvPicPr>
          <p:cNvPr id="3" name="图片 2"/>
          <p:cNvPicPr preferRelativeResize="0"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37140" y="3820276"/>
            <a:ext cx="1836454" cy="2469715"/>
          </a:xfrm>
          <a:prstGeom prst="rect">
            <a:avLst/>
          </a:prstGeom>
        </p:spPr>
      </p:pic>
      <p:pic>
        <p:nvPicPr>
          <p:cNvPr id="4" name="图片 3"/>
          <p:cNvPicPr preferRelativeResize="0"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81498" y="3820276"/>
            <a:ext cx="1806261" cy="2469715"/>
          </a:xfrm>
          <a:prstGeom prst="rect">
            <a:avLst/>
          </a:prstGeom>
        </p:spPr>
      </p:pic>
      <p:pic>
        <p:nvPicPr>
          <p:cNvPr id="5" name="图片 4"/>
          <p:cNvPicPr preferRelativeResize="0"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43587" y="3820279"/>
            <a:ext cx="1788751" cy="2469715"/>
          </a:xfrm>
          <a:prstGeom prst="rect">
            <a:avLst/>
          </a:prstGeom>
        </p:spPr>
      </p:pic>
      <p:pic>
        <p:nvPicPr>
          <p:cNvPr id="6" name="图片 5"/>
          <p:cNvPicPr preferRelativeResize="0"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94861" y="3820278"/>
            <a:ext cx="1850648" cy="2469715"/>
          </a:xfrm>
          <a:prstGeom prst="rect">
            <a:avLst/>
          </a:prstGeom>
        </p:spPr>
      </p:pic>
      <p:pic>
        <p:nvPicPr>
          <p:cNvPr id="7" name="图片 6"/>
          <p:cNvPicPr preferRelativeResize="0"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28406" y="3820277"/>
            <a:ext cx="1748002" cy="2469715"/>
          </a:xfrm>
          <a:prstGeom prst="rect">
            <a:avLst/>
          </a:prstGeom>
        </p:spPr>
      </p:pic>
      <p:sp>
        <p:nvSpPr>
          <p:cNvPr id="15" name="箭头: 下 14"/>
          <p:cNvSpPr/>
          <p:nvPr/>
        </p:nvSpPr>
        <p:spPr>
          <a:xfrm>
            <a:off x="2195791" y="3530003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箭头: 下 15"/>
          <p:cNvSpPr/>
          <p:nvPr/>
        </p:nvSpPr>
        <p:spPr>
          <a:xfrm rot="16200000">
            <a:off x="3323038" y="4939943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箭头: 下 16"/>
          <p:cNvSpPr/>
          <p:nvPr/>
        </p:nvSpPr>
        <p:spPr>
          <a:xfrm rot="16200000">
            <a:off x="5291649" y="4939942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箭头: 下 17"/>
          <p:cNvSpPr/>
          <p:nvPr/>
        </p:nvSpPr>
        <p:spPr>
          <a:xfrm rot="16200000">
            <a:off x="7285489" y="4939943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箭头: 下 18"/>
          <p:cNvSpPr/>
          <p:nvPr/>
        </p:nvSpPr>
        <p:spPr>
          <a:xfrm rot="16200000">
            <a:off x="9263725" y="4939942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4280773" y="723113"/>
            <a:ext cx="39438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the story aloud.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9280B51B-D6FC-8972-43D9-DBFDF0389508}"/>
              </a:ext>
            </a:extLst>
          </p:cNvPr>
          <p:cNvCxnSpPr>
            <a:cxnSpLocks/>
          </p:cNvCxnSpPr>
          <p:nvPr/>
        </p:nvCxnSpPr>
        <p:spPr>
          <a:xfrm>
            <a:off x="4315372" y="1278826"/>
            <a:ext cx="379066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 preferRelativeResize="0"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306" y="905745"/>
            <a:ext cx="2074258" cy="2552403"/>
          </a:xfrm>
          <a:prstGeom prst="rect">
            <a:avLst/>
          </a:prstGeom>
        </p:spPr>
      </p:pic>
      <p:pic>
        <p:nvPicPr>
          <p:cNvPr id="3" name="图片 2"/>
          <p:cNvPicPr preferRelativeResize="0"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374" y="3820276"/>
            <a:ext cx="1901986" cy="2469715"/>
          </a:xfrm>
          <a:prstGeom prst="rect">
            <a:avLst/>
          </a:prstGeom>
        </p:spPr>
      </p:pic>
      <p:pic>
        <p:nvPicPr>
          <p:cNvPr id="4" name="图片 3"/>
          <p:cNvPicPr preferRelativeResize="0"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636" y="3820276"/>
            <a:ext cx="1901986" cy="2469715"/>
          </a:xfrm>
          <a:prstGeom prst="rect">
            <a:avLst/>
          </a:prstGeom>
        </p:spPr>
      </p:pic>
      <p:pic>
        <p:nvPicPr>
          <p:cNvPr id="5" name="图片 4"/>
          <p:cNvPicPr preferRelativeResize="0"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6970" y="3820279"/>
            <a:ext cx="1901986" cy="2469715"/>
          </a:xfrm>
          <a:prstGeom prst="rect">
            <a:avLst/>
          </a:prstGeom>
        </p:spPr>
      </p:pic>
      <p:pic>
        <p:nvPicPr>
          <p:cNvPr id="6" name="图片 5"/>
          <p:cNvPicPr preferRelativeResize="0"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192" y="3820278"/>
            <a:ext cx="1901986" cy="2469715"/>
          </a:xfrm>
          <a:prstGeom prst="rect">
            <a:avLst/>
          </a:prstGeom>
        </p:spPr>
      </p:pic>
      <p:pic>
        <p:nvPicPr>
          <p:cNvPr id="7" name="图片 6"/>
          <p:cNvPicPr preferRelativeResize="0"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414" y="3820277"/>
            <a:ext cx="1901986" cy="2469715"/>
          </a:xfrm>
          <a:prstGeom prst="rect">
            <a:avLst/>
          </a:prstGeom>
        </p:spPr>
      </p:pic>
      <p:sp>
        <p:nvSpPr>
          <p:cNvPr id="15" name="箭头: 下 14"/>
          <p:cNvSpPr/>
          <p:nvPr/>
        </p:nvSpPr>
        <p:spPr>
          <a:xfrm>
            <a:off x="2031326" y="3458248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箭头: 下 15"/>
          <p:cNvSpPr/>
          <p:nvPr/>
        </p:nvSpPr>
        <p:spPr>
          <a:xfrm rot="16200000">
            <a:off x="3323038" y="4939943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箭头: 下 16"/>
          <p:cNvSpPr/>
          <p:nvPr/>
        </p:nvSpPr>
        <p:spPr>
          <a:xfrm rot="16200000">
            <a:off x="5291649" y="4939942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箭头: 下 17"/>
          <p:cNvSpPr/>
          <p:nvPr/>
        </p:nvSpPr>
        <p:spPr>
          <a:xfrm rot="16200000">
            <a:off x="7285489" y="4939943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箭头: 下 18"/>
          <p:cNvSpPr/>
          <p:nvPr/>
        </p:nvSpPr>
        <p:spPr>
          <a:xfrm rot="16200000">
            <a:off x="9263725" y="4939942"/>
            <a:ext cx="319531" cy="377236"/>
          </a:xfrm>
          <a:prstGeom prst="down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对话气泡: 圆角矩形 7"/>
          <p:cNvSpPr/>
          <p:nvPr/>
        </p:nvSpPr>
        <p:spPr>
          <a:xfrm>
            <a:off x="36200" y="923772"/>
            <a:ext cx="2206396" cy="848667"/>
          </a:xfrm>
          <a:prstGeom prst="wedgeRoundRectCallout">
            <a:avLst>
              <a:gd name="adj1" fmla="val 64952"/>
              <a:gd name="adj2" fmla="val 100069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81788" y="1091560"/>
            <a:ext cx="1985236" cy="51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Oh, my…</a:t>
            </a:r>
            <a:endParaRPr lang="zh-CN" altLang="zh-CN" sz="2800" b="1" kern="100" dirty="0"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对话气泡: 圆角矩形 9"/>
          <p:cNvSpPr/>
          <p:nvPr/>
        </p:nvSpPr>
        <p:spPr>
          <a:xfrm>
            <a:off x="3766853" y="1362715"/>
            <a:ext cx="2760868" cy="1160950"/>
          </a:xfrm>
          <a:prstGeom prst="wedgeRoundRectCallout">
            <a:avLst>
              <a:gd name="adj1" fmla="val -71015"/>
              <a:gd name="adj2" fmla="val 36925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3834544" y="1552014"/>
            <a:ext cx="2598800" cy="51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Don’t worry.</a:t>
            </a:r>
          </a:p>
        </p:txBody>
      </p:sp>
      <p:sp>
        <p:nvSpPr>
          <p:cNvPr id="25" name="圆角矩形 3"/>
          <p:cNvSpPr/>
          <p:nvPr/>
        </p:nvSpPr>
        <p:spPr>
          <a:xfrm>
            <a:off x="3482803" y="2006083"/>
            <a:ext cx="2690468" cy="41805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share.</a:t>
            </a:r>
          </a:p>
        </p:txBody>
      </p:sp>
      <p:sp>
        <p:nvSpPr>
          <p:cNvPr id="12" name="对话气泡: 圆角矩形 11"/>
          <p:cNvSpPr/>
          <p:nvPr/>
        </p:nvSpPr>
        <p:spPr>
          <a:xfrm>
            <a:off x="414932" y="2640544"/>
            <a:ext cx="2786878" cy="723749"/>
          </a:xfrm>
          <a:prstGeom prst="wedgeRoundRectCallout">
            <a:avLst>
              <a:gd name="adj1" fmla="val 36880"/>
              <a:gd name="adj2" fmla="val 94454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圆角矩形 3"/>
          <p:cNvSpPr/>
          <p:nvPr/>
        </p:nvSpPr>
        <p:spPr>
          <a:xfrm>
            <a:off x="299425" y="2720789"/>
            <a:ext cx="2902385" cy="49994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Here’s a / an…</a:t>
            </a:r>
          </a:p>
        </p:txBody>
      </p:sp>
      <p:sp>
        <p:nvSpPr>
          <p:cNvPr id="13" name="对话气泡: 圆角矩形 12"/>
          <p:cNvSpPr/>
          <p:nvPr/>
        </p:nvSpPr>
        <p:spPr>
          <a:xfrm>
            <a:off x="10787626" y="3194807"/>
            <a:ext cx="1201684" cy="625470"/>
          </a:xfrm>
          <a:prstGeom prst="wedgeRoundRectCallout">
            <a:avLst>
              <a:gd name="adj1" fmla="val -59878"/>
              <a:gd name="adj2" fmla="val 124762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圆角矩形 3"/>
          <p:cNvSpPr/>
          <p:nvPr/>
        </p:nvSpPr>
        <p:spPr>
          <a:xfrm>
            <a:off x="10565434" y="3215210"/>
            <a:ext cx="1646067" cy="45923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sp>
        <p:nvSpPr>
          <p:cNvPr id="46" name="对话气泡: 圆角矩形 45"/>
          <p:cNvSpPr/>
          <p:nvPr/>
        </p:nvSpPr>
        <p:spPr>
          <a:xfrm>
            <a:off x="7592010" y="2741227"/>
            <a:ext cx="2638050" cy="770711"/>
          </a:xfrm>
          <a:prstGeom prst="wedgeRoundRectCallout">
            <a:avLst>
              <a:gd name="adj1" fmla="val -35216"/>
              <a:gd name="adj2" fmla="val 87144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圆角矩形 3"/>
          <p:cNvSpPr/>
          <p:nvPr/>
        </p:nvSpPr>
        <p:spPr>
          <a:xfrm>
            <a:off x="7556004" y="2819841"/>
            <a:ext cx="2760868" cy="6947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share…</a:t>
            </a:r>
          </a:p>
        </p:txBody>
      </p:sp>
      <p:sp>
        <p:nvSpPr>
          <p:cNvPr id="34" name="矩形 33"/>
          <p:cNvSpPr/>
          <p:nvPr/>
        </p:nvSpPr>
        <p:spPr>
          <a:xfrm>
            <a:off x="36200" y="3493708"/>
            <a:ext cx="12063377" cy="2764134"/>
          </a:xfrm>
          <a:prstGeom prst="rect">
            <a:avLst/>
          </a:prstGeom>
          <a:solidFill>
            <a:schemeClr val="accent4">
              <a:lumMod val="20000"/>
              <a:lumOff val="80000"/>
              <a:alpha val="92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solidFill>
                <a:schemeClr val="tx1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399464" y="3674443"/>
            <a:ext cx="4360854" cy="2336537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  <a:prstDash val="sysDot"/>
          </a:ln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‣ </a:t>
            </a: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in groups of 5. </a:t>
            </a:r>
          </a:p>
          <a:p>
            <a:pPr>
              <a:lnSpc>
                <a:spcPts val="3500"/>
              </a:lnSpc>
            </a:pP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五人合作，表演对话。</a:t>
            </a: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ts val="3500"/>
              </a:lnSpc>
            </a:pPr>
            <a:endParaRPr lang="en-US" altLang="zh-CN" sz="32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3500"/>
              </a:lnSpc>
            </a:pPr>
            <a:r>
              <a:rPr lang="en-US" altLang="zh-CN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‣ </a:t>
            </a:r>
          </a:p>
          <a:p>
            <a:pPr>
              <a:lnSpc>
                <a:spcPts val="3500"/>
              </a:lnSpc>
            </a:pPr>
            <a:endParaRPr lang="en-US" altLang="zh-CN" sz="32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766799" y="4855254"/>
            <a:ext cx="3567994" cy="873304"/>
            <a:chOff x="1024648" y="3330118"/>
            <a:chExt cx="3567994" cy="873304"/>
          </a:xfrm>
        </p:grpSpPr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flipH="1">
              <a:off x="3084963" y="3345307"/>
              <a:ext cx="839103" cy="833524"/>
            </a:xfrm>
            <a:prstGeom prst="rect">
              <a:avLst/>
            </a:prstGeom>
          </p:spPr>
        </p:pic>
        <p:pic>
          <p:nvPicPr>
            <p:cNvPr id="38" name="图片 37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 rot="480000" flipH="1">
              <a:off x="1705662" y="3330118"/>
              <a:ext cx="860107" cy="858916"/>
            </a:xfrm>
            <a:prstGeom prst="rect">
              <a:avLst/>
            </a:prstGeom>
          </p:spPr>
        </p:pic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 flipH="1">
              <a:off x="2326713" y="3358145"/>
              <a:ext cx="910731" cy="802863"/>
            </a:xfrm>
            <a:prstGeom prst="rect">
              <a:avLst/>
            </a:prstGeom>
          </p:spPr>
        </p:pic>
        <p:pic>
          <p:nvPicPr>
            <p:cNvPr id="40" name="图片 39"/>
            <p:cNvPicPr>
              <a:picLocks noChangeAspect="1"/>
            </p:cNvPicPr>
            <p:nvPr/>
          </p:nvPicPr>
          <p:blipFill>
            <a:blip r:embed="rId11"/>
            <a:srcRect l="11839" r="18808"/>
            <a:stretch>
              <a:fillRect/>
            </a:stretch>
          </p:blipFill>
          <p:spPr>
            <a:xfrm flipH="1">
              <a:off x="3878206" y="3358145"/>
              <a:ext cx="714436" cy="845277"/>
            </a:xfrm>
            <a:prstGeom prst="rect">
              <a:avLst/>
            </a:prstGeom>
          </p:spPr>
        </p:pic>
        <p:pic>
          <p:nvPicPr>
            <p:cNvPr id="41" name="图片 40"/>
            <p:cNvPicPr>
              <a:picLocks noChangeAspect="1"/>
            </p:cNvPicPr>
            <p:nvPr/>
          </p:nvPicPr>
          <p:blipFill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4762" b="96337" l="6436" r="90594">
                          <a14:foregroundMark x1="29703" y1="15018" x2="38614" y2="36264"/>
                          <a14:foregroundMark x1="42079" y1="9158" x2="74257" y2="37729"/>
                          <a14:foregroundMark x1="70297" y1="5128" x2="71782" y2="7692"/>
                          <a14:foregroundMark x1="52970" y1="4762" x2="46040" y2="6227"/>
                          <a14:foregroundMark x1="9406" y1="23810" x2="8911" y2="29304"/>
                          <a14:foregroundMark x1="6436" y1="42857" x2="9901" y2="48718"/>
                          <a14:foregroundMark x1="9406" y1="50183" x2="15347" y2="51648"/>
                          <a14:foregroundMark x1="90099" y1="41392" x2="91089" y2="45421"/>
                          <a14:foregroundMark x1="42574" y1="88645" x2="62871" y2="88645"/>
                          <a14:foregroundMark x1="26238" y1="96337" x2="30693" y2="94505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024648" y="3338079"/>
              <a:ext cx="613136" cy="828645"/>
            </a:xfrm>
            <a:prstGeom prst="rect">
              <a:avLst/>
            </a:prstGeom>
          </p:spPr>
        </p:pic>
      </p:grpSp>
      <p:sp>
        <p:nvSpPr>
          <p:cNvPr id="42" name="文本框 41"/>
          <p:cNvSpPr txBox="1"/>
          <p:nvPr/>
        </p:nvSpPr>
        <p:spPr>
          <a:xfrm>
            <a:off x="7151213" y="3717961"/>
            <a:ext cx="3846091" cy="2274587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  <a:prstDash val="sysDot"/>
          </a:ln>
        </p:spPr>
        <p:txBody>
          <a:bodyPr wrap="square" rtlCol="0">
            <a:noAutofit/>
          </a:bodyPr>
          <a:lstStyle/>
          <a:p>
            <a:r>
              <a:rPr lang="en-US" altLang="zh-CN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pitchFamily="2" charset="-122"/>
                <a:cs typeface="Times New Roman" panose="02020603050405020304" pitchFamily="18" charset="0"/>
              </a:rPr>
              <a:t>Tips:</a:t>
            </a:r>
            <a:endParaRPr lang="en-US" altLang="zh-CN" sz="32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‣ </a:t>
            </a: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correctly</a:t>
            </a:r>
            <a:r>
              <a:rPr lang="en-US" altLang="zh-CN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正确</a:t>
            </a:r>
            <a:endParaRPr lang="en-US" altLang="zh-CN" sz="3200" b="1" dirty="0">
              <a:solidFill>
                <a:schemeClr val="accent5">
                  <a:lumMod val="75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‣ </a:t>
            </a: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fluently  </a:t>
            </a:r>
            <a:r>
              <a:rPr lang="en-US" altLang="zh-CN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流畅</a:t>
            </a:r>
            <a:endParaRPr lang="en-US" altLang="zh-CN" sz="3200" b="1" dirty="0">
              <a:solidFill>
                <a:schemeClr val="accent5">
                  <a:lumMod val="75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‣ </a:t>
            </a:r>
            <a:r>
              <a:rPr lang="en-US" altLang="zh-CN" sz="28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vividly</a:t>
            </a:r>
            <a:r>
              <a:rPr lang="en-US" altLang="zh-CN" sz="32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zh-CN" altLang="en-US" sz="3200" b="1" dirty="0">
                <a:solidFill>
                  <a:schemeClr val="accent5">
                    <a:lumMod val="75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生动</a:t>
            </a:r>
            <a:endParaRPr lang="en-US" altLang="zh-CN" sz="3200" b="1" dirty="0">
              <a:solidFill>
                <a:schemeClr val="accent5">
                  <a:lumMod val="75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201810" y="670248"/>
            <a:ext cx="68668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Act out the story.</a:t>
            </a:r>
          </a:p>
        </p:txBody>
      </p:sp>
      <p:cxnSp>
        <p:nvCxnSpPr>
          <p:cNvPr id="14" name="直接连接符 11">
            <a:extLst>
              <a:ext uri="{FF2B5EF4-FFF2-40B4-BE49-F238E27FC236}">
                <a16:creationId xmlns:a16="http://schemas.microsoft.com/office/drawing/2014/main" id="{12983AD7-11D8-36BC-6F9C-949A417B9B74}"/>
              </a:ext>
            </a:extLst>
          </p:cNvPr>
          <p:cNvCxnSpPr>
            <a:cxnSpLocks/>
          </p:cNvCxnSpPr>
          <p:nvPr/>
        </p:nvCxnSpPr>
        <p:spPr>
          <a:xfrm flipV="1">
            <a:off x="3306360" y="1221527"/>
            <a:ext cx="5928512" cy="2891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bldLvl="0" animBg="1"/>
      <p:bldP spid="36" grpId="0" bldLvl="0" animBg="1"/>
      <p:bldP spid="42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463476" y="77147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25827" y="2110277"/>
            <a:ext cx="105403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endParaRPr lang="en-US" altLang="zh-CN" sz="3200" dirty="0">
              <a:solidFill>
                <a:prstClr val="black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en-US" altLang="zh-CN" sz="3200" dirty="0">
              <a:solidFill>
                <a:prstClr val="black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endParaRPr lang="en-US" altLang="zh-CN" sz="3200" dirty="0">
              <a:solidFill>
                <a:prstClr val="black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1A325F0E-A113-569F-CADC-FBFFF5A146F1}"/>
              </a:ext>
            </a:extLst>
          </p:cNvPr>
          <p:cNvCxnSpPr>
            <a:cxnSpLocks/>
          </p:cNvCxnSpPr>
          <p:nvPr/>
        </p:nvCxnSpPr>
        <p:spPr>
          <a:xfrm>
            <a:off x="4922279" y="1286421"/>
            <a:ext cx="202221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:a16="http://schemas.microsoft.com/office/drawing/2014/main" id="{1B4D81FF-C453-7EC2-7F2D-B628C0F997DC}"/>
              </a:ext>
            </a:extLst>
          </p:cNvPr>
          <p:cNvSpPr txBox="1"/>
          <p:nvPr/>
        </p:nvSpPr>
        <p:spPr>
          <a:xfrm>
            <a:off x="1696003" y="1766570"/>
            <a:ext cx="8920922" cy="371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带感情地朗读课文。</a:t>
            </a:r>
            <a:endParaRPr lang="en-US" altLang="zh-CN" sz="32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寻找一件可以与同学或朋友一起分享的学习用品，用本课时学习的句子“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Here’s… /</a:t>
            </a:r>
            <a:r>
              <a:rPr lang="en-US" altLang="zh-CN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Let’s share…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32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与对方分享。</a:t>
            </a:r>
            <a:endParaRPr lang="en-US" altLang="zh-CN" sz="32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id="{4EDB9AE3-A7D7-5761-41DC-D0CA672BCE75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4 School things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63.2915748031496,&quot;left&quot;:542.1017322834646,&quot;top&quot;:61.41984251968504,&quot;width&quot;:413.5648031496062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521</TotalTime>
  <Words>593</Words>
  <Application>Microsoft Office PowerPoint</Application>
  <PresentationFormat>宽屏</PresentationFormat>
  <Paragraphs>129</Paragraphs>
  <Slides>26</Slides>
  <Notes>8</Notes>
  <HiddenSlides>0</HiddenSlides>
  <MMClips>21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38" baseType="lpstr">
      <vt:lpstr>等线</vt:lpstr>
      <vt:lpstr>黑体</vt:lpstr>
      <vt:lpstr>华文楷体</vt:lpstr>
      <vt:lpstr>宋</vt:lpstr>
      <vt:lpstr>微软雅黑</vt:lpstr>
      <vt:lpstr>Arial</vt:lpstr>
      <vt:lpstr>Calibri</vt:lpstr>
      <vt:lpstr>Comic Sans MS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382</cp:revision>
  <dcterms:created xsi:type="dcterms:W3CDTF">2020-02-05T11:17:00Z</dcterms:created>
  <dcterms:modified xsi:type="dcterms:W3CDTF">2025-08-06T09:38:44Z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73C7037F683A4254A32ACE27EDE85084_13</vt:lpwstr>
  </property>
  <property fmtid="{D5CDD505-2E9C-101B-9397-08002B2CF9AE}" pid="3" name="KSOProductBuildVer">
    <vt:lpwstr>2052-12.1.0.21915</vt:lpwstr>
  </property>
</Properties>
</file>