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sldIdLst>
    <p:sldId id="256" r:id="rId2"/>
    <p:sldId id="289" r:id="rId3"/>
    <p:sldId id="257" r:id="rId4"/>
    <p:sldId id="260" r:id="rId5"/>
    <p:sldId id="263" r:id="rId6"/>
    <p:sldId id="294" r:id="rId7"/>
    <p:sldId id="265" r:id="rId8"/>
    <p:sldId id="295" r:id="rId9"/>
    <p:sldId id="266" r:id="rId10"/>
    <p:sldId id="296" r:id="rId11"/>
    <p:sldId id="270" r:id="rId12"/>
    <p:sldId id="297" r:id="rId13"/>
    <p:sldId id="273" r:id="rId14"/>
    <p:sldId id="298" r:id="rId15"/>
    <p:sldId id="302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5" clrIdx="0">
    <p:extLst>
      <p:ext uri="{19B8F6BF-5375-455C-9EA6-DF929625EA0E}">
        <p15:presenceInfo xmlns:p15="http://schemas.microsoft.com/office/powerpoint/2012/main" userId="717a415547a12f7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BE4E4"/>
    <a:srgbClr val="BDE3EA"/>
    <a:srgbClr val="2642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35" autoAdjust="0"/>
    <p:restoredTop sz="88314" autoAdjust="0"/>
  </p:normalViewPr>
  <p:slideViewPr>
    <p:cSldViewPr snapToGrid="0">
      <p:cViewPr varScale="1">
        <p:scale>
          <a:sx n="76" d="100"/>
          <a:sy n="76" d="100"/>
        </p:scale>
        <p:origin x="126" y="14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39:45.337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1338 6,'-2'-1,"0"0,-3-1,-1 1,-3 0,0 2,0 1,1 1,1 0,1 2,0 0,1 0,1-1,-1 2,0-1,-1-1,-3 0,2 0,0-1,1 2,-2-2,-1 3,-1 0,0-2,-1 0,0-1,1 2,-1-2,1 0,0 0,0-1,-2 2,-3 0,0 3,0-3,3 1,0 0,2-1,0 0,1-1,0 0,1 0,1-1,1 2,-1 1,1 1,1-1,-1 1,0-1,-1 0,0 0,1 0,-1 1,0 1,0-2,1 0,-1-1,1 1,-1-2,2 1,0 2,1-2,-2 0,-3 1,1-1,0 1,-1 0,1 1,1-1,2 2,0-2,0-1,0 0,-1-1,0 2,-1 3,1 0,-2 0,-2 1,1-1,1 0,-3 0,-1 1,-4 0,1 3,0-1,1-1,2-1,2-1,-1-1,2 2,2 0,-1-1,-1 1,0-1,0-1,-2 0,1 1,0 1,2 0,1 1,0-2,-1 0,2-3,-2 1,0 0,0 2,1-2,-3 0,2 2,0-2,2 1,-1 0,1-1,0 0,1 0,-1-1,1 0,0-1,1 2,-1-2,2 1,-2-1,1 1,-3 2,-1 3,0-1,-1-2,1 1,-1 2,0 0,-4-1,-2-2,3 2,0 2,-4 0,2 0,1-1,2 0,2 0,1-2,2 0,-1 1,2-1,-2 4,-1 3,-2 0,0 1,0-1,1-3,-3-2,0-1,0-1,-1 1,1 1,1 0,1 1,3-3,1 2,-2 1,3-1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39:48.985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655 0,'-2'3,"-1"3,-4 3,-2 4,-1 0,2 2,2-1,0-2,2-2,-2-3,2-1,0-1,-1-1,2 0,-3 1,2 0,-2 2,2-1,-3 0,2-2,-1 1,0 0,3 3,-1 1,1 0,0-1,3 1,-3-2,0 1,-1 1,2-3,-4 1,2 2,-1 0,0 0,0 1,2 2,-2-1,2 0,1 0,-1-1,-4 1,1-1,1 2,-1-1,2 1,-2-1,3-1,-2-1,1-2,2 0,-1 2,-2 0,-1 1,-2 0,2 0,0 1,1 0,1-2,0 1,1-3,-1 1,0 1,1 0,0 0,1 0,1 0,1 1,0 1,-2 0,-1 0,1 0,-1-1,2 1,1-1,-1 0,0 0,-1 0,-2 0,-1 0,-2 1,0 1,1 0,0-1,3-1,-3-1,2-2,-2 1,3 1,0-2,1 0,-1 1,2-1,0 1,-2 2,0 3,1 2,-1 1,1 0,1-1,-1-2,-1-1,0 0,1-2,-1-2,2-1,-1 1,0-2,2 2,-1 2,0 0,-1-2,1 0,0 0,1 2,0-1,-1 1,1-1,0 1,-1 0,-2-2,0 0,1 0,0 1,1 1,0-1,-2 1,0 1,1-1,-3 3,2 1,-1-1,0-2,1 1,1 2,0 3,0 0,-1-1,0 1,0 0,1-2,1 3,-2 0,-1 1,1-3,1-1,-1-2,1-1,1-1,-2 0,-3 2,1 1,-1-1,3 0,1-1,0 0,-1-2,1 1,-1 2,1 1,0-1,1 0,0 0,-1-1,-1 1,0 0,1 1,1-2,-2 0,1-1,1 2,0 1,1-1,-3 1,1-2,-1-1,1 0,-1 1,0 0,-2-1,2-1,-1 2,0 0,1-1,-1-2,1 0,2 1,0 2,-1 0,0-1,1-1,-1-2,-1 1,0-3,-1 2,1 1,0 0,1 3,1 2,0-1,-1 0,-3 2,0 1,0-2,1 0,2-2,0-1,2 1,-1-2,1 0,1 2,-1 2,0-1,0-2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39:50.585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 0,'1'5,"1"1,-1 2,3 2,3 1,1 0,1 4,-1 2,-1-3,0 1,-1-1,-2-2,1-2,-1-2,-2 0,-1 2,1 1,2-2,-1 0,1-1,0 1,1-2,1 0,0 1,0 1,0 0,-2 0,1-1,-1 0,0 1,0 1,-2-1,2 1,0 1,-1-1,0 0,2-2,-2-1,0 2,-1-1,-1 1,0 2,-1 1,2-2,-1 1,0-1,0 0,-1 1,2-3,-1-1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39:51.960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 0,'0'1,"0"2,0 2,0 3,1 1,0-1,6 7,2-1,1 1,-1-1,-1-2,2-2,-2-3,-1 0,0-1,0 1,-2 2,-1-1,-1 1,0 1,-1 1,0 0,2 5,2-1,-1-2,1-1,-2-1,2-1,0 0,1 1,2 0,-1 0,1 2,-2-2,-1 1,0-2,0 1,-1-1,1 2,1 0,0-1,0-1,-2 0,2 1,-2-1,1 1,-1 0,0 1,0-2,1 2,-1 0,1-2,1-1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39:54.618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 2,'3'-2,"3"3,1 2,1 1,-1 2,0-1,0 3,-1-3,3 2,0-1,0 1,-1 2,0 0,0-1,0 0,-3-1,0 2,2 0,2 1,1-1,-2 0,2-3,0 3,-1 1,-1 1,-1-3,0-1,1 1,0-1,0-1,0-1,3 0,-1-1,0 2,1 0,-1 0,0-1,1 1,2 1,3 2,-3 2,1-2,1-1,-2-3,3-2,0 2,0 0,0 2,-1 3,-2 0,-2 0,-1-2,2-1,-1-1,0-1,-1-2,-1-1,1 1,1 1,-1-2,0 2,1 1,-1-2,0 1,1-1,0-1,1 2,2 1,1 0,0 1,1 0,-2 0,-1-2,-2-1,0-1,0 1,-1-2,1 0,-1 0,1 1,0 1,0 0,-1-1,0 0,0-1,0 0,0-1,-1 1,0 1,-1-1,-1 0,1 0,-1-1,0 0,1 0,0 0,0 0,6 1,1 2,4 0,-3 1,0 0,-1 0,-3-1,1-2,-2-5,-3-2,-1-1,-3 0,0 1,0 2,3 3,2-2,0 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39:57.200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 1,'0'1,"0"2,1 1,3 2,3 0,4-1,1 1,0 0,0-3,-1 0,1-1,-1-1,0 0,-1-1,0-1,0 3,2 1,1-1,2 1,4-2,0 0,0 0,-1-1,-1 0,-2 0,-4 0,-1 1,-2 1,-2-2,1 1,2 0,0 0,0 0,-1 2,1 0,2-1,0 0,3 0,2 2,-2-1,2-1,1 1,1 0,2 1,-1 1,-2-1,-3-2,-2-1,0 0,-1 0,-1-1,-2 0,0 1,-1 1,1 1,0-1,1 0,2 0,1 1,0-1,1-1,0 0,-2-1,-1 0,3 1,-3 1,1 2,-1-2,0 0,0-1,0-1,0 1,0-1,1 0,-1 0,0 0,0 0,1-1,-1 1,1-1,0 1,-1-2,0 1,0 0,1-1,0 0,-1 1,-1-1,0 2,-2 0,0-2,-1 0,1-1,0 0,-1 1,1-1,0 1,-1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0:00.426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453 0,'0'3,"-1"0,-1 3,-1 0,-2 3,0 1,1-1,1 0,0 0,0 1,1 0,-2 0,-2-1,-3 1,0-2,-2 1,1-2,1-1,-1 2,-1-4,0 2,2-2,2 1,1-1,0 0,2 1,-2 1,0-1,0-1,-3 3,2-1,2 2,0-1,-1 2,-1 2,1 0,2 0,0 1,0 0,-3 0,-1 2,0 2,-1-3,1 1,1-3,1-2,2 1,0 0,0 0,1 0,0-1,-1 1,2 0,0 1,0 0,-2 1,1-2,-1 3,-3 4,1-1,-2 3,1-3,1 0,0-3,0-2,3 1,1 1,-2-1,1 0,1-1,-2 0,1 3,1-1,-3-2,1 2,1 0,-1 0,1-1,1 1,-2 1,-1-2,-1 1,2-1,0-1,2 0,-1 0,2 0,-1-1,1 0,-2 0,0 1,1-1,-1-1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0:04.033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 0,'1'0,"0"3,2 0,4 4,-1 2,0 0,-1 3,-1 0,-1-1,0 1,3-1,2 1,0-2,0 1,-1 1,1 0,-3-1,0 1,1 1,0-3,1 1,-1-1,1-2,-1 1,-1-1,1 1,1 0,-1 1,1 0,2 1,-2-1,0-1,-1-2,-1 3,0-2,0-1,0 0,-2 1,3-1,-2 1,3 2,1 0,-1 1,0-1,2 0,-2 0,1 2,1 0,1-1,1 1,4 2,2 1,-1 1,-2-1,-2-2,-3-2,1 1,2-1,0 3,0 1,1-2,-2 1,-1-3,-1-2,-1-1,-2-1,2 2,1 0,-1 1,-1 0,1 0,1 1,0-1,-1 0,0-3,-1 0,0 0,-1-2,-1 2,1-2,-1 0,1-1,2 2,0-1,0 1,0-2,2-3,0 1,2 1,-1 0,0-1,-2 1,0 0,-1 0,-1-2,3 0,-3 0,0 3,0 1,1-2,1 2,1-1,1 1,-1 1,-1-1,0-1,-2 0,0-2,2 1,0 2,1-2,-1 0,2 0,-1 0,-1-1,-1 2,0 0,0-1,0-1,-1-1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0:07.520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0 502,'1'0,"3"0,3 0,0 0,3 0,-1 0,2 0,0 0,0 0,0 0,-1 0,0 0,1 0,-1 0,1 0,-1 0,1-3,3-2,2-1,1 1,1-1,2 0,-1 0,1 0,-2 2,-3-2,-1-1,-3 0,-1-1,-2 3,1 2,-1 0,3 1,2 0,2-1,1 1,-1 0,-1 1,1 0,-3 0,-1 0,3 0,-2-1,-2-2,0 1,-1-1,-1 1,1 0,3 1,0 1,0 1,4 0,-2 0,0-1,-3-1,1-2,-1 1,5-1,-3 1,2-1,0 1,2-2,-3 0,1 1,-2 0,-2 1,-1 0,-1 1,0-1,-4 1,0-3,1-1,0 1,3-1,-2 3,0-3,-1 0,2 1,-1-1,0 0,0 0,1 2,2 0,1 1,-2 0,-1-1,-1 1,-1-2,0 1,2-1,-1-3,3-3,-2 2,-1 0,-1 2,2-1,-2 2,-1-1,1 0,-3 2,6-5,-1 1,0 0,2 0,-1-1,-2 2,0-1,-4 2,2 1,-1 0,0 0,-1-1,0 1,-2-2,1 2,1-1,0-1,1-2,0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0:10.481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0 538,'4'-4,"2"0,3 0,1 0,2-1,0 1,-1 1,-1 0,2 1,-1 1,0 1,-1 0,-1 0,-2-2,3 1,-2 0,-1 0,2-2,0 0,1 1,2-1,2 2,-1 0,0 0,0 1,-2-2,0-1,1 1,-2-2,0 1,-1 1,1 0,0-1,0-1,1 2,-1 0,2-1,-1-1,0 2,1-4,2 1,-1 2,-1 0,-3 1,0 0,-1 2,2-1,-1 0,0 0,1 0,1-2,0-1,-1 2,0-3,1 0,-1 2,1-2,0 1,1-2,1 2,0 2,-1-3,1 1,-3 0,-2-2,0 1,2-2,-1 1,0 0,6 3,2-2,0 1,-3 1,4-1,2 0,0 0,-1-2,-1 2,-3 0,2 2,-4 0,-1 0,-2 1,-2-2,-1 1,-1-2,1 1,2-2,1 0,2-1,3 2,0 1,0 0,0 0,-2-1,-1 1,-1 0,0 1,2 0,0 1,2-1,1-1,0-2,-2 0,-1 0,-1 2,-2 1,0-1,5 0,1-1,2-1,0 0,3 0,2 0,3 1,1-1,2 0,-4-1,-1 0,-3 0,-4 2,-3 1,-2 1,1-1,-3 0,1 0,0-1,0 0,0 3,3 0,1 0,1-1,-3 0,2-1,0 1,-4-1,-1 0,-1 1,1 0,0 0,2-2,1-1,0 0,-2 0,1 3,-2 0,3 0,0 1,-1-2,-2 0,1 1,4-1,2 1,-1-3,3 1,-1 0,-4 1,-2-2,-1 1,-2 1,0 2,3 0,2 0,-2 0,0-1,2-2,-1 1,3-1,-1 1,1 1,-3 0,-3-2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0:11.705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 0,'3'0,"5"2,0 0,0 3,0 2,1 0,-3 1,-1 2,-2 1,2 2,1-2,-1 1,2 0,2 1,1 2,0-2,1-1,0-1,-1-2,-2-1,-1 0,-1 1,0-3,-1 1,3 2,-1 0,1-2,2 0,0 2,1-2,0 0,1 1,1 0,0 0,-3 0,1-2,-2 0,1-2,0 2,2-1,-2 1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0:14.610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0 0,'3'0,"2"0,2 2,2-1,-2 1,0-1,1 1,1 2,0 0,3-1,0 2,2-2,-2 1,1 0,0 1,1-2,0 2,1 0,0 1,-1 0,-2 0,-1-2,-2 0,-1 0,4 3,2 1,-1 0,-1-1,3 0,-1-1,0-1,-1 0,0 1,-2 0,0-2,-1-2,-1 0,0 0,-1 1,1 0,2-2,0 4,1-1,-1-1,0-1,-1 0,1-1,0-1,1 2,-1-1,-1 1,1-1,0 2,-1 1,0-1,1-1,-1 2,0 0,0-2,1 1,0-1,2 0,-2 1,2 1,2 3,0 0,-1-2,-1 0,0-1,-2-2,3-1,1 0,1 2,0 0,-2-1,2 2,-2 4,-1 1,2-2,0 1,1 0,-1-2,0-1,-4-1,2-2,-1 2,-2 0,0-3,1 2,0 1,-1 0,-1-2,1 0,1 0,1 1,0 0,-2 0,-1 0,-1 0,2-1,-1-1,1 2,0 1,0-1,0-2,1 2,0-1,-1 3,0-2,-2 1,1-1,0-1,0 2,0 0,0-2,1 1,0-1,1 0,-1 0,0-1,0-1,0 0,2 1,-1 1,-1 1,0 0,0-1,0-1,0 0,0-1,1 2,-1 1,0 0,1-1,0 0,0-2,-2 0,2 1,-2-1,1-1,-1 1,2 1,0 1,1 1,-2 1,1-1,-1 0,0-1,-1 0,1-1,0-1,1 0,-1 1,2 0,-3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0:16.601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1 625,'5'0,"5"0,4 0,6 0,0-3,-3-2,1-3,-2 3,-2-1,-3 2,-2-1,-1 1,-1 1,-1-1,1-1,-1 1,1 0,1 0,0 1,-2 1,5-2,1-2,1-2,-1 0,1 1,-2 1,0 2,0-1,3 0,1 0,-2 0,1 1,-2-2,-2 1,-1 0,-2 1,0 0,-1 0,0 0,2-3,1 2,1-2,0 1,0 1,-1 0,-2 0,1 1,0 3,0 0,0-1,0-2,0 0,0 1,0-1,1 1,1-1,0-1,1-1,0-1,0 1,0 0,1 1,-1 0,0 0,0-3,-1-1,1 3,2-2,3 1,-2 1,0 0,-2 1,0-1,-3 1,3-1,0 2,-1-1,-3 1,-1 0,2-4,1 1,3 0,-1-1,-2 2,-1-2,0 2,1-1,1-2,3 0,-1 1,0-1,-3 1,0 0,-3 2,0-2,-1 3,-1-2,0-1,-1 0,-2 1,2-2,0 3,4-1,2-1,0-3,0 1,0 1,0 1,-1 0,-2 2,-2 0,1 2,-2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0:20.617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 1565,'0'2,"4"-1,7-3,8-4,4-6,4-1,-1 0,-2 0,-4 2,-1-1,-3 2,-1 1,-2-1,-1 2,-1-1,-2 1,-1 2,2 0,0-1,-1 1,-1 1,0 1,2-2,0-2,0 1,0 0,-2 0,-2-1,0 1,2 0,-1-1,-1 0,0-1,-3 0,1-1,8 0,5 2,2-2,0-3,-3 1,-4 1,-3 2,-2 0,0 0,2 2,1-3,0 0,1 1,1 1,0 0,-2 0,-2 0,0 2,-2 0,3 0,1-1,1 0,-2 0,0 0,-1 0,0 0,2-1,-1 0,2 3,1-3,0-1,-2-3,-3-1,0 0,0 1,0 0,0 0,-1 2,1 2,-3 1,0 1,1 2,-1-1,1 0,1-4,1-1,1-1,0 2,-1-1,-1 0,2 1,-3 0,1 1,2-4,1-2,0 1,2-1,0 1,-2 0,1 2,-1 0,-1-1,0 0,1 2,-1-1,1 1,1-2,-1 1,-2-1,0 1,0 1,2 0,0-2,2 0,-2-1,2-1,-1 0,-1 1,-2 1,-2 1,2 2,-2 1,0 0,-2 1,0 0,1 1,-1-1,2 3,-1-1,0 0,-1 0,1 0,1-1,-1-3,-1 0,0-2,1 3,1 0,-1-3,1-1,2-4,1 1,-3-1,0 2,1 4,-2 1,1 0,-1 0,-1 0,1 2,-1 0,-1-1,0 0,2 2,0 0,1 2,-1 0,0-1,1 0,-1-1,1 0,2-2,-1 1,0-2,-1-4,1 0,0 0,0 0,3 0,-1 1,-2 1,0 0,0-2,-3 0,-2 0,0 1,0 2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0:23.569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1 903,'0'-3,"0"-6,0-1,0 0,0 0,0-1,0-2,1 1,0 2,1 1,-1 1,-1 1,2 1,0 0,-1-1,0-1,3-2,-2-1,2 1,-2 0,0-1,-1 2,1 1,1-2,1 2,-1 0,1-1,-1 0,2 0,0-1,-1 0,-1-1,-1 1,-2 0,0 0,0-1,1 1,1 0,-1 0,0-1,0 0,-1 1,1-1,-1 1,0 1,0 1,0-3,-1-1,0-2,0 0,-1 1,1-2,0 1,1 0,-1-1,-2 2,0 0,1-1,0 2,-2-3,0 0,1 0,-3 1,3 1,-1 2,1 1,2-1,1 1,0-2,0-2,0-1,1 3,0-1,1 2,-1 0,0 1,0 0,-1-1,0 1,0-1,0 2,0-1,1-2,1 1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0:27.409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144 0,'1'0,"2"0,3 0,1 1,0 2,0 0,0 3,-4 2,2 1,-2 1,-2 0,0 0,0 0,-1 0,0 0,0-1,0 1,-2 0,1-2,-3-1,0 2,2 0,-1 0,1 0,0 1,0 1,-1-1,0 1,-1 0,0-1,0 1,2 0,0 0,1 0,0 0,2-1,1 0,-1 1,0-1,0 1,0 0,-1-1,0 0,0 0,0 1,0-1,0 1,0 0,0-1,0 0,0 1,0-1,0 0,0 0,0 3,0 1,0-1,0 0,0-1,0 0,-1-2,-1 0,2 2,-1 0,0 1,0-2,0-1,-1-1,-1 0,0 1,-1-1,0-1,1-1,0 3,0 0,0 1,-1 1,1 3,2 0,0-1,0 0,1-2,0-1,0 1,0-2,0 0,1 0,-1 0,0 3,0 0,0 1,0-1,0-1,0 0,0-1,0-1,0 3,0-1,0 2,0-2,-1-3,-1 1,0-2,0 1,-2 2,-1 0,1-1,0 1,-1 2,1 1,0 0,0-1,-1-2,2 1,1-2,1 0,-2 1,0-1,1 0,0 1,0-1,1 0,0-2,-1 0,1 0,-2 0,-1 1,1 2,1-1,-1 1,-1 1,1-2,-1 3,1 0,0 3,-2-2,2-2,-1-2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0:30.762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0 3,'0'-1,"4"-1,2 3,2 4,5 4,1 4,1 2,-1 0,-2-1,-2-3,-1-2,1-1,-1 1,0 1,-2 0,-3-2,3 1,-1 0,1 0,2 2,0 3,-1 1,4 1,0 1,-1 0,-1-2,-1 0,-1-1,-2-2,-1-1,0-1,1-1,1 5,-2 0,2 1,-1-2,-1 0,3 0,1 4,-1-1,2-1,-1-3,-2-1,-1 0,-1 0,-1 0,-1 0,1-2,0 0,-2 0,3-1,-1-1,2 2,0-1,0 3,0 0,1-1,-1 1,-3 0,2-2,-1 2,5 2,-1 0,-2 1,1 0,0-1,-1 1,1 2,-1 1,-2-3,0 1,-2-2,0 0,0-1,3 1,3 0,1 4,2 1,-1 2,-2-4,-2 0,-3-1,2 1,-1-2,0-1,2-1,-2-2,0 0,1 0,0 0,-2 0,-1 0,0 0,-1 1,-1-1,0 1,0 0,1 0,1-1,-1 3,-1-1,1 0,1 1,1-2,0 0,-1 1,0-2,-1 1,0-1,-1 0,2 1,-1 2,0 0,0-1,-1 1,2-4,1 0,0-1,-1 0,1 1,0 2,-1-2,0 3,1-3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0:33.937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 5,'0'-2,"2"1,3-1,2 2,2 1,0 0,0 1,-1 1,0 2,0-1,1 0,1 2,-1-1,1 0,0-1,0 2,0-2,0-1,-1-1,-2 1,0 0,-1-1,-1 1,2-1,2 0,1 1,0 0,-1 1,-1 1,0-2,0 2,1-1,0 2,0-1,1-2,0 0,-1 2,-1-1,-1 0,0 0,2 0,0-1,1 0,0 2,1-2,1 1,-1-1,1 1,-2 1,0 0,1 0,2-1,1 1,0-2,0 0,0 1,-2 1,-1 2,-1 0,0 1,1 0,1 1,-2-2,2 1,1-1,-2 0,4 4,0 1,1-1,-3-1,4-1,-3-3,-1 2,-2-3,2 1,3 6,1 0,1 0,3-2,-1-1,0-4,-2 2,-4-2,0 1,-2 0,-2 1,0 1,0-2,0 2,0 1,-2-1,0 2,0-1,2 0,0 0,0-1,1 0,0 0,0 0,0-1,-1 1,1-1,-1 0,0 1,3 0,-1-1,2 0,-3-1,2 0,-2-1,0 1,0 0,2 1,1 0,1 0,-1 2,-2-1,-2-2,0-1,1-1,0 0,-1 1,1 1,-1 2,-1 2,0-1,2 1,1 2,-2 1,1-2,-1-1,1 1,2-3,-2-1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0:36.930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 6,'0'0,"1"-2,2 1,1 0,4 0,1 0,2 2,0 0,-1 1,3 1,1 1,0 0,-2-1,-2 0,-2 0,3-2,2 1,-1-2,1 0,3 0,-4 1,-1 1,-2 1,-1 0,-2 1,0-2,2 0,0-1,1 0,1-1,-1 0,1 0,1 0,0 0,0 1,0 1,0 1,-1-1,0 0,0 0,0-1,0-1,1 0,-2 0,0 0,3 0,1 0,0 0,0 0,-1 0,0 0,-2 2,1 0,0 1,0 1,0-1,-1-1,0 0,1-1,-1-1,1 0,-2 0,1 0,2 2,3 4,0 3,-2 0,-1-2,-2 1,-1-2,0-1,-1-1,1-1,1 1,0-1,2 0,0-2,-2 2,0-1,0-2,1 3,-1 0,-1 1,1-1,1 1,0-1,2-1,0-2,-2 3,2 0,-2 0,1 0,0 1,1 1,1 1,0 1,0-1,-2 0,0 0,-2-2,0-3,0 1,1-1,-1 2,0 0,3 0,0 0,1 0,0-1,1-1,0 0,-2-1,0 1,2 1,-1 1,-1-1,0 0,-2 0,2 0,2 1,-2 0,-1 0,1-3,-2 1,0 0,2-1,-1 2,2 2,-2-2,0 0,-1-1,0 1,0-2,-1 0,0 0,3 3,1 0,0-1,-1 0,-1-1,-2 0,2 0,-2-1,2 1,-1 2,-2-1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0:39.024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0 150,'3'-4,"5"-1,5-2,5 1,0 0,1 3,-1 0,-1 1,-1 0,-1-2,4 1,1 0,-1-2,3 1,6 0,-2 1,0 2,-1 1,0-1,-3 1,-2 0,-1 0,-1 1,1-1,0 0,0 0,-2 0,1-2,2-2,-1 1,-3 1,0 1,-3 0,1 1,2-1,-1 1,2 0,3 1,1-1,1 0,2 0,0 0,1 0,-3-1,-2-2,-4-1,-2-1,-3-1,-1 1,0 0,-1 2,0 3,2-4,1 1,1 0,-1 1,3 1,0 0,-4 0,0-1,-1 1,0-1,-1 2,1-1,1 0,0-1,-1-1,1 0,1 1,1 1,-1 0,3 1,-1 0,1 0,1 0,-1 0,-1 0,2 0,-1 0,0 0,-2 0,-1-1,0-1,-2 1,0 0,1 0,-1 1,0 0,1 0,-1 0,1 0,-2 0,2 0,1 0,1 0,1 0,-2 0,2 2,-2 0,-1 0,0 1,-1-1,0 0,1-2,2 1,2-1,-1 0,2 0,-4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0:42.185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7 1591,'-1'0,"0"-2,-1-3,1-4,0-5,1-1,1-1,0 1,1 0,-1 0,0 1,1 1,1 1,1 4,-1 0,1-1,-1-3,2-1,-1-1,0-1,4 2,0 1,-1 0,-3 1,2 0,0 1,-1 1,-2-1,0 0,2 0,2-3,1 1,1 1,-1 0,1 2,0 0,-2-1,-1-1,2-1,2 0,2 0,3-2,-3 2,-3 2,-2 1,-2-1,1 2,-2 0,1-2,-2 1,-1-2,3 0,1-2,0 0,-1 0,-1-1,1 2,0-1,0 3,3 1,1 2,-2 1,-1 0,1-2,0 0,-2-2,2 0,-2 1,0-2,-3 0,0 1,0 0,2 0,3 1,2 0,1 1,0-2,-1-1,-1-2,0-3,-1 0,-3 4,1-1,-1 3,0-1,1 2,5-3,-1-1,0 0,-1 2,-1 0,-2-1,-1 0,0 3,0-1,0-2,1 0,-1-1,0 0,1-2,1 0,-1 0,1-2,1-1,-1 0,1 3,-1-3,-2 3,1 0,0 1,1 1,-2-1,0 0,1 0,-2-1,0-1,-1 0,0 3,0 0,-1 0,0 0,0 0,-1 1,0 0,0 2,0-3,1 0,2 3,-1 0,1 0,-1 1,-1-1,0 1,-1-2,1 2,-3 1,1 1,-1-2,1 2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0:44.321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1 584,'2'0,"3"-1,3-1,4-5,3 0,0-2,2 0,1-2,4-2,4 0,2 0,1 0,-1 1,-3 2,-4 3,-3-2,-4 4,-1-1,-1 2,3-1,5 1,1 0,1 0,0-2,1-1,-3-3,-1-2,-5 1,2 2,-2 2,-3 0,0 3,-1-1,-1 2,-1 0,-1-1,1 0,2 1,2-3,0 0,3-2,0 1,2-1,-2 0,5 3,2-2,1 3,-3-3,-2 1,-3-1,-1 0,-2 0,-2 0,0 2,0-1,-1 3,1-3,0 2,-1 0,1-1,0 1,1-2,-1 1,1 0,1 1,-2-2,1 1,0-1,4 0,-2 1,0 0,-2 3,-2-1,-1 0,-2-1,2 1,1-3,3 2,-1-1,1 1,1 1,-2-2,1 1,-2 1,0 1,1-1,3 0,0-2,-2-2,-1 2,0-1,-1 1,0 1,0 2,-1 0,-2-1,1 0,0-1,1 2,0-3,0 1,1-3,0 2,-1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0:46.512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 0,'2'1,"1"2,3 1,1 5,2 5,2 4,-1 3,1-2,0 3,-3-2,0 0,1-4,1 2,-1-3,-2 0,0 2,-1-2,-2 0,1-2,-1 1,3 2,1 0,0 0,-1-1,2-3,-2 0,0-1,1 1,-1 0,1 1,-1 1,1 1,3 1,2 3,-1 1,1-2,1 3,4 1,-2-2,1-3,-3-3,-2-1,0 0,0-1,-1-1,1 0,-1 0,0 0,0 4,1-2,-1 2,1-1,-2-2,0-1,0-3,-1 0,-1 1,1-1,1 0,1 2,1 1,0 0,-1-2,-2-3,1 1,1 0,2 0,-1 4,2 3,-1 0,-1-4,-1-1,0-3,1-3,-2-1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1:02.336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937 4,'-2'-1,"-1"-1,-2 2,-2 3,-2 1,-1 3,-1 3,-1-2,2 0,1-1,1-2,3 1,-1-2,2 0,-1 1,1 1,-1 3,2 2,-1 0,0-2,0-3,-2 1,-1-2,1 1,-1 0,0 0,-1-1,-2 0,1-1,-3 5,-1 1,0-2,2 0,2-1,-2 0,0-2,3 1,0-1,2 0,-1 1,-1 0,2 3,1 0,-1 1,0-2,-1-3,-3 2,0 0,0 0,-1 1,-1-1,1 2,0 1,-1-4,1 2,0 1,-2-1,-4 1,0 0,2-1,-1 1,2-2,0 1,1-1,3-1,0 2,1-2,1 0,1 2,0 0,0-1,3 2,-3-1,-3 2,1 0,1 0,0 0,1 1,0-1,1-1,1 0,-3-2,1 3,-1-1,1 0,-2 1,0 3,1 2,0-2,2 2,-2-1,2-1,0 0,-2 1,2-1,-2-3,0-1,-2 1,-1 0,0 1,0 0,3-2,-1 0,0-2,1 0,1 0,0 1,0-3,2 1,0 0,0 0,0 1,0-2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1:03.905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599 1,'-1'4,"-2"5,-2 5,-3-1,-2 6,-1 0,-3 4,2 1,1-2,1-4,1-2,2-4,1-1,2-1,-2 0,2 0,-1-1,1 0,-1-1,2-2,0 1,-3-1,2 4,0 1,0-1,-2 0,0 0,1 0,-2-1,1 4,-1 4,0-2,-1 2,0-2,1-2,-2-1,0 1,-1-1,1 0,2 0,0-1,0-2,2-2,-1 2,1-2,1 1,2 1,-2 0,-1 5,0 3,-1 1,-2 4,1-3,1-4,-2-1,1-3,2-2,-2 1,1-1,1 0,2-1,-1 0,1-1,0-1,-4 1,0 0,-3 1,-2 3,1 1,0-1,1-2,-2 4,0 4,-1-2,2-1,2 2,2-4,0 2,1-2,-2-2,1 0,1-2,0 0,1 0,-1 1,-1 0,2 0,0-1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1:08.384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0 367,'3'0,"1"0,4 0,2 0,0-2,4 0,1-1,0 1,2-1,0 0,-3 0,-1 2,-2 0,-1 0,0 1,-1 0,1 0,1 0,0-3,0 0,-1 1,0 0,0 0,-3-1,1-1,0 1,0-1,2 1,0-1,2 1,2-1,-2-1,-1-3,-2 2,-2-1,-1 3,1 0,2 1,-1 2,2 1,0-2,1-1,-1 1,2-2,2 2,1 0,-2-1,1-1,-1 1,-2 0,1 1,-1-2,2 2,2-2,2 2,-2 0,0 1,-1 0,1 0,-3 0,1 0,-2-1,-3-2,1 1,-1-1,1 0,2 1,3 2,-1-3,0-1,1 2,0-1,-4 1,0-1,-2-1,-1 1,1 0,-1-1,0 1,4-1,0-1,0 1,3-1,-2-1,-2 0,-1-3,-2 0,0 3,0 1,-2 0,2 1,-1-1,0 1,3 0,0 0,0 0,1-1,2-2,-2-2,1 1,-1 2,-2 1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5:00.268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1225 6,'-2'-2,"-1"1,-1 0,-2 0,-1 0,-1 2,-1 0,2 2,0 0,1 1,1 1,0-1,2 0,-1 1,-1-1,-1 0,-1-1,0 0,0 1,1 0,0-1,-2 2,-2 0,1-1,-1-1,0 0,0 1,0-1,1 0,0-1,0 0,-2 1,-2 1,-1 2,0-2,3 0,0 0,2 0,0-1,0 0,1 0,1-1,1 0,0 2,0 0,0 1,1 0,0-1,-1 1,1-1,-2 1,1-1,0 2,0-1,-1 0,1-1,0 0,1 0,-1-1,1 1,1 1,-1-1,0-1,-3 1,1 0,-1 0,0 1,0 0,3 0,0 0,0 0,0-2,0 1,0-1,0 1,-1 3,0-1,-1 2,-3 0,2-1,1 0,-3 0,-1 1,-3 0,0 2,-1 0,3-1,1-2,2 1,-1-2,2 2,1-1,0 1,-1 0,0-2,-1 1,-1-1,0 1,1 1,3 0,-1 1,0-2,1-1,0-1,-2 0,1 1,0 0,1 0,-3-1,1 2,1-2,1 1,0 1,0-2,1 0,0 1,0-2,0 0,1 0,0 1,0-1,0 0,0 0,0 0,-2 2,-1 2,-1 0,0-1,0 0,1 2,-2-1,-3 0,-1-1,1 1,1 1,-3 1,1-1,1 0,2 0,2 0,1-2,1 0,0 0,1 1,-1 2,-1 3,-2 1,-1-1,1 0,1-1,-3-3,-1-2,2 0,-2 1,1 1,1 0,1 0,2-2,2 2,-2 1,2-2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5:00.288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599 0,'-1'2,"-2"4,-3 2,-3 3,0 1,2 1,1-1,1-2,1-1,-1-2,1-2,0-1,0 0,1 0,-2 0,1 0,-1 2,0 0,0-1,0-1,-1 0,1 0,1 3,1 1,1 0,-1-1,2 1,-1-2,-1 1,0 1,1-3,-3 2,0 0,1 1,-1 0,1 1,1 1,-1 0,1 0,1 0,-1-2,-3 2,0-1,2 1,-1 0,0 1,0-2,2-1,-1 0,1-1,0-1,1 2,-3 0,0 1,-3-1,2 1,1 1,0 0,2-2,0 0,-1-2,1 2,-1-1,1 1,1 0,0 0,1 0,1 1,0 1,-2-1,-1 0,2 1,-2-1,2 1,1-2,-1 1,0 0,-1 0,-1 0,-2 0,-1 0,-1 2,2-1,0 0,1-1,-1-2,1 0,-1 0,2 0,0 0,2-1,-2 1,2-1,0 1,-2 2,1 3,-1 0,1 3,0-1,1-1,0-2,-3 0,2-1,0-1,0-2,0 0,0-1,1 0,1 1,-1 2,0-1,-1-1,1 0,1 1,-1 0,1 0,-1 1,1-1,0 1,-1-1,-1-1,-1 0,2 0,-2 2,2-1,0 0,-1 1,-1 0,1 0,-2 2,0 2,1-1,0-3,-1 2,3 1,-1 2,0 2,-1-2,1 1,-1-1,1 0,1 1,-2 2,0-1,0-2,1-1,-1-2,2 0,0-1,-2-1,-2 3,0 1,0-2,1 0,3 0,-1-1,0-1,-1 1,1 1,0 1,0 0,1-1,1 1,-3-2,1 2,-1-1,1 1,1-2,-2 1,2-1,0 2,0 0,1-1,-3 1,1-1,-1-2,2 1,-2 1,0-1,-1 0,1-1,-1 1,1 1,0-2,-1-1,2 1,0-1,1 3,0-1,-1 0,1-1,-1-2,-1 0,1-1,-2 1,1 1,0 0,2 2,0 2,0 0,-1 0,-3 1,0 0,1 0,1-1,0-1,2-1,1 0,-1-1,1 0,1 1,-1 2,0 0,0-3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5:00.289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 0,'1'4,"0"2,0 1,3 2,3 0,0 1,1 3,0 2,-2-2,0-1,0 1,-2-3,0-1,0-2,-2 0,-1 2,0 0,3-1,-1 0,0 0,1-1,1-1,0 1,1-1,-1 2,0 0,0 0,-1 0,0-2,-1 2,1 1,-2-1,1 1,1 0,-1 0,-1 0,3-2,-2-1,-1 2,0-1,-1 1,0 2,0 0,0-1,0 1,0-1,0 0,-1-1,1 0,0-2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5:00.290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 0,'0'1,"0"1,0 3,0 2,1 1,0-1,5 6,3 0,0 0,-1-1,0-2,0-1,-1-2,0-2,0 1,-2 0,0 2,-1-1,-1 1,0 1,-2 0,1 1,2 4,1-1,0-1,0-2,-1-1,1 0,1 0,1 1,1-1,-1 1,1 1,-1-1,-2 1,0-3,1 2,-2-1,2 1,1 1,-1-1,0-1,-1-1,1 2,-1-1,0 1,0-1,0 2,-1-2,2 1,-2 1,2-2,0-2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5:00.291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 2,'2'-2,"4"3,1 1,0 2,-1 1,1 0,-1 1,0-1,2 1,0 0,0 0,0 1,-1 1,0 0,1-1,-3-1,-1 2,2 0,3 1,0-1,-2-1,2-1,0 2,-1 0,0 1,-2-1,1-2,0 1,0-1,0 0,1-2,2 0,-1 0,0 1,1 0,-1 1,1-2,-1 1,4 1,1 2,-1 2,-1-2,1-1,0-3,1-1,1 2,0-1,-1 2,0 2,-2 1,-2 0,-1-2,2-1,-1 0,0-2,-1-1,-1-2,2 2,0 0,-1-1,0 2,1 0,-1-1,1 0,0 0,0-1,0 1,4 1,-1 1,1 0,0 1,0-2,-3 0,-1-1,0-1,0 0,-1 0,1-2,-1 1,2 1,-1 0,0 1,-1-1,0 0,1-2,-1 1,0-1,-1 1,0 1,-1-1,0-1,0 1,0 0,-1-1,1 0,1 0,-1 0,6 1,1 1,2 1,-1 0,0 1,-1-1,-3 0,1-3,-2-3,-3-2,-1-1,-2-1,0 2,0 2,2 2,2-2,0 2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5:00.292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 1,'0'1,"0"1,1 2,2 1,4 1,3-2,1 1,0 0,0-1,-1-2,1 0,-1-2,0 1,-1-1,0-1,0 3,3 0,-1 1,4-1,1-1,2 0,-1 0,0-1,-1 0,-3 0,-3 0,-1 0,-2 2,-1-1,1 0,1-1,0 1,0 0,0 2,0-1,2 0,0 0,3 0,1 1,0-1,0 1,1-1,2 1,1 1,0 0,-3-1,-2-2,-2 1,0-1,-1 0,-1-1,-2 0,1 0,-2 2,2 1,-1-1,1 0,2-1,2 2,-2-2,2 0,0 0,-2-1,0 0,1 1,-2 1,1 1,-1-1,1-1,-1 1,0-2,0 1,0-1,1 0,-1 0,0 0,1 0,0-1,-1 1,1-1,0 0,-1 0,1 0,-1 0,1 0,0-1,-1 1,-1 0,0 0,-2 1,1-2,-1 1,0-2,0 1,0-1,0 1,1 0,-1 1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5:00.293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415 0,'0'2,"-1"2,-1 0,-1 2,-1 1,-1 2,2-1,-1 0,2 0,-1 1,1-1,-2 1,-1-1,-3 1,0-1,-2-1,1-1,0 0,0 0,-1-2,0 1,2-1,1 0,1 0,1 0,1 0,-1 1,0-1,-1 0,-2 2,2 0,1 0,0 1,0 1,-1 1,0 1,3 0,-2 0,2 1,-3-1,-2 2,1 2,-1-2,1 0,0-2,1-2,3 1,-1-1,0 1,2 0,-2-1,1 1,2-1,-1 2,-1 0,0 0,1-1,-3 3,0 2,-1 1,-2 1,2-2,1 0,-1-3,1-1,2 0,1 2,-2-1,2 0,0-2,-2 1,2 2,-1-1,-1-1,1 1,-1 1,1-1,1 0,-1 1,0 0,-2-2,0 1,1 0,0-1,3-1,-2 1,1 0,1-1,0-1,-2 1,1 1,-1-1,1-2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5:00.269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 0,'1'0,"0"2,2 2,3 1,0 3,-1 0,0 3,-2-1,0 0,0 1,2-2,2 2,1-2,-1 0,0 2,-1-1,-1 0,0 1,0 0,1-2,0 0,0 0,1-1,-2-1,0 0,0 1,1 0,0 1,0-1,2 2,-1-1,-1-1,-1-2,0 2,0 0,0-2,-1 0,-1 1,2-1,-1 2,2 0,1 1,0 0,0 0,0 0,0 0,0 1,2 1,0-1,1 0,4 2,1 2,0 0,-3-1,-1-2,-3-1,2 0,1 1,0 1,0 1,1-2,-3 1,1-2,-2-2,-1-1,-1-1,2 2,-1 0,1 1,-2 0,2-1,0 2,0-1,0-1,-1-1,-1-1,1 0,-2-2,0 2,0-1,0-1,1 0,0 1,2 0,-1 0,1-2,1-2,0 1,2 0,-1 1,0-1,-2 1,0-1,0 1,-1-3,1 1,-1 1,-1 1,1 1,-1-1,3 1,0 0,1 0,-1 1,-1 0,1-2,-3 0,1 0,1-1,1 2,-1 0,0-2,2 0,-1 1,0-1,-2 2,1-1,-1 0,1-1,-3-2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5:00.283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0 441,'1'0,"2"0,4 0,-1 0,4 0,-2 0,2 0,0 0,0 0,0 0,-1 0,0 0,1 0,-1 0,1 0,-1 0,2-3,2-1,2-1,0 1,1-2,2 1,0-1,0 2,-1 0,-3-1,-2-2,-2 1,0-1,-3 2,1 3,0 0,2 0,1 0,3-1,1 2,-1-1,-2 1,2 0,-3 1,-1-2,3 1,-2-1,-2-1,0 1,-1-2,0 1,0 1,3 0,0 1,0 1,3 0,0 0,-2-1,-2-1,1-1,0 0,3 0,-2 0,2 0,0 0,1-1,-2-1,0 2,-1-1,-1 1,-2 1,-1 0,0 0,-3-1,-1-1,2-1,-1 1,3-1,-1 2,-1-2,0-1,1 2,-1-2,1 1,-1 0,1 2,2-1,1 1,-1 1,-2-1,0-1,-2 0,1 1,1-2,0-2,1-2,0 1,-2 0,0 1,1 1,-1 0,-1 0,0 0,-2 1,4-3,1 0,-1 0,2 0,0-1,-3 2,0 0,-2 0,0 2,0 0,-1 0,0-2,-1 2,0-2,-1 2,2-2,-1 1,3-3,-2 0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5:00.284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0 472,'3'-3,"3"0,2-1,2 0,0 0,1 0,-1 2,0 0,1 0,-1 1,0 1,-1 0,-1-1,-1 0,1 0,0 0,-2 0,3-1,-1-1,1 1,2 0,2 1,-1 0,0 0,-1 1,0-1,-1-3,1 3,-2-3,0 2,-1 0,2 0,-1 0,0-2,1 2,-1 0,2 0,-1-1,0 0,1-2,2 1,-1 1,-2 1,-1 0,-1 1,-1 1,3-1,-2-1,0 1,1 0,1-1,0-1,-1 0,1-1,0 0,-1 1,1-1,0 0,1-1,1 2,0 1,-1-2,1 0,-3 0,-2-1,1 1,0-2,1 0,-1 1,6 2,1-1,1 1,-3 0,4-1,0 1,1-1,0-1,-1 1,-3 1,1 1,-3 1,-1-1,-2 1,-1-2,-2 2,-1-3,2 1,1-1,1-1,2 0,2 2,2 0,-1 1,-1-1,-1 0,-1 0,-1 0,0 2,2-1,-1 1,4-1,-1-1,1-1,-2-1,-1 1,-2 2,0 0,-1-1,4 1,2-2,2 0,-1 0,3-1,2 1,3 0,1 0,1-1,-3 0,-1-1,-3 2,-3-1,-3 3,-2 0,1 0,-3 0,1-2,0 1,0 0,0 1,3 2,0-1,2-1,-2 0,0 0,0 0,-2-1,-2 1,0 0,-1 1,2-2,1 0,0-1,1-1,-1 1,-1 2,0 0,1 0,1 2,-1-3,-2 1,2-1,2 1,3 0,-1-2,1 0,1 1,-4 0,-2-1,-1 0,-2 2,1 0,2 2,1-1,0 0,-2-1,3-1,-1 0,2 0,1 0,-1 2,-2-2,-3 0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5:00.285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 0,'2'0,"6"2,-1-1,1 4,-1 1,1 0,-2 1,-2 2,-1 1,1 1,2-1,-1 0,1 1,2 0,1 2,1-1,0-2,0 0,-1-2,-2-1,0 0,-2 1,1-3,-1 2,1 0,1 1,0-2,3 1,-1 0,1 0,0-1,0 1,3 0,-1 0,-3 0,1-2,-2 0,1-1,0 1,2 0,-2 0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5:00.286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0 0,'2'0,"3"0,2 2,1-2,-2 2,1 0,0-1,2 2,-1 1,3-1,0 1,1-2,0 2,-1 0,1 0,1-1,0 1,0 1,1 0,-1 0,-2 0,-1-1,-1-1,-3 1,6 2,0 1,0 0,0-1,1 1,0-2,0-1,-2 0,1 2,-1-1,-1-2,-1 0,-1-2,1 1,-3 0,3 1,1-2,0 3,1 0,-1-1,0-2,-1 1,1-1,0-1,1 1,-1 0,-1 1,2-1,-1 2,-1 0,0 0,1-1,-1 1,0 0,1 0,0-1,0 0,1-1,0 2,1 1,1 2,1 0,-1-1,-1-1,0-1,-2-1,2-1,2 0,1 2,-1-1,0 0,0 2,-2 2,1 2,0-1,1 0,0-1,0 0,0-2,-4-1,2 0,-1 0,-2 0,0-1,1 0,0 1,-1 1,0-2,0 0,1-1,1 2,0-1,-2 1,0 0,-2-1,1 1,1-3,0 3,0 0,1 0,-1-2,1 2,0-2,-1 3,0-1,-1 1,-1-2,2 1,-1 0,0 0,1-1,0 1,0-2,1 1,-1 0,0-2,0 0,0 0,2 1,-1 2,-1-1,1 1,0-2,-1 0,0 0,0-1,1 2,-1 1,0-1,1 0,0-1,0 0,-2-1,2 1,-1-1,0-1,-1 1,2 1,0 0,1 2,-2 0,1 0,-1 0,0-2,0 1,0-1,0-1,1 0,0 1,1 0,-3 0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5:00.287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1 549,'4'0,"5"0,5 0,4 0,0-3,-2-1,0-3,-1 2,-3 0,-1 1,-3 0,-1 1,0 0,-2 0,1-1,0 0,1 0,0 1,0 0,-1 1,4-1,0-3,3-1,-2 1,0-1,-1 2,0 1,0 0,4 0,-1-1,-1 1,1 0,-2 0,-2-1,-1 1,-1 0,-1 0,-1 1,1-1,2-2,0 2,1-2,0 0,0 2,-1-1,-1 1,0 1,1 2,-1 0,0-1,0-1,1-1,-1 1,0 0,1 1,1-2,0 0,2-2,-1 0,0 1,0-1,1 2,-1 0,0-1,0-2,0 0,0 1,1-1,4 1,-2 1,-1 0,0 0,-1 0,-3 0,3 0,0 1,-1 0,-3 1,0-1,1-2,1-1,3 1,-1-1,-2 1,-1 0,1 0,0 0,1-2,2 1,1-1,-2 0,-2 2,0-1,-2 1,-1-1,0 3,-1-3,-1 1,-1-2,0 2,0-1,1 1,3 0,2-1,0-3,0 2,0-1,1 2,-2 1,-1 0,-2 1,0 1,-1 1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5:00.281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 1375,'0'1,"3"0,8-3,6-2,4-7,3 0,1-1,-4 0,-2 3,-2-2,-2 2,-1 2,-2-2,-2 2,0-1,-1 1,-2 2,2-1,1 0,-2 1,-1 1,0 0,2-1,1-2,-1 1,0-1,-2 1,-1 0,0-1,0 1,1-1,-1 0,-1-1,-2 0,0 0,8-1,5 2,2-2,-1-3,-3 2,-2 0,-5 2,0 0,0 1,1 0,1-2,0 1,1-1,1 3,0-1,-2-1,-2 2,1 0,-2 2,1-2,2-1,1 2,-1-2,-1 1,-1 0,1 0,1-1,-1 0,2 2,1-1,0-2,-2-3,-2 0,-1 0,1 0,-1 0,0 0,0 3,0 1,-2 1,0 1,0 1,0 0,0-1,2-3,1 0,0-2,0 2,-1-1,0 0,1 1,-2 1,1-1,0-2,3-2,-1 0,2 0,0 0,-2 1,1 1,0 1,-2-2,1 1,0 1,-1-1,2 1,0-1,-2 0,0 0,0 0,-1 1,2 0,0-1,2-1,-2 0,2-1,-1-1,0 2,-3 0,-1 1,1 3,-1 0,-1 0,0 0,-2 1,1 1,1-1,0 2,0 0,-1-1,0 1,1 0,0-1,0-4,-1 1,-1 0,3 0,-1 1,-1-3,2 0,2-4,-1 0,-1 1,0 1,0 3,-1 1,1 0,-2-1,0 2,1 1,-2-1,1 1,-2-1,3 1,0 1,0 2,0-1,-1 0,2-1,-1 0,0-1,2 0,0 0,-1-3,0-2,0 0,1 0,0-1,1 0,1 2,-2 0,0 0,-2-1,-1 0,-1-1,-2 2,1 1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5:00.282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1 793,'0'-3,"0"-4,0-2,0 0,0 0,0 0,0-3,1 2,0 1,0 1,0 1,0 1,1 0,-1 1,0-1,0-1,2-1,0-2,0 1,-1 0,-1 0,1 0,0 2,0-1,2 1,-1 0,0-1,1-1,0 2,1-2,-2 0,0 0,-2 0,0 0,-1 0,0-1,1 2,1-1,-2 1,1-2,0 0,-1 1,1 0,-1 0,0 1,0 0,0 0,-1-4,0 0,0 0,0 1,0-2,0 0,0 1,0-1,-1 2,-1-2,1 1,0 2,-1-3,0 0,-1-1,-1 2,2 1,0 1,0 1,2 0,0 0,1-2,0-1,0-1,2 2,-1 0,1 1,-2 0,1 1,0 1,-1-1,0 0,0-1,0 2,0-1,1-1,1 0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5:00.270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132 0,'1'0,"2"0,2 0,1 1,1 1,-1 1,0 2,-2 3,0 0,-2 0,0 1,-1-1,0 1,-1 0,0 0,0-1,0 1,-2-1,0-1,-1 0,0 1,0-1,1 1,0 0,0 1,0 1,-1-1,1 0,-2 1,0-1,1 1,0-1,2 1,0 0,0-1,2 0,1-1,-1 2,0-1,0 1,0-1,-1 0,0 0,0 0,0 1,0-1,0 0,0 0,0 0,0 0,0 1,0-2,0 1,0 0,0 2,0 2,0-2,0 1,0-2,0 1,-1-2,-1-1,1 2,1 2,-1-1,0-1,0-1,0-2,-2 1,0 1,-1-1,1-2,0 1,0 2,1 0,-2 0,1 2,1 2,0 0,1-1,0 1,1-3,0 0,0 0,0-1,0 0,1 0,-1 0,0 2,0 0,0 1,0 0,0-2,0 1,0-2,0 0,0 3,0-1,0 1,0-2,-1-1,0-1,-1-1,0 1,-2 2,0-1,0 0,0 1,0 1,0 1,1 0,-1 1,0-4,1 2,1-2,1-1,-2 1,1 0,-1 0,2 1,-1-1,1 0,0-2,0-1,-1 2,-1-1,0 1,0 1,1 0,0 0,-2 2,1-2,0 2,0 1,0 2,-1-2,0-2,1-1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5:00.271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0 2,'0'0,"3"-2,3 3,2 3,3 4,3 4,-1 1,0 0,-2-1,-2-2,-1-2,2-1,-2 1,-1 1,0-1,-3-1,2 1,0 0,0 0,2 2,0 2,0 1,3 1,0 1,-1 0,-1-2,0 0,-3 0,0-3,-1 0,-1-1,2-1,0 4,-1 1,1 0,0-2,-2 0,3 0,1 5,0-2,1-2,-1 0,-1-3,-2 0,0 2,-2-2,1 0,-1-1,0 1,0-1,1-2,0 0,1 3,1-2,-1 3,1-1,0 0,-1 0,-1 1,0-2,0 1,4 3,-1 0,-1 0,0 0,0-1,0 1,0 3,0-1,-2-1,-1 0,-1-1,0-1,0-1,2 2,4 0,0 2,2 2,-1 1,-1-2,-3-1,-2-1,1 1,0-2,0 0,1-2,-1-1,-1 0,2 0,-1 0,-1-1,-1 1,0 0,-1 0,-1 0,0 1,0-1,0 1,2-1,-1 2,0 0,0-1,0 2,2-2,-1 0,1 0,-2-1,0 0,0 0,-1 0,2 0,-1 3,-1 0,1-2,0 2,1-4,0-1,1 0,-1 0,1 1,-1 1,0-1,0 3,1-3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5:00.273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 4,'0'-2,"2"2,3-2,0 2,4 1,-1 0,0 0,0 2,-1 1,1 0,0 0,1 1,-1-1,1 0,0 1,0-1,0 0,1-1,-2-2,-2 2,1-1,-2 1,0-1,2 0,1-1,0 2,2 0,-2 0,-1 1,1-1,-1 2,2-1,-1 0,0 0,1 0,1-2,-3 2,0 0,0-1,0 1,1 0,0-2,2 1,-1 1,1-1,0 0,0 0,1 0,-2 2,1-1,0 0,2 0,0 0,1 0,0-2,0 1,-2 2,-1 1,-1 0,1 1,0 0,0 1,0-1,0-1,2 0,-2 1,4 3,0 0,0 0,-1-1,2-2,-2-1,-1 0,-2-1,1 0,4 6,1-1,1 1,2-2,-1-2,0-2,-2 1,-2-2,-2 1,-1 1,-1 0,-2 1,2-2,-1 3,0-1,-2 0,0 2,1-1,1 0,0 0,0-1,1 0,0 0,0 0,0-1,-1 1,2-1,-2 1,1-1,1 1,0 0,1-2,-1 1,1-1,-2 0,0 0,0 0,1 1,3 0,-1 1,0 0,-2 0,-2-1,0-2,1 0,0-1,0 1,0 2,-1 1,-1 1,0 0,2 1,1 2,-1 0,0-1,-1-1,1 0,2-1,-2-3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5:00.274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 6,'0'-1,"1"-1,1 1,2 1,4-1,0 0,2 2,0 0,-1 0,3 2,1 1,0-1,-2 0,-2 0,-2-1,3-1,2 0,-1-1,1 0,2 0,-2 1,-2 2,-2-1,-1 0,-1 2,-1-2,2 0,1-1,0-1,1 0,-1 0,2 0,-1 0,1 0,1 1,-1 1,0 1,-1-1,1-1,-1 1,0-1,0-1,1 0,-2 0,1 0,1 0,2 0,0 0,0 0,-1 0,0 0,-2 1,1 2,0-1,0 1,1 0,-2-1,0 0,1-1,-1-1,1 0,-2 0,1 0,2 1,3 5,0 1,-3 1,1-1,-3-1,-1 0,0-1,-1-2,2-1,0 1,0 1,2-2,0-1,-1 1,-1 0,0-1,1 1,-1 1,-1 0,1 0,1 0,0 0,2-2,0 0,-2 2,2-1,-2 0,1 1,0 1,1 0,1 2,-1-1,1 1,-2 0,0-2,-2 0,0-3,0 1,1-1,0 1,0 0,1 2,1-2,0 1,2-2,-1 0,1 0,-2-1,0 1,1 1,0 0,-1 0,0 0,-2-1,2 2,2-1,-3 1,1-1,0-1,-2 0,0-1,1 0,1 2,0 1,-1-1,0 0,0-1,-1 1,0-2,-1 0,0 0,3 2,1 1,-1-2,0 2,-1-3,-1 1,1 0,-2-1,2 1,-1 1,-2 1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5:00.275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0 132,'2'-4,"6"-1,4 0,4-1,1 1,0 3,0-1,-1 1,-2 0,0-1,3 0,1 1,0-2,2 0,5 0,-1 2,0 1,-1 0,0 0,-3 1,-2 0,0 0,-2 1,2-1,-1 0,0 0,-1 0,0-1,3-3,-2 2,-2 0,-1 1,-2 0,1 1,1-1,0 1,2 0,2 1,2-1,0 0,1 0,2 0,-1 0,-1-1,-3-1,-4-2,0 0,-4-1,-1 0,0 1,-1 2,0 1,2-3,1 2,1 0,0 0,1 0,0 2,-2-1,-1-1,-1 1,0 0,-1 1,2-1,0 0,0-1,-1-1,1 1,1 0,0 1,1 1,1 0,0 0,1 0,1 0,-2 0,0 0,1 0,1 0,-2 0,-1-1,-1 0,0-1,-2 2,0-1,1 0,-1 1,0 0,1 0,0 0,0 0,-2 0,2 0,1 0,1 0,1 0,-2 0,2 2,-2-1,-2 2,1-1,0 0,-1-1,2-1,0 1,3-1,-1 0,1 0,-2 0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5:00.276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7 1397,'-2'0,"1"-1,0-3,0-4,0-4,1-2,1 0,0 1,0-1,0 2,1-1,-1 2,2 1,0 2,1 1,-1-1,0-2,1-2,0 0,0-1,3 1,0 2,0-1,-3 1,1 2,1-1,-2 1,-1-1,0 0,1 0,2-2,2 0,0 1,0 1,0 1,0 0,-2-1,0-1,1 0,3-1,0 1,4-2,-3 1,-3 2,-2 1,-1 0,0 1,0-1,-1 0,-2 0,1-2,1 0,2-1,-1 0,0-1,-2 0,2 2,-1-2,1 3,3 1,-1 2,0 1,-1-1,-1 0,2-1,-2-2,1 0,-1 1,-1-2,-1 1,-2 0,1 0,1 1,4 0,1 0,1 0,0 0,0-1,-2-4,1 0,-2-1,-2 3,0-1,0 4,-1-1,2 1,4-3,-1-1,0 1,0 1,-2 0,-1 0,-1-1,-1 3,1 0,0-2,0-2,0 1,-1 0,2-2,0 0,0-1,1 0,0-2,0 0,-1 2,1-1,-2 1,1 2,0-1,-1 2,0-2,0 1,0 0,-1-2,0 1,-1-1,-1 2,2 0,-2 1,-1 0,1 0,-1 0,0 1,0 1,0-3,1 1,2 2,-1 0,1 0,-2 1,0-1,0 1,-1 0,1-1,-3 2,1 1,0-2,0 2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5:00.277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1 513,'2'0,"3"0,2-3,4-3,2 0,1-2,2 0,0-2,4-1,4 0,2-1,0 1,0 0,-3 3,-4 1,-3 0,-3 2,-1 0,-1 1,3 0,5 0,0 1,1 0,0-3,0 0,-1-3,-2-1,-4 0,2 2,-2 2,-3 0,0 2,-1 0,-1 2,0-2,-2 1,1 0,2 0,2-2,1-1,1 0,1-1,1 0,-1 1,4 1,2-1,1 2,-3-2,-1 1,-3-2,-1 2,-3-2,0 2,0 0,-1 0,-2 2,2-2,1 1,-2 0,1 0,0 0,2 0,-2-1,1 1,1 0,-2-1,1 1,0-2,3 0,0 2,-2 0,-1 2,-1 0,-2-1,-1 0,1 0,1-2,3 1,0 0,-1 1,2-1,-2 0,1 0,-2 2,0 0,2 0,1-1,1-1,-2-2,-1 1,0-1,0 2,-1 1,0 2,-1-2,-1 1,-1-1,2 0,0 1,1-2,-1 0,1-2,0 1,-1 1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5:00.278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1 0,'2'1,"1"1,2 2,2 4,1 4,2 4,-1 2,1-1,0 3,-3-3,1 0,0-2,1 0,0-1,-3-1,0 1,-1 0,-1-1,1-2,-1 2,2 1,1 0,0 0,0-1,1-2,-1-1,-1 0,1 0,0 1,0 0,-1 2,2 0,2 1,1 3,1 0,0-1,0 2,5 2,-2-3,0-2,-2-2,-2-2,0 0,-1 0,1-1,0-1,-1 1,0 0,0 3,1-1,0 1,-1-1,0-2,-1 0,0-3,-1 0,-1 1,1-1,1 0,2 2,0 1,0-1,-1-1,-2-3,1 1,1 0,2 1,-1 3,2 2,-2 0,0-3,0-1,-1-3,1-2,-2-2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5:00.279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857 3,'-2'0,"0"-2,-2 2,-3 2,-1 2,-1 2,-1 3,-1-2,2 1,0-3,2 0,2 0,0-1,1-1,0 1,0 2,-1 2,3 2,-2-1,0-1,0-3,-1 1,-1-1,0-1,0 2,-1-1,0 0,-2-1,0 0,-1 4,-2 0,0-1,1 1,3-2,-2 0,0-1,3-1,0 0,1 1,0 0,-1 1,1 2,1 0,0 0,-1-1,0-2,-3 1,-1 0,1 1,-1-1,-1 1,1 1,1 0,-2-3,1 3,0-1,-3 0,-3 1,2 0,-1 0,1-1,1-1,0 2,2-3,1 1,2 0,-1 0,2 0,0 0,0 1,2 0,0 0,-1 0,-2 2,-1 0,2 0,-1 0,2 0,0 0,0-1,1 0,-2-2,1 3,-2-2,2 1,-2 1,0 3,0 0,1 1,1-1,-1 1,1-2,1 1,-2 0,1-1,-1-2,-1-1,-1 0,-1 1,0 1,0 0,3-2,-2 0,1-3,1 2,1-1,-1 1,1-2,1 0,0 0,1 1,-1-1,1 0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5:00.280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548 1,'-1'3,"-1"5,-3 4,-2 1,-2 3,-2 1,-1 3,1 1,1-2,1-3,0-2,3-4,1 0,1-1,-1 0,0 0,1-1,0-1,0 0,1-1,0 0,-2-1,1 4,1 0,-1 0,-1 0,-1 0,1 0,-1-1,0 3,0 4,0-2,-2 2,1-1,1-3,-2-1,-1 2,0-2,1 1,1-1,0 0,2-2,0-2,0 2,0-2,1 1,2 1,-1 0,-2 4,0 3,0 1,-2 3,0-2,1-4,0 0,-1-4,2-1,-1 0,1 0,0 1,2-2,0-1,-1 1,2-2,-4 1,-1 0,-2 2,-2 1,1 2,0-2,1-1,-2 4,0 2,-1-1,2 0,2 1,1-3,1 1,0-2,-1-1,1 0,0-2,1 0,0 0,0 1,-2 0,2 0,1-1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21T01:45:00.272"/>
    </inkml:context>
    <inkml:brush xml:id="br0">
      <inkml:brushProperty name="width" value="0.05" units="cm"/>
      <inkml:brushProperty name="height" value="0.3" units="cm"/>
      <inkml:brushProperty name="ignorePressure" value="1"/>
      <inkml:brushProperty name="inkEffects" value="pencil"/>
    </inkml:brush>
  </inkml:definitions>
  <inkml:trace contextRef="#ctx0" brushRef="#br0">0 322,'2'0,"3"0,2 0,1 0,2-1,3-1,0 0,1-1,2 1,-1-1,-2 1,-1 1,-2 0,-1 0,0 1,0 0,0 0,1 0,0-3,0 1,-1 0,0 1,0-2,-2 1,0-1,1-1,-1 1,2 1,0-2,2 1,2 0,-2-2,-1-1,-2 0,-1 0,-2 2,1 1,2 1,0 1,1 1,0-3,1 1,-1 0,3-1,0 1,2 0,-2 0,1-1,-2-1,0 2,0 0,-1-1,2 1,2-2,1 3,-1-1,-1 1,0 1,1-2,-3 1,1 0,-2 0,-3-3,2 1,-2 0,1 0,3 0,1 2,0-3,0 0,1 1,-1 0,-2 1,-2-2,0 0,-2 0,2 0,-2 0,0 0,4 0,0-1,1 0,2 1,-3-3,0 1,-2-3,-1 1,-1 1,0 2,-1 0,1 0,0 0,-1 0,3 1,0 0,1-1,0 0,2-2,-1-2,-1 1,1 2,-4 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62E379-AC41-4026-A358-D4880D6492B1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C266A4-89A6-4D99-B9F1-AE4F297E65B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1210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C266A4-89A6-4D99-B9F1-AE4F297E65B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6256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文本框 6"/>
          <p:cNvSpPr txBox="1"/>
          <p:nvPr userDrawn="1"/>
        </p:nvSpPr>
        <p:spPr>
          <a:xfrm>
            <a:off x="431800" y="365125"/>
            <a:ext cx="2133600" cy="358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1048591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2097153" name="图片 8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275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10.png"/><Relationship Id="rId18" Type="http://schemas.openxmlformats.org/officeDocument/2006/relationships/image" Target="../media/image14.png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12" Type="http://schemas.openxmlformats.org/officeDocument/2006/relationships/image" Target="../media/image9.png"/><Relationship Id="rId17" Type="http://schemas.microsoft.com/office/2007/relationships/hdphoto" Target="../media/hdphoto5.wdp"/><Relationship Id="rId2" Type="http://schemas.openxmlformats.org/officeDocument/2006/relationships/image" Target="../media/image1.jpeg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6" Type="http://schemas.microsoft.com/office/2007/relationships/hdphoto" Target="../media/hdphoto2.wdp"/><Relationship Id="rId11" Type="http://schemas.openxmlformats.org/officeDocument/2006/relationships/image" Target="../media/image2.png"/><Relationship Id="rId5" Type="http://schemas.openxmlformats.org/officeDocument/2006/relationships/image" Target="../media/image6.png"/><Relationship Id="rId15" Type="http://schemas.openxmlformats.org/officeDocument/2006/relationships/image" Target="../media/image12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8.png"/><Relationship Id="rId5" Type="http://schemas.openxmlformats.org/officeDocument/2006/relationships/image" Target="../media/image2.png"/><Relationship Id="rId4" Type="http://schemas.openxmlformats.org/officeDocument/2006/relationships/image" Target="../media/image17.svg"/><Relationship Id="rId9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customXml" Target="../ink/ink5.xml"/><Relationship Id="rId18" Type="http://schemas.openxmlformats.org/officeDocument/2006/relationships/image" Target="../media/image27.png"/><Relationship Id="rId26" Type="http://schemas.openxmlformats.org/officeDocument/2006/relationships/image" Target="../media/image31.png"/><Relationship Id="rId39" Type="http://schemas.openxmlformats.org/officeDocument/2006/relationships/customXml" Target="../ink/ink18.xml"/><Relationship Id="rId21" Type="http://schemas.openxmlformats.org/officeDocument/2006/relationships/customXml" Target="../ink/ink9.xml"/><Relationship Id="rId34" Type="http://schemas.openxmlformats.org/officeDocument/2006/relationships/image" Target="../media/image35.png"/><Relationship Id="rId42" Type="http://schemas.openxmlformats.org/officeDocument/2006/relationships/image" Target="../media/image39.png"/><Relationship Id="rId47" Type="http://schemas.openxmlformats.org/officeDocument/2006/relationships/customXml" Target="../ink/ink22.xml"/><Relationship Id="rId50" Type="http://schemas.openxmlformats.org/officeDocument/2006/relationships/image" Target="../media/image43.png"/><Relationship Id="rId55" Type="http://schemas.openxmlformats.org/officeDocument/2006/relationships/customXml" Target="../ink/ink26.xml"/><Relationship Id="rId7" Type="http://schemas.openxmlformats.org/officeDocument/2006/relationships/customXml" Target="../ink/ink2.xml"/><Relationship Id="rId2" Type="http://schemas.openxmlformats.org/officeDocument/2006/relationships/image" Target="../media/image1.jpeg"/><Relationship Id="rId16" Type="http://schemas.openxmlformats.org/officeDocument/2006/relationships/image" Target="../media/image26.png"/><Relationship Id="rId29" Type="http://schemas.openxmlformats.org/officeDocument/2006/relationships/customXml" Target="../ink/ink13.xml"/><Relationship Id="rId11" Type="http://schemas.openxmlformats.org/officeDocument/2006/relationships/customXml" Target="../ink/ink4.xml"/><Relationship Id="rId24" Type="http://schemas.openxmlformats.org/officeDocument/2006/relationships/image" Target="../media/image30.png"/><Relationship Id="rId32" Type="http://schemas.openxmlformats.org/officeDocument/2006/relationships/image" Target="../media/image34.png"/><Relationship Id="rId37" Type="http://schemas.openxmlformats.org/officeDocument/2006/relationships/customXml" Target="../ink/ink17.xml"/><Relationship Id="rId40" Type="http://schemas.openxmlformats.org/officeDocument/2006/relationships/image" Target="../media/image38.png"/><Relationship Id="rId45" Type="http://schemas.openxmlformats.org/officeDocument/2006/relationships/customXml" Target="../ink/ink21.xml"/><Relationship Id="rId53" Type="http://schemas.openxmlformats.org/officeDocument/2006/relationships/customXml" Target="../ink/ink25.xml"/><Relationship Id="rId5" Type="http://schemas.openxmlformats.org/officeDocument/2006/relationships/customXml" Target="../ink/ink1.xml"/><Relationship Id="rId10" Type="http://schemas.openxmlformats.org/officeDocument/2006/relationships/image" Target="../media/image23.png"/><Relationship Id="rId19" Type="http://schemas.openxmlformats.org/officeDocument/2006/relationships/customXml" Target="../ink/ink8.xml"/><Relationship Id="rId31" Type="http://schemas.openxmlformats.org/officeDocument/2006/relationships/customXml" Target="../ink/ink14.xml"/><Relationship Id="rId44" Type="http://schemas.openxmlformats.org/officeDocument/2006/relationships/image" Target="../media/image40.png"/><Relationship Id="rId52" Type="http://schemas.openxmlformats.org/officeDocument/2006/relationships/image" Target="../media/image44.png"/><Relationship Id="rId4" Type="http://schemas.openxmlformats.org/officeDocument/2006/relationships/image" Target="../media/image22.png"/><Relationship Id="rId9" Type="http://schemas.openxmlformats.org/officeDocument/2006/relationships/customXml" Target="../ink/ink3.xml"/><Relationship Id="rId14" Type="http://schemas.openxmlformats.org/officeDocument/2006/relationships/image" Target="../media/image25.png"/><Relationship Id="rId22" Type="http://schemas.openxmlformats.org/officeDocument/2006/relationships/image" Target="../media/image29.png"/><Relationship Id="rId27" Type="http://schemas.openxmlformats.org/officeDocument/2006/relationships/customXml" Target="../ink/ink12.xml"/><Relationship Id="rId30" Type="http://schemas.openxmlformats.org/officeDocument/2006/relationships/image" Target="../media/image33.png"/><Relationship Id="rId35" Type="http://schemas.openxmlformats.org/officeDocument/2006/relationships/customXml" Target="../ink/ink16.xml"/><Relationship Id="rId43" Type="http://schemas.openxmlformats.org/officeDocument/2006/relationships/customXml" Target="../ink/ink20.xml"/><Relationship Id="rId48" Type="http://schemas.openxmlformats.org/officeDocument/2006/relationships/image" Target="../media/image42.png"/><Relationship Id="rId56" Type="http://schemas.openxmlformats.org/officeDocument/2006/relationships/image" Target="../media/image46.png"/><Relationship Id="rId8" Type="http://schemas.openxmlformats.org/officeDocument/2006/relationships/image" Target="../media/image220.png"/><Relationship Id="rId51" Type="http://schemas.openxmlformats.org/officeDocument/2006/relationships/customXml" Target="../ink/ink24.xml"/><Relationship Id="rId3" Type="http://schemas.openxmlformats.org/officeDocument/2006/relationships/image" Target="../media/image2.png"/><Relationship Id="rId12" Type="http://schemas.openxmlformats.org/officeDocument/2006/relationships/image" Target="../media/image24.png"/><Relationship Id="rId17" Type="http://schemas.openxmlformats.org/officeDocument/2006/relationships/customXml" Target="../ink/ink7.xml"/><Relationship Id="rId25" Type="http://schemas.openxmlformats.org/officeDocument/2006/relationships/customXml" Target="../ink/ink11.xml"/><Relationship Id="rId33" Type="http://schemas.openxmlformats.org/officeDocument/2006/relationships/customXml" Target="../ink/ink15.xml"/><Relationship Id="rId38" Type="http://schemas.openxmlformats.org/officeDocument/2006/relationships/image" Target="../media/image37.png"/><Relationship Id="rId46" Type="http://schemas.openxmlformats.org/officeDocument/2006/relationships/image" Target="../media/image41.png"/><Relationship Id="rId20" Type="http://schemas.openxmlformats.org/officeDocument/2006/relationships/image" Target="../media/image28.png"/><Relationship Id="rId41" Type="http://schemas.openxmlformats.org/officeDocument/2006/relationships/customXml" Target="../ink/ink19.xml"/><Relationship Id="rId54" Type="http://schemas.openxmlformats.org/officeDocument/2006/relationships/image" Target="../media/image45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10.png"/><Relationship Id="rId15" Type="http://schemas.openxmlformats.org/officeDocument/2006/relationships/customXml" Target="../ink/ink6.xml"/><Relationship Id="rId23" Type="http://schemas.openxmlformats.org/officeDocument/2006/relationships/customXml" Target="../ink/ink10.xml"/><Relationship Id="rId28" Type="http://schemas.openxmlformats.org/officeDocument/2006/relationships/image" Target="../media/image32.png"/><Relationship Id="rId36" Type="http://schemas.openxmlformats.org/officeDocument/2006/relationships/image" Target="../media/image36.png"/><Relationship Id="rId49" Type="http://schemas.openxmlformats.org/officeDocument/2006/relationships/customXml" Target="../ink/ink23.xml"/></Relationships>
</file>

<file path=ppt/slides/_rels/slide10.xml.rels><?xml version="1.0" encoding="UTF-8" standalone="yes"?>
<Relationships xmlns="http://schemas.openxmlformats.org/package/2006/relationships"><Relationship Id="rId13" Type="http://schemas.openxmlformats.org/officeDocument/2006/relationships/customXml" Target="../ink/ink31.xml"/><Relationship Id="rId18" Type="http://schemas.openxmlformats.org/officeDocument/2006/relationships/image" Target="../media/image27.png"/><Relationship Id="rId26" Type="http://schemas.openxmlformats.org/officeDocument/2006/relationships/image" Target="../media/image31.png"/><Relationship Id="rId39" Type="http://schemas.openxmlformats.org/officeDocument/2006/relationships/customXml" Target="../ink/ink44.xml"/><Relationship Id="rId21" Type="http://schemas.openxmlformats.org/officeDocument/2006/relationships/customXml" Target="../ink/ink35.xml"/><Relationship Id="rId34" Type="http://schemas.openxmlformats.org/officeDocument/2006/relationships/image" Target="../media/image35.png"/><Relationship Id="rId42" Type="http://schemas.openxmlformats.org/officeDocument/2006/relationships/image" Target="../media/image39.png"/><Relationship Id="rId47" Type="http://schemas.openxmlformats.org/officeDocument/2006/relationships/customXml" Target="../ink/ink48.xml"/><Relationship Id="rId50" Type="http://schemas.openxmlformats.org/officeDocument/2006/relationships/image" Target="../media/image43.png"/><Relationship Id="rId55" Type="http://schemas.openxmlformats.org/officeDocument/2006/relationships/customXml" Target="../ink/ink52.xml"/><Relationship Id="rId7" Type="http://schemas.openxmlformats.org/officeDocument/2006/relationships/customXml" Target="../ink/ink28.xml"/><Relationship Id="rId2" Type="http://schemas.openxmlformats.org/officeDocument/2006/relationships/image" Target="../media/image1.jpeg"/><Relationship Id="rId16" Type="http://schemas.openxmlformats.org/officeDocument/2006/relationships/image" Target="../media/image26.png"/><Relationship Id="rId29" Type="http://schemas.openxmlformats.org/officeDocument/2006/relationships/customXml" Target="../ink/ink39.xml"/><Relationship Id="rId11" Type="http://schemas.openxmlformats.org/officeDocument/2006/relationships/customXml" Target="../ink/ink30.xml"/><Relationship Id="rId24" Type="http://schemas.openxmlformats.org/officeDocument/2006/relationships/image" Target="../media/image30.png"/><Relationship Id="rId32" Type="http://schemas.openxmlformats.org/officeDocument/2006/relationships/image" Target="../media/image34.png"/><Relationship Id="rId37" Type="http://schemas.openxmlformats.org/officeDocument/2006/relationships/customXml" Target="../ink/ink43.xml"/><Relationship Id="rId40" Type="http://schemas.openxmlformats.org/officeDocument/2006/relationships/image" Target="../media/image38.png"/><Relationship Id="rId45" Type="http://schemas.openxmlformats.org/officeDocument/2006/relationships/customXml" Target="../ink/ink47.xml"/><Relationship Id="rId53" Type="http://schemas.openxmlformats.org/officeDocument/2006/relationships/customXml" Target="../ink/ink51.xml"/><Relationship Id="rId58" Type="http://schemas.microsoft.com/office/2007/relationships/hdphoto" Target="../media/hdphoto6.wdp"/><Relationship Id="rId5" Type="http://schemas.openxmlformats.org/officeDocument/2006/relationships/customXml" Target="../ink/ink27.xml"/><Relationship Id="rId19" Type="http://schemas.openxmlformats.org/officeDocument/2006/relationships/customXml" Target="../ink/ink34.xml"/><Relationship Id="rId4" Type="http://schemas.openxmlformats.org/officeDocument/2006/relationships/image" Target="../media/image22.png"/><Relationship Id="rId9" Type="http://schemas.openxmlformats.org/officeDocument/2006/relationships/customXml" Target="../ink/ink29.xml"/><Relationship Id="rId14" Type="http://schemas.openxmlformats.org/officeDocument/2006/relationships/image" Target="../media/image25.png"/><Relationship Id="rId22" Type="http://schemas.openxmlformats.org/officeDocument/2006/relationships/image" Target="../media/image29.png"/><Relationship Id="rId27" Type="http://schemas.openxmlformats.org/officeDocument/2006/relationships/customXml" Target="../ink/ink38.xml"/><Relationship Id="rId30" Type="http://schemas.openxmlformats.org/officeDocument/2006/relationships/image" Target="../media/image33.png"/><Relationship Id="rId35" Type="http://schemas.openxmlformats.org/officeDocument/2006/relationships/customXml" Target="../ink/ink42.xml"/><Relationship Id="rId43" Type="http://schemas.openxmlformats.org/officeDocument/2006/relationships/customXml" Target="../ink/ink46.xml"/><Relationship Id="rId48" Type="http://schemas.openxmlformats.org/officeDocument/2006/relationships/image" Target="../media/image42.png"/><Relationship Id="rId56" Type="http://schemas.openxmlformats.org/officeDocument/2006/relationships/image" Target="../media/image46.png"/><Relationship Id="rId8" Type="http://schemas.openxmlformats.org/officeDocument/2006/relationships/image" Target="../media/image220.png"/><Relationship Id="rId51" Type="http://schemas.openxmlformats.org/officeDocument/2006/relationships/customXml" Target="../ink/ink50.xml"/><Relationship Id="rId3" Type="http://schemas.openxmlformats.org/officeDocument/2006/relationships/image" Target="../media/image2.png"/><Relationship Id="rId12" Type="http://schemas.openxmlformats.org/officeDocument/2006/relationships/image" Target="../media/image24.png"/><Relationship Id="rId17" Type="http://schemas.openxmlformats.org/officeDocument/2006/relationships/customXml" Target="../ink/ink33.xml"/><Relationship Id="rId25" Type="http://schemas.openxmlformats.org/officeDocument/2006/relationships/customXml" Target="../ink/ink37.xml"/><Relationship Id="rId33" Type="http://schemas.openxmlformats.org/officeDocument/2006/relationships/customXml" Target="../ink/ink41.xml"/><Relationship Id="rId38" Type="http://schemas.openxmlformats.org/officeDocument/2006/relationships/image" Target="../media/image37.png"/><Relationship Id="rId46" Type="http://schemas.openxmlformats.org/officeDocument/2006/relationships/image" Target="../media/image41.png"/><Relationship Id="rId20" Type="http://schemas.openxmlformats.org/officeDocument/2006/relationships/image" Target="../media/image28.png"/><Relationship Id="rId41" Type="http://schemas.openxmlformats.org/officeDocument/2006/relationships/customXml" Target="../ink/ink45.xml"/><Relationship Id="rId54" Type="http://schemas.openxmlformats.org/officeDocument/2006/relationships/image" Target="../media/image45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10.png"/><Relationship Id="rId15" Type="http://schemas.openxmlformats.org/officeDocument/2006/relationships/customXml" Target="../ink/ink32.xml"/><Relationship Id="rId23" Type="http://schemas.openxmlformats.org/officeDocument/2006/relationships/customXml" Target="../ink/ink36.xml"/><Relationship Id="rId28" Type="http://schemas.openxmlformats.org/officeDocument/2006/relationships/image" Target="../media/image32.png"/><Relationship Id="rId36" Type="http://schemas.openxmlformats.org/officeDocument/2006/relationships/image" Target="../media/image36.png"/><Relationship Id="rId49" Type="http://schemas.openxmlformats.org/officeDocument/2006/relationships/customXml" Target="../ink/ink49.xml"/><Relationship Id="rId57" Type="http://schemas.openxmlformats.org/officeDocument/2006/relationships/image" Target="../media/image47.png"/><Relationship Id="rId10" Type="http://schemas.openxmlformats.org/officeDocument/2006/relationships/image" Target="../media/image23.png"/><Relationship Id="rId31" Type="http://schemas.openxmlformats.org/officeDocument/2006/relationships/customXml" Target="../ink/ink40.xml"/><Relationship Id="rId44" Type="http://schemas.openxmlformats.org/officeDocument/2006/relationships/image" Target="../media/image40.png"/><Relationship Id="rId52" Type="http://schemas.openxmlformats.org/officeDocument/2006/relationships/image" Target="../media/image4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.png"/><Relationship Id="rId4" Type="http://schemas.microsoft.com/office/2007/relationships/hdphoto" Target="../media/hdphoto7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9.png"/><Relationship Id="rId5" Type="http://schemas.microsoft.com/office/2007/relationships/hdphoto" Target="../media/hdphoto7.wdp"/><Relationship Id="rId4" Type="http://schemas.openxmlformats.org/officeDocument/2006/relationships/image" Target="../media/image4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4" name="文本2"/>
          <p:cNvSpPr txBox="1"/>
          <p:nvPr/>
        </p:nvSpPr>
        <p:spPr>
          <a:xfrm>
            <a:off x="228067" y="1887414"/>
            <a:ext cx="11964353" cy="1430849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Unit 3 Pets</a:t>
            </a:r>
          </a:p>
          <a:p>
            <a:pPr marL="0" algn="ctr"/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Period 3 Let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’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s practise. &amp; Connect and colour. &amp; Let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’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s have fun.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1352779" y="3663001"/>
            <a:ext cx="12144819" cy="1841468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spcBef>
                <a:spcPts val="1000"/>
              </a:spcBef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册    次：一年级下册        学    科：英语（外研社版）</a:t>
            </a:r>
          </a:p>
          <a:p>
            <a:pPr marL="0" algn="l">
              <a:spcBef>
                <a:spcPts val="1000"/>
              </a:spcBef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主讲人：李祯熠                学    校：成都市青羊区教育科学研究院</a:t>
            </a:r>
          </a:p>
          <a:p>
            <a:pPr marL="0" algn="l">
              <a:spcBef>
                <a:spcPts val="1000"/>
              </a:spcBef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                                                            附属实验学校</a:t>
            </a:r>
          </a:p>
        </p:txBody>
      </p:sp>
      <p:sp>
        <p:nvSpPr>
          <p:cNvPr id="2" name="文本1">
            <a:extLst>
              <a:ext uri="{FF2B5EF4-FFF2-40B4-BE49-F238E27FC236}">
                <a16:creationId xmlns:a16="http://schemas.microsoft.com/office/drawing/2014/main" id="{15E4D319-C3F0-1A47-B315-C9F2122C13C3}"/>
              </a:ext>
            </a:extLst>
          </p:cNvPr>
          <p:cNvSpPr txBox="1"/>
          <p:nvPr/>
        </p:nvSpPr>
        <p:spPr>
          <a:xfrm>
            <a:off x="1158768" y="679134"/>
            <a:ext cx="6872817" cy="960970"/>
          </a:xfrm>
          <a:prstGeom prst="rect">
            <a:avLst/>
          </a:prstGeom>
          <a:noFill/>
        </p:spPr>
        <p:txBody>
          <a:bodyPr anchor="b"/>
          <a:lstStyle/>
          <a:p>
            <a:pPr marL="0" algn="l">
              <a:lnSpc>
                <a:spcPts val="3400"/>
              </a:lnSpc>
            </a:pPr>
            <a:r>
              <a:rPr lang="zh-CN" altLang="en-US" sz="36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《新启航英语》（预备级）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09380" y="60555"/>
            <a:ext cx="3123431" cy="820881"/>
            <a:chOff x="0" y="0"/>
            <a:chExt cx="3123431" cy="820881"/>
          </a:xfrm>
        </p:grpSpPr>
        <p:sp>
          <p:nvSpPr>
            <p:cNvPr id="3" name="形状1"/>
            <p:cNvSpPr txBox="1"/>
            <p:nvPr/>
          </p:nvSpPr>
          <p:spPr>
            <a:xfrm>
              <a:off x="7620" y="9906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10"/>
            <p:cNvSpPr txBox="1"/>
            <p:nvPr/>
          </p:nvSpPr>
          <p:spPr>
            <a:xfrm>
              <a:off x="0" y="0"/>
              <a:ext cx="3123431" cy="8208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0" name="文本1"/>
          <p:cNvSpPr txBox="1"/>
          <p:nvPr>
            <p:custDataLst>
              <p:tags r:id="rId1"/>
            </p:custDataLst>
          </p:nvPr>
        </p:nvSpPr>
        <p:spPr>
          <a:xfrm>
            <a:off x="2352095" y="3356120"/>
            <a:ext cx="10170361" cy="779780"/>
          </a:xfrm>
          <a:prstGeom prst="rect">
            <a:avLst/>
          </a:prstGeom>
          <a:noFill/>
        </p:spPr>
        <p:txBody>
          <a:bodyPr anchor="t"/>
          <a:lstStyle/>
          <a:p>
            <a:pPr marL="342900" indent="-342900">
              <a:lnSpc>
                <a:spcPts val="2100"/>
              </a:lnSpc>
              <a:buFont typeface="Wingdings" panose="05000000000000000000" pitchFamily="2" charset="2"/>
              <a:buChar char="Ø"/>
            </a:pPr>
            <a:endParaRPr lang="zh-CN" altLang="en-US" sz="2000" b="0" i="0" dirty="0">
              <a:solidFill>
                <a:srgbClr val="000000">
                  <a:alpha val="100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" name="文本2"/>
          <p:cNvSpPr txBox="1"/>
          <p:nvPr>
            <p:custDataLst>
              <p:tags r:id="rId2"/>
            </p:custDataLst>
          </p:nvPr>
        </p:nvSpPr>
        <p:spPr>
          <a:xfrm>
            <a:off x="2352095" y="2665875"/>
            <a:ext cx="8730676" cy="690245"/>
          </a:xfrm>
          <a:prstGeom prst="rect">
            <a:avLst/>
          </a:prstGeom>
          <a:noFill/>
        </p:spPr>
        <p:txBody>
          <a:bodyPr anchor="t"/>
          <a:lstStyle/>
          <a:p>
            <a:pPr marL="342900" indent="-342900">
              <a:buFont typeface="Wingdings" panose="05000000000000000000" pitchFamily="2" charset="2"/>
              <a:buChar char="Ø"/>
            </a:pPr>
            <a:endParaRPr lang="zh-CN" altLang="zh-CN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文本3"/>
          <p:cNvSpPr txBox="1"/>
          <p:nvPr>
            <p:custDataLst>
              <p:tags r:id="rId3"/>
            </p:custDataLst>
          </p:nvPr>
        </p:nvSpPr>
        <p:spPr>
          <a:xfrm>
            <a:off x="1288170" y="2306473"/>
            <a:ext cx="9908369" cy="2879074"/>
          </a:xfrm>
          <a:prstGeom prst="rect">
            <a:avLst/>
          </a:prstGeom>
          <a:noFill/>
        </p:spPr>
        <p:txBody>
          <a:bodyPr anchor="t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在具体情境中，运用所学语言与同伴交流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自己的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宠物。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完成连点成画和涂色的活动，识别、介绍图中的宠物。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画出自己或朋友的宠物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并用英语进行介绍，表达对宠物的喜爱之情。</a:t>
            </a:r>
            <a:endParaRPr lang="zh-CN" altLang="en-US" sz="2800" b="0" i="0" dirty="0">
              <a:solidFill>
                <a:srgbClr val="000000">
                  <a:alpha val="100000"/>
                </a:srgb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标题 27">
            <a:extLst>
              <a:ext uri="{FF2B5EF4-FFF2-40B4-BE49-F238E27FC236}">
                <a16:creationId xmlns:a16="http://schemas.microsoft.com/office/drawing/2014/main" id="{D2815E4E-00CF-5D50-93D7-9B78DF6B63FF}"/>
              </a:ext>
            </a:extLst>
          </p:cNvPr>
          <p:cNvSpPr txBox="1"/>
          <p:nvPr/>
        </p:nvSpPr>
        <p:spPr>
          <a:xfrm>
            <a:off x="1288170" y="1625114"/>
            <a:ext cx="4933444" cy="57404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30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09380" y="60555"/>
            <a:ext cx="3123431" cy="820881"/>
            <a:chOff x="0" y="0"/>
            <a:chExt cx="3123431" cy="820881"/>
          </a:xfrm>
        </p:grpSpPr>
        <p:sp>
          <p:nvSpPr>
            <p:cNvPr id="3" name="形状2"/>
            <p:cNvSpPr txBox="1"/>
            <p:nvPr/>
          </p:nvSpPr>
          <p:spPr>
            <a:xfrm>
              <a:off x="7620" y="9906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3"/>
            <p:cNvSpPr txBox="1"/>
            <p:nvPr/>
          </p:nvSpPr>
          <p:spPr>
            <a:xfrm>
              <a:off x="0" y="0"/>
              <a:ext cx="3123431" cy="8208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7" name="文本1">
            <a:extLst>
              <a:ext uri="{FF2B5EF4-FFF2-40B4-BE49-F238E27FC236}">
                <a16:creationId xmlns:a16="http://schemas.microsoft.com/office/drawing/2014/main" id="{90CDC9EB-F56A-714F-23AD-4C9448DA7D86}"/>
              </a:ext>
            </a:extLst>
          </p:cNvPr>
          <p:cNvSpPr txBox="1"/>
          <p:nvPr/>
        </p:nvSpPr>
        <p:spPr>
          <a:xfrm>
            <a:off x="5119847" y="981713"/>
            <a:ext cx="2362874" cy="513553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Let’s chant.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A8EDC8C2-DBE4-3BDB-0ACB-FC03BEA3CA13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1C23024-31E5-58CF-E786-E9B0C7C48948}"/>
              </a:ext>
            </a:extLst>
          </p:cNvPr>
          <p:cNvSpPr txBox="1"/>
          <p:nvPr/>
        </p:nvSpPr>
        <p:spPr>
          <a:xfrm>
            <a:off x="3877532" y="3644920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23</a:t>
            </a:r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38CEAA2E-5DB3-816F-E62C-32F9052535D3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13">
            <a:extLst>
              <a:ext uri="{FF2B5EF4-FFF2-40B4-BE49-F238E27FC236}">
                <a16:creationId xmlns:a16="http://schemas.microsoft.com/office/drawing/2014/main" id="{4889F78A-5F52-2D85-03B1-27F9ADCD781A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1" name="矩形 15">
              <a:extLst>
                <a:ext uri="{FF2B5EF4-FFF2-40B4-BE49-F238E27FC236}">
                  <a16:creationId xmlns:a16="http://schemas.microsoft.com/office/drawing/2014/main" id="{3B6A4EC6-D694-7C14-8252-AB9225E46FB7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22">
              <a:extLst>
                <a:ext uri="{FF2B5EF4-FFF2-40B4-BE49-F238E27FC236}">
                  <a16:creationId xmlns:a16="http://schemas.microsoft.com/office/drawing/2014/main" id="{80556918-FA95-9E03-64A2-4CAFB49C1177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>
            <a:extLst>
              <a:ext uri="{FF2B5EF4-FFF2-40B4-BE49-F238E27FC236}">
                <a16:creationId xmlns:a16="http://schemas.microsoft.com/office/drawing/2014/main" id="{7793C25B-0F20-C6B0-B67D-3F1AE827EF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152" b="97576" l="7111" r="96000">
                        <a14:foregroundMark x1="30519" y1="10000" x2="64444" y2="7879"/>
                        <a14:foregroundMark x1="59556" y1="5152" x2="75852" y2="16818"/>
                        <a14:foregroundMark x1="74963" y1="13788" x2="89926" y2="30000"/>
                        <a14:foregroundMark x1="90370" y1="31818" x2="96000" y2="51970"/>
                        <a14:foregroundMark x1="96000" y1="51970" x2="91111" y2="70909"/>
                        <a14:foregroundMark x1="91111" y1="70909" x2="91111" y2="70909"/>
                        <a14:foregroundMark x1="90074" y1="72121" x2="74222" y2="85455"/>
                        <a14:foregroundMark x1="74222" y1="85455" x2="49185" y2="93636"/>
                        <a14:foregroundMark x1="18815" y1="76212" x2="34074" y2="87727"/>
                        <a14:foregroundMark x1="34074" y1="87727" x2="57481" y2="94697"/>
                        <a14:foregroundMark x1="57481" y1="94697" x2="73185" y2="91061"/>
                        <a14:foregroundMark x1="73185" y1="91061" x2="75704" y2="88788"/>
                        <a14:foregroundMark x1="30519" y1="11818" x2="21185" y2="24697"/>
                        <a14:foregroundMark x1="19259" y1="20909" x2="9778" y2="39545"/>
                        <a14:foregroundMark x1="8741" y1="40303" x2="9926" y2="61364"/>
                        <a14:foregroundMark x1="9481" y1="64394" x2="27111" y2="85606"/>
                        <a14:foregroundMark x1="25185" y1="86364" x2="46815" y2="95000"/>
                        <a14:foregroundMark x1="50222" y1="97727" x2="56593" y2="97727"/>
                        <a14:foregroundMark x1="7111" y1="48788" x2="12296" y2="6575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84973" y="2661904"/>
            <a:ext cx="1507490" cy="1473990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:a16="http://schemas.microsoft.com/office/drawing/2014/main" id="{1818845D-46D3-D231-C900-2ED2D56969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422" b="95934" l="5136" r="96073">
                        <a14:foregroundMark x1="25378" y1="14608" x2="53323" y2="10843"/>
                        <a14:foregroundMark x1="49849" y1="6627" x2="66163" y2="9337"/>
                        <a14:foregroundMark x1="64199" y1="7681" x2="75680" y2="15361"/>
                        <a14:foregroundMark x1="75982" y1="13855" x2="90181" y2="29819"/>
                        <a14:foregroundMark x1="89426" y1="30120" x2="93958" y2="46988"/>
                        <a14:foregroundMark x1="93958" y1="48193" x2="86405" y2="73795"/>
                        <a14:foregroundMark x1="86405" y1="73795" x2="68731" y2="89006"/>
                        <a14:foregroundMark x1="68731" y1="89006" x2="51662" y2="93825"/>
                        <a14:foregroundMark x1="51662" y1="93825" x2="49849" y2="93976"/>
                        <a14:foregroundMark x1="46979" y1="89759" x2="50151" y2="90361"/>
                        <a14:foregroundMark x1="12991" y1="73193" x2="28701" y2="87349"/>
                        <a14:foregroundMark x1="29154" y1="89307" x2="45770" y2="91867"/>
                        <a14:foregroundMark x1="6344" y1="45482" x2="16616" y2="71988"/>
                        <a14:foregroundMark x1="10121" y1="66265" x2="15257" y2="74247"/>
                        <a14:foregroundMark x1="9668" y1="67620" x2="8308" y2="40663"/>
                        <a14:foregroundMark x1="8308" y1="40663" x2="16314" y2="23042"/>
                        <a14:foregroundMark x1="16314" y1="23042" x2="22961" y2="16265"/>
                        <a14:foregroundMark x1="22961" y1="16265" x2="40181" y2="8434"/>
                        <a14:foregroundMark x1="40181" y1="8434" x2="49245" y2="7380"/>
                        <a14:foregroundMark x1="49245" y1="7380" x2="56344" y2="7380"/>
                        <a14:foregroundMark x1="56495" y1="6024" x2="40030" y2="7831"/>
                        <a14:foregroundMark x1="40030" y1="7831" x2="27039" y2="12801"/>
                        <a14:foregroundMark x1="27039" y1="12801" x2="12236" y2="28614"/>
                        <a14:foregroundMark x1="12236" y1="28614" x2="5287" y2="45783"/>
                        <a14:foregroundMark x1="5287" y1="45783" x2="5136" y2="54819"/>
                        <a14:foregroundMark x1="5136" y1="54819" x2="12236" y2="73795"/>
                        <a14:foregroundMark x1="12236" y1="73795" x2="17069" y2="79819"/>
                        <a14:foregroundMark x1="45770" y1="5572" x2="54381" y2="6325"/>
                        <a14:foregroundMark x1="91239" y1="34488" x2="96073" y2="47590"/>
                        <a14:foregroundMark x1="96073" y1="48193" x2="92296" y2="66566"/>
                        <a14:foregroundMark x1="91843" y1="67620" x2="85045" y2="78464"/>
                        <a14:foregroundMark x1="85045" y1="78464" x2="82024" y2="80873"/>
                        <a14:foregroundMark x1="81269" y1="82380" x2="66012" y2="92470"/>
                        <a14:foregroundMark x1="65106" y1="92771" x2="51662" y2="95934"/>
                        <a14:foregroundMark x1="51662" y1="95934" x2="33535" y2="9231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17101" y="2642877"/>
            <a:ext cx="1507490" cy="1512044"/>
          </a:xfrm>
          <a:prstGeom prst="rect">
            <a:avLst/>
          </a:prstGeom>
        </p:spPr>
      </p:pic>
      <p:pic>
        <p:nvPicPr>
          <p:cNvPr id="36" name="图片 35">
            <a:extLst>
              <a:ext uri="{FF2B5EF4-FFF2-40B4-BE49-F238E27FC236}">
                <a16:creationId xmlns:a16="http://schemas.microsoft.com/office/drawing/2014/main" id="{256D2E8C-3326-589B-9916-D7FA54B931C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136" b="97734" l="2164" r="99073">
                        <a14:foregroundMark x1="25039" y1="11329" x2="59969" y2="12085"/>
                        <a14:foregroundMark x1="55487" y1="7251" x2="67079" y2="7855"/>
                        <a14:foregroundMark x1="58578" y1="6193" x2="76198" y2="20997"/>
                        <a14:foregroundMark x1="74034" y1="12236" x2="89335" y2="26737"/>
                        <a14:foregroundMark x1="86862" y1="24018" x2="92736" y2="44713"/>
                        <a14:foregroundMark x1="92736" y1="37764" x2="94281" y2="50000"/>
                        <a14:foregroundMark x1="95363" y1="46828" x2="93972" y2="63897"/>
                        <a14:foregroundMark x1="95518" y1="60423" x2="84389" y2="79003"/>
                        <a14:foregroundMark x1="84080" y1="79909" x2="66924" y2="89879"/>
                        <a14:foregroundMark x1="65379" y1="92447" x2="42040" y2="92145"/>
                        <a14:foregroundMark x1="6646" y1="64502" x2="18702" y2="78701"/>
                        <a14:foregroundMark x1="6028" y1="43958" x2="5719" y2="58912"/>
                        <a14:foregroundMark x1="5100" y1="47583" x2="15765" y2="23716"/>
                        <a14:foregroundMark x1="15765" y1="23716" x2="16229" y2="23263"/>
                        <a14:foregroundMark x1="22257" y1="17372" x2="37249" y2="8006"/>
                        <a14:foregroundMark x1="30603" y1="8157" x2="51623" y2="6495"/>
                        <a14:foregroundMark x1="19011" y1="14804" x2="18083" y2="25227"/>
                        <a14:foregroundMark x1="2164" y1="51057" x2="7728" y2="65106"/>
                        <a14:foregroundMark x1="8037" y1="68731" x2="18702" y2="85650"/>
                        <a14:foregroundMark x1="18702" y1="85650" x2="18702" y2="85650"/>
                        <a14:foregroundMark x1="18856" y1="83837" x2="34621" y2="91843"/>
                        <a14:foregroundMark x1="34930" y1="92296" x2="52087" y2="94562"/>
                        <a14:foregroundMark x1="51932" y1="95015" x2="63833" y2="95317"/>
                        <a14:foregroundMark x1="99073" y1="47281" x2="99073" y2="47281"/>
                        <a14:foregroundMark x1="44668" y1="97432" x2="52705" y2="977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20717" y="2686454"/>
            <a:ext cx="1392605" cy="1424891"/>
          </a:xfrm>
          <a:prstGeom prst="rect">
            <a:avLst/>
          </a:prstGeom>
        </p:spPr>
      </p:pic>
      <p:pic>
        <p:nvPicPr>
          <p:cNvPr id="32" name="图片 31">
            <a:extLst>
              <a:ext uri="{FF2B5EF4-FFF2-40B4-BE49-F238E27FC236}">
                <a16:creationId xmlns:a16="http://schemas.microsoft.com/office/drawing/2014/main" id="{3B2A6187-DA03-C9FD-5170-050F65D3674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840" b="96861" l="7692" r="95646">
                        <a14:foregroundMark x1="58345" y1="6577" x2="70537" y2="16293"/>
                        <a14:foregroundMark x1="71263" y1="12407" x2="88389" y2="24664"/>
                        <a14:foregroundMark x1="87808" y1="26158" x2="96226" y2="46039"/>
                        <a14:foregroundMark x1="94485" y1="45291" x2="93904" y2="65321"/>
                        <a14:foregroundMark x1="92308" y1="65919" x2="83019" y2="76682"/>
                        <a14:foregroundMark x1="11901" y1="39163" x2="11321" y2="55605"/>
                        <a14:foregroundMark x1="11321" y1="55605" x2="15094" y2="69806"/>
                        <a14:foregroundMark x1="15094" y1="69806" x2="18142" y2="73991"/>
                        <a14:foregroundMark x1="16110" y1="73842" x2="27866" y2="87145"/>
                        <a14:foregroundMark x1="22932" y1="84753" x2="43832" y2="94170"/>
                        <a14:foregroundMark x1="43832" y1="94170" x2="43832" y2="94170"/>
                        <a14:foregroundMark x1="43106" y1="92825" x2="68795" y2="88341"/>
                        <a14:foregroundMark x1="59507" y1="92975" x2="81567" y2="84006"/>
                        <a14:foregroundMark x1="49202" y1="94170" x2="57765" y2="93871"/>
                        <a14:foregroundMark x1="48186" y1="95815" x2="55733" y2="97010"/>
                        <a14:foregroundMark x1="51669" y1="7025" x2="65312" y2="6876"/>
                        <a14:foregroundMark x1="49057" y1="6428" x2="26415" y2="14948"/>
                        <a14:foregroundMark x1="25689" y1="15546" x2="16691" y2="33034"/>
                        <a14:foregroundMark x1="16691" y1="33034" x2="16255" y2="33333"/>
                        <a14:foregroundMark x1="13643" y1="33184" x2="12337" y2="50523"/>
                        <a14:foregroundMark x1="12337" y1="50523" x2="12337" y2="50523"/>
                        <a14:foregroundMark x1="7837" y1="51868" x2="12337" y2="67713"/>
                        <a14:foregroundMark x1="8273" y1="53064" x2="14804" y2="34529"/>
                        <a14:foregroundMark x1="17707" y1="21375" x2="12482" y2="36622"/>
                        <a14:foregroundMark x1="48476" y1="2840" x2="48476" y2="284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52845" y="2667034"/>
            <a:ext cx="1507490" cy="1463731"/>
          </a:xfrm>
          <a:prstGeom prst="rect">
            <a:avLst/>
          </a:prstGeom>
        </p:spPr>
      </p:pic>
      <p:sp>
        <p:nvSpPr>
          <p:cNvPr id="2" name="形状1"/>
          <p:cNvSpPr txBox="1"/>
          <p:nvPr/>
        </p:nvSpPr>
        <p:spPr>
          <a:xfrm>
            <a:off x="3517101" y="1887478"/>
            <a:ext cx="5492279" cy="661408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solidFill>
              <a:srgbClr val="3B564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/>
          </a:p>
        </p:txBody>
      </p:sp>
      <p:grpSp>
        <p:nvGrpSpPr>
          <p:cNvPr id="3" name="组合1"/>
          <p:cNvGrpSpPr/>
          <p:nvPr/>
        </p:nvGrpSpPr>
        <p:grpSpPr>
          <a:xfrm>
            <a:off x="9009380" y="60555"/>
            <a:ext cx="3123431" cy="820881"/>
            <a:chOff x="0" y="0"/>
            <a:chExt cx="3123431" cy="820881"/>
          </a:xfrm>
        </p:grpSpPr>
        <p:sp>
          <p:nvSpPr>
            <p:cNvPr id="4" name="形状7"/>
            <p:cNvSpPr txBox="1"/>
            <p:nvPr/>
          </p:nvSpPr>
          <p:spPr>
            <a:xfrm>
              <a:off x="7620" y="9906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5" name="文本3"/>
            <p:cNvSpPr txBox="1"/>
            <p:nvPr/>
          </p:nvSpPr>
          <p:spPr>
            <a:xfrm>
              <a:off x="0" y="0"/>
              <a:ext cx="3123431" cy="8208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6" name="图片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2" name="文本1"/>
          <p:cNvSpPr txBox="1"/>
          <p:nvPr/>
        </p:nvSpPr>
        <p:spPr>
          <a:xfrm>
            <a:off x="3632948" y="1839672"/>
            <a:ext cx="5325045" cy="63864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3200" b="0" i="0" dirty="0">
                <a:latin typeface="Times New Roman" panose="02020603050405020304"/>
                <a:ea typeface="Times New Roman" panose="02020603050405020304"/>
              </a:rPr>
              <a:t>I have a pet. It</a:t>
            </a:r>
            <a:r>
              <a:rPr lang="en-US" altLang="zh-CN" sz="3200" b="0" i="0" dirty="0">
                <a:latin typeface="Times New Roman" panose="02020603050405020304"/>
                <a:ea typeface="Times New Roman" panose="02020603050405020304"/>
              </a:rPr>
              <a:t>’</a:t>
            </a:r>
            <a:r>
              <a:rPr lang="zh-CN" altLang="en-US" sz="3200" b="0" i="0" dirty="0">
                <a:latin typeface="Times New Roman" panose="02020603050405020304"/>
                <a:ea typeface="Times New Roman" panose="02020603050405020304"/>
              </a:rPr>
              <a:t>s a _______.</a:t>
            </a:r>
          </a:p>
        </p:txBody>
      </p:sp>
      <p:pic>
        <p:nvPicPr>
          <p:cNvPr id="14" name="图片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30851" y="4273926"/>
            <a:ext cx="783627" cy="1395095"/>
          </a:xfrm>
          <a:prstGeom prst="rect">
            <a:avLst/>
          </a:prstGeom>
        </p:spPr>
      </p:pic>
      <p:pic>
        <p:nvPicPr>
          <p:cNvPr id="15" name="图片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08926" y="4457613"/>
            <a:ext cx="1507490" cy="1116018"/>
          </a:xfrm>
          <a:prstGeom prst="rect">
            <a:avLst/>
          </a:prstGeom>
        </p:spPr>
      </p:pic>
      <p:pic>
        <p:nvPicPr>
          <p:cNvPr id="16" name="图片1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21686" y="4271130"/>
            <a:ext cx="980657" cy="1511935"/>
          </a:xfrm>
          <a:prstGeom prst="rect">
            <a:avLst/>
          </a:prstGeom>
        </p:spPr>
      </p:pic>
      <p:pic>
        <p:nvPicPr>
          <p:cNvPr id="17" name="图片11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18424" y="4459895"/>
            <a:ext cx="1541911" cy="1160145"/>
          </a:xfrm>
          <a:prstGeom prst="rect">
            <a:avLst/>
          </a:prstGeom>
        </p:spPr>
      </p:pic>
      <p:sp>
        <p:nvSpPr>
          <p:cNvPr id="20" name="文本1">
            <a:extLst>
              <a:ext uri="{FF2B5EF4-FFF2-40B4-BE49-F238E27FC236}">
                <a16:creationId xmlns:a16="http://schemas.microsoft.com/office/drawing/2014/main" id="{408C8316-2398-E1AE-61BD-754E7DB9ACF1}"/>
              </a:ext>
            </a:extLst>
          </p:cNvPr>
          <p:cNvSpPr txBox="1"/>
          <p:nvPr/>
        </p:nvSpPr>
        <p:spPr>
          <a:xfrm>
            <a:off x="5018868" y="928398"/>
            <a:ext cx="2564832" cy="525664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Look</a:t>
            </a:r>
            <a:r>
              <a:rPr lang="en-US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E8F47E4B-0FEC-A8C1-CCDB-25A76E8F67BD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>
            <a:extLst>
              <a:ext uri="{FF2B5EF4-FFF2-40B4-BE49-F238E27FC236}">
                <a16:creationId xmlns:a16="http://schemas.microsoft.com/office/drawing/2014/main" id="{6C87C63D-4A87-43DB-D2DD-888388F2DE8A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9" name="矩形 15">
              <a:extLst>
                <a:ext uri="{FF2B5EF4-FFF2-40B4-BE49-F238E27FC236}">
                  <a16:creationId xmlns:a16="http://schemas.microsoft.com/office/drawing/2014/main" id="{DF2337CF-E0BE-86E8-463C-42DAA690B2E6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>
              <a:extLst>
                <a:ext uri="{FF2B5EF4-FFF2-40B4-BE49-F238E27FC236}">
                  <a16:creationId xmlns:a16="http://schemas.microsoft.com/office/drawing/2014/main" id="{02EB4DC6-D28D-D56D-960E-D79DEADC8CCB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11" name="图片 10">
            <a:extLst>
              <a:ext uri="{FF2B5EF4-FFF2-40B4-BE49-F238E27FC236}">
                <a16:creationId xmlns:a16="http://schemas.microsoft.com/office/drawing/2014/main" id="{ADCAAC97-9C9A-A0D3-8ACA-6E04C23986F8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4762" b="96429" l="6418" r="95821">
                        <a14:foregroundMark x1="47015" y1="9077" x2="63433" y2="10565"/>
                        <a14:foregroundMark x1="60000" y1="7887" x2="73731" y2="18304"/>
                        <a14:foregroundMark x1="75373" y1="13988" x2="88060" y2="26488"/>
                        <a14:foregroundMark x1="86866" y1="26637" x2="93134" y2="45089"/>
                        <a14:foregroundMark x1="93284" y1="45238" x2="92090" y2="58929"/>
                        <a14:foregroundMark x1="92836" y1="59077" x2="79851" y2="84226"/>
                        <a14:foregroundMark x1="79851" y1="84226" x2="58507" y2="92708"/>
                        <a14:foregroundMark x1="17164" y1="75893" x2="39701" y2="92560"/>
                        <a14:foregroundMark x1="9701" y1="31548" x2="9552" y2="53720"/>
                        <a14:foregroundMark x1="6716" y1="49107" x2="14030" y2="72173"/>
                        <a14:foregroundMark x1="8209" y1="64435" x2="18060" y2="80655"/>
                        <a14:foregroundMark x1="15522" y1="78423" x2="31343" y2="87649"/>
                        <a14:foregroundMark x1="29701" y1="88244" x2="61642" y2="96429"/>
                        <a14:foregroundMark x1="90149" y1="70982" x2="84644" y2="84382"/>
                        <a14:foregroundMark x1="93881" y1="45238" x2="93731" y2="58333"/>
                        <a14:foregroundMark x1="92388" y1="36905" x2="95821" y2="53423"/>
                        <a14:foregroundMark x1="72687" y1="12054" x2="57761" y2="9524"/>
                        <a14:foregroundMark x1="53582" y1="7292" x2="35224" y2="11458"/>
                        <a14:foregroundMark x1="31493" y1="13690" x2="15075" y2="20387"/>
                        <a14:foregroundMark x1="15522" y1="23065" x2="8806" y2="36310"/>
                        <a14:foregroundMark x1="33731" y1="11161" x2="52836" y2="4762"/>
                        <a14:backgroundMark x1="83881" y1="86310" x2="83881" y2="86310"/>
                        <a14:backgroundMark x1="83881" y1="86012" x2="83881" y2="86012"/>
                        <a14:backgroundMark x1="84328" y1="85417" x2="84328" y2="85417"/>
                        <a14:backgroundMark x1="83881" y1="86012" x2="83881" y2="86012"/>
                        <a14:backgroundMark x1="83582" y1="87202" x2="84776" y2="85268"/>
                        <a14:backgroundMark x1="84925" y1="84524" x2="84925" y2="84524"/>
                        <a14:backgroundMark x1="84925" y1="84226" x2="84925" y2="84226"/>
                        <a14:backgroundMark x1="84627" y1="84970" x2="84627" y2="84970"/>
                        <a14:backgroundMark x1="85224" y1="84524" x2="85224" y2="8452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92735" y="2664723"/>
            <a:ext cx="1463984" cy="1468353"/>
          </a:xfrm>
          <a:prstGeom prst="rect">
            <a:avLst/>
          </a:prstGeom>
        </p:spPr>
      </p:pic>
      <p:pic>
        <p:nvPicPr>
          <p:cNvPr id="18" name="图片7">
            <a:extLst>
              <a:ext uri="{FF2B5EF4-FFF2-40B4-BE49-F238E27FC236}">
                <a16:creationId xmlns:a16="http://schemas.microsoft.com/office/drawing/2014/main" id="{2C026389-B433-214F-52E2-B976959684A2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54029" y="4484755"/>
            <a:ext cx="1640205" cy="11688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09380" y="60555"/>
            <a:ext cx="3123431" cy="820881"/>
            <a:chOff x="0" y="0"/>
            <a:chExt cx="3123431" cy="820881"/>
          </a:xfrm>
        </p:grpSpPr>
        <p:sp>
          <p:nvSpPr>
            <p:cNvPr id="3" name="形状4"/>
            <p:cNvSpPr txBox="1"/>
            <p:nvPr/>
          </p:nvSpPr>
          <p:spPr>
            <a:xfrm>
              <a:off x="7620" y="9906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3123431" cy="8208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6" name="文本1">
            <a:extLst>
              <a:ext uri="{FF2B5EF4-FFF2-40B4-BE49-F238E27FC236}">
                <a16:creationId xmlns:a16="http://schemas.microsoft.com/office/drawing/2014/main" id="{D3FAF949-52FD-3E18-6C8D-87D964382666}"/>
              </a:ext>
            </a:extLst>
          </p:cNvPr>
          <p:cNvSpPr txBox="1"/>
          <p:nvPr/>
        </p:nvSpPr>
        <p:spPr>
          <a:xfrm>
            <a:off x="5028295" y="933619"/>
            <a:ext cx="2545979" cy="543889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Look</a:t>
            </a:r>
            <a:r>
              <a:rPr lang="en-US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D4978218-8B82-F10E-1381-8B211B7E62F3}"/>
              </a:ext>
            </a:extLst>
          </p:cNvPr>
          <p:cNvGrpSpPr/>
          <p:nvPr/>
        </p:nvGrpSpPr>
        <p:grpSpPr>
          <a:xfrm>
            <a:off x="985597" y="2002401"/>
            <a:ext cx="10100665" cy="3966761"/>
            <a:chOff x="1045667" y="1782968"/>
            <a:chExt cx="10100665" cy="3966761"/>
          </a:xfrm>
        </p:grpSpPr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id="{B898BDB1-81E6-ECB5-2B30-4D28441DC7D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45667" y="1782968"/>
              <a:ext cx="10100665" cy="3966761"/>
            </a:xfrm>
            <a:prstGeom prst="rect">
              <a:avLst/>
            </a:prstGeom>
          </p:spPr>
        </p:pic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5CC64C13-9D8A-613E-AA61-435301C71CE1}"/>
                </a:ext>
              </a:extLst>
            </p:cNvPr>
            <p:cNvSpPr/>
            <p:nvPr/>
          </p:nvSpPr>
          <p:spPr>
            <a:xfrm>
              <a:off x="1194727" y="1782968"/>
              <a:ext cx="4118137" cy="385421"/>
            </a:xfrm>
            <a:prstGeom prst="rect">
              <a:avLst/>
            </a:prstGeom>
            <a:solidFill>
              <a:srgbClr val="BBE4E4"/>
            </a:solidFill>
            <a:ln>
              <a:solidFill>
                <a:srgbClr val="BBE4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7213233" y="4117393"/>
            <a:ext cx="1729454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 i="1" dirty="0">
                <a:solidFill>
                  <a:srgbClr val="264265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Arial Unicode MS" panose="020B0604020202020204" pitchFamily="34" charset="-122"/>
              </a:rPr>
              <a:t>a rabbit.</a:t>
            </a:r>
            <a:endParaRPr lang="zh-CN" altLang="en-US" sz="2800" b="1" i="1" dirty="0">
              <a:solidFill>
                <a:srgbClr val="264265"/>
              </a:solidFill>
              <a:latin typeface="Segoe UI Black" panose="020B0A02040204020203" pitchFamily="34" charset="0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1" name="形状3"/>
          <p:cNvSpPr txBox="1"/>
          <p:nvPr/>
        </p:nvSpPr>
        <p:spPr>
          <a:xfrm>
            <a:off x="3049983" y="3147042"/>
            <a:ext cx="1128226" cy="1031449"/>
          </a:xfrm>
          <a:custGeom>
            <a:avLst/>
            <a:gdLst>
              <a:gd name="connsiteX0" fmla="*/ 688100 w 1376201"/>
              <a:gd name="connsiteY0" fmla="*/ 0 h 1376201"/>
              <a:gd name="connsiteX1" fmla="*/ 1068128 w 1376201"/>
              <a:gd name="connsiteY1" fmla="*/ 0 h 1376201"/>
              <a:gd name="connsiteX2" fmla="*/ 1376201 w 1376201"/>
              <a:gd name="connsiteY2" fmla="*/ 1068128 h 1376201"/>
              <a:gd name="connsiteX3" fmla="*/ 308073 w 1376201"/>
              <a:gd name="connsiteY3" fmla="*/ 1376201 h 1376201"/>
              <a:gd name="connsiteX4" fmla="*/ 0 w 1376201"/>
              <a:gd name="connsiteY4" fmla="*/ 308073 h 1376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6201" h="1376201">
                <a:moveTo>
                  <a:pt x="688100" y="0"/>
                </a:moveTo>
                <a:cubicBezTo>
                  <a:pt x="1068128" y="0"/>
                  <a:pt x="1376201" y="308073"/>
                  <a:pt x="1376201" y="688100"/>
                </a:cubicBezTo>
                <a:cubicBezTo>
                  <a:pt x="1376201" y="1068128"/>
                  <a:pt x="1068128" y="1376201"/>
                  <a:pt x="688100" y="1376201"/>
                </a:cubicBezTo>
                <a:cubicBezTo>
                  <a:pt x="308073" y="1376201"/>
                  <a:pt x="0" y="1068128"/>
                  <a:pt x="0" y="688100"/>
                </a:cubicBezTo>
                <a:cubicBezTo>
                  <a:pt x="0" y="308073"/>
                  <a:pt x="308073" y="0"/>
                  <a:pt x="688100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95250">
            <a:solidFill>
              <a:srgbClr val="FF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/>
          </a:p>
        </p:txBody>
      </p:sp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D906F79A-4181-006D-D8B4-BEB4B9A31436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13">
            <a:extLst>
              <a:ext uri="{FF2B5EF4-FFF2-40B4-BE49-F238E27FC236}">
                <a16:creationId xmlns:a16="http://schemas.microsoft.com/office/drawing/2014/main" id="{17955A2D-F99D-BF93-3669-A29F445221D6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2" name="矩形 15">
              <a:extLst>
                <a:ext uri="{FF2B5EF4-FFF2-40B4-BE49-F238E27FC236}">
                  <a16:creationId xmlns:a16="http://schemas.microsoft.com/office/drawing/2014/main" id="{A9309B2D-8180-5AF8-063C-322FA670BF35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矩形 22">
              <a:extLst>
                <a:ext uri="{FF2B5EF4-FFF2-40B4-BE49-F238E27FC236}">
                  <a16:creationId xmlns:a16="http://schemas.microsoft.com/office/drawing/2014/main" id="{CF69293B-93F8-C169-BF2D-2BED9F2E3800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9B03E739-7063-7E53-0902-2F0DF0476D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341565" y="1760218"/>
            <a:ext cx="9863645" cy="3976140"/>
          </a:xfrm>
          <a:prstGeom prst="rect">
            <a:avLst/>
          </a:prstGeom>
        </p:spPr>
      </p:pic>
      <p:grpSp>
        <p:nvGrpSpPr>
          <p:cNvPr id="2" name="组合1"/>
          <p:cNvGrpSpPr/>
          <p:nvPr/>
        </p:nvGrpSpPr>
        <p:grpSpPr>
          <a:xfrm>
            <a:off x="9009380" y="60555"/>
            <a:ext cx="3123431" cy="820881"/>
            <a:chOff x="0" y="0"/>
            <a:chExt cx="3123431" cy="820881"/>
          </a:xfrm>
        </p:grpSpPr>
        <p:sp>
          <p:nvSpPr>
            <p:cNvPr id="3" name="形状4"/>
            <p:cNvSpPr txBox="1"/>
            <p:nvPr/>
          </p:nvSpPr>
          <p:spPr>
            <a:xfrm>
              <a:off x="7620" y="9906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3123431" cy="8208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3585577" y="3135746"/>
            <a:ext cx="584649" cy="5761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图片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09789" y="3080573"/>
            <a:ext cx="436494" cy="777091"/>
          </a:xfrm>
          <a:prstGeom prst="rect">
            <a:avLst/>
          </a:prstGeom>
        </p:spPr>
      </p:pic>
      <p:pic>
        <p:nvPicPr>
          <p:cNvPr id="16" name="图片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37777" y="3157944"/>
            <a:ext cx="836299" cy="619125"/>
          </a:xfrm>
          <a:prstGeom prst="rect">
            <a:avLst/>
          </a:prstGeom>
        </p:spPr>
      </p:pic>
      <p:pic>
        <p:nvPicPr>
          <p:cNvPr id="17" name="图片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22915" y="3186727"/>
            <a:ext cx="746352" cy="561561"/>
          </a:xfrm>
          <a:prstGeom prst="rect">
            <a:avLst/>
          </a:prstGeom>
        </p:spPr>
      </p:pic>
      <p:pic>
        <p:nvPicPr>
          <p:cNvPr id="18" name="图片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64961" y="3089965"/>
            <a:ext cx="462260" cy="712693"/>
          </a:xfrm>
          <a:prstGeom prst="rect">
            <a:avLst/>
          </a:prstGeom>
        </p:spPr>
      </p:pic>
      <p:sp>
        <p:nvSpPr>
          <p:cNvPr id="11" name="文本1">
            <a:extLst>
              <a:ext uri="{FF2B5EF4-FFF2-40B4-BE49-F238E27FC236}">
                <a16:creationId xmlns:a16="http://schemas.microsoft.com/office/drawing/2014/main" id="{8F72DC13-32A4-5D97-D603-A5ED85ECEBE5}"/>
              </a:ext>
            </a:extLst>
          </p:cNvPr>
          <p:cNvSpPr txBox="1"/>
          <p:nvPr/>
        </p:nvSpPr>
        <p:spPr>
          <a:xfrm>
            <a:off x="4952986" y="951145"/>
            <a:ext cx="2696596" cy="523877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Let’s </a:t>
            </a:r>
            <a:r>
              <a:rPr lang="en-US" sz="3200" b="1" i="0" dirty="0" err="1">
                <a:latin typeface="Times New Roman" panose="02020603050405020304"/>
                <a:ea typeface="Times New Roman" panose="02020603050405020304"/>
              </a:rPr>
              <a:t>practise</a:t>
            </a: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  <a:endParaRPr lang="zh-CN" altLang="en-US" sz="3200" b="1" i="0" dirty="0">
              <a:latin typeface="Times New Roman" panose="02020603050405020304"/>
              <a:ea typeface="Times New Roman" panose="02020603050405020304"/>
            </a:endParaRP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F200F603-31B2-E9CC-C6D0-0C31F35F2F64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>
            <a:extLst>
              <a:ext uri="{FF2B5EF4-FFF2-40B4-BE49-F238E27FC236}">
                <a16:creationId xmlns:a16="http://schemas.microsoft.com/office/drawing/2014/main" id="{55943A0D-68FC-21E7-F081-921167A461D8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9" name="矩形 15">
              <a:extLst>
                <a:ext uri="{FF2B5EF4-FFF2-40B4-BE49-F238E27FC236}">
                  <a16:creationId xmlns:a16="http://schemas.microsoft.com/office/drawing/2014/main" id="{6C6B5124-36EF-9298-46A5-4F51BDE3BE85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>
              <a:extLst>
                <a:ext uri="{FF2B5EF4-FFF2-40B4-BE49-F238E27FC236}">
                  <a16:creationId xmlns:a16="http://schemas.microsoft.com/office/drawing/2014/main" id="{E593CEFE-E418-6266-7926-96786AE20CAD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62797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09380" y="60555"/>
            <a:ext cx="3123431" cy="820881"/>
            <a:chOff x="0" y="0"/>
            <a:chExt cx="3123431" cy="820881"/>
          </a:xfrm>
        </p:grpSpPr>
        <p:sp>
          <p:nvSpPr>
            <p:cNvPr id="3" name="形状1"/>
            <p:cNvSpPr txBox="1"/>
            <p:nvPr/>
          </p:nvSpPr>
          <p:spPr>
            <a:xfrm>
              <a:off x="7620" y="9906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3123431" cy="8208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8696739" y="2007704"/>
            <a:ext cx="30413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What’s this?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696739" y="3112196"/>
            <a:ext cx="30413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1">
            <a:extLst>
              <a:ext uri="{FF2B5EF4-FFF2-40B4-BE49-F238E27FC236}">
                <a16:creationId xmlns:a16="http://schemas.microsoft.com/office/drawing/2014/main" id="{84441A0C-D854-2F70-2599-5DDC8217047C}"/>
              </a:ext>
            </a:extLst>
          </p:cNvPr>
          <p:cNvSpPr txBox="1"/>
          <p:nvPr/>
        </p:nvSpPr>
        <p:spPr>
          <a:xfrm>
            <a:off x="4751747" y="963694"/>
            <a:ext cx="2973863" cy="572028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Look</a:t>
            </a:r>
            <a:r>
              <a:rPr lang="en-US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and guess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pic>
        <p:nvPicPr>
          <p:cNvPr id="19" name="图片 18">
            <a:extLst>
              <a:ext uri="{FF2B5EF4-FFF2-40B4-BE49-F238E27FC236}">
                <a16:creationId xmlns:a16="http://schemas.microsoft.com/office/drawing/2014/main" id="{939D2A86-862E-8224-7FB8-71B844E763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2812" y="1651249"/>
            <a:ext cx="5206787" cy="3968335"/>
          </a:xfrm>
          <a:prstGeom prst="rect">
            <a:avLst/>
          </a:prstGeom>
        </p:spPr>
      </p:pic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FB45FF81-A0CD-961B-B257-4319FD99EB46}"/>
              </a:ext>
            </a:extLst>
          </p:cNvPr>
          <p:cNvCxnSpPr>
            <a:cxnSpLocks/>
          </p:cNvCxnSpPr>
          <p:nvPr/>
        </p:nvCxnSpPr>
        <p:spPr>
          <a:xfrm flipV="1">
            <a:off x="3460309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13">
            <a:extLst>
              <a:ext uri="{FF2B5EF4-FFF2-40B4-BE49-F238E27FC236}">
                <a16:creationId xmlns:a16="http://schemas.microsoft.com/office/drawing/2014/main" id="{F8A2804C-FD32-E30F-86E1-4A115DB893BF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8" name="矩形 15">
              <a:extLst>
                <a:ext uri="{FF2B5EF4-FFF2-40B4-BE49-F238E27FC236}">
                  <a16:creationId xmlns:a16="http://schemas.microsoft.com/office/drawing/2014/main" id="{16214816-BED4-3E42-507C-8362B15CA4BD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22">
              <a:extLst>
                <a:ext uri="{FF2B5EF4-FFF2-40B4-BE49-F238E27FC236}">
                  <a16:creationId xmlns:a16="http://schemas.microsoft.com/office/drawing/2014/main" id="{6D0560A5-F1B7-1EDB-E700-D12280AD5EEE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09380" y="60555"/>
            <a:ext cx="3123431" cy="820881"/>
            <a:chOff x="0" y="0"/>
            <a:chExt cx="3123431" cy="820881"/>
          </a:xfrm>
        </p:grpSpPr>
        <p:sp>
          <p:nvSpPr>
            <p:cNvPr id="3" name="形状1"/>
            <p:cNvSpPr txBox="1"/>
            <p:nvPr/>
          </p:nvSpPr>
          <p:spPr>
            <a:xfrm>
              <a:off x="7620" y="9906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3123431" cy="8208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8653445" y="2266121"/>
            <a:ext cx="30413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your pencil.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653445" y="2893687"/>
            <a:ext cx="30413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Draw from 1 to 26.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1">
            <a:extLst>
              <a:ext uri="{FF2B5EF4-FFF2-40B4-BE49-F238E27FC236}">
                <a16:creationId xmlns:a16="http://schemas.microsoft.com/office/drawing/2014/main" id="{182CF4DC-46EE-D78A-45B0-BFDDD52F859C}"/>
              </a:ext>
            </a:extLst>
          </p:cNvPr>
          <p:cNvSpPr txBox="1"/>
          <p:nvPr/>
        </p:nvSpPr>
        <p:spPr>
          <a:xfrm>
            <a:off x="4989696" y="971875"/>
            <a:ext cx="2623177" cy="560308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Let’s connect.</a:t>
            </a: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C1E31182-EE1E-7CCB-D8A5-3036AF95D0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2812" y="1651249"/>
            <a:ext cx="5206787" cy="3968335"/>
          </a:xfrm>
          <a:prstGeom prst="rect">
            <a:avLst/>
          </a:prstGeom>
        </p:spPr>
      </p:pic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5B77DD54-96FC-B7F1-2120-3B3D44F04522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>
            <a:extLst>
              <a:ext uri="{FF2B5EF4-FFF2-40B4-BE49-F238E27FC236}">
                <a16:creationId xmlns:a16="http://schemas.microsoft.com/office/drawing/2014/main" id="{4A1A2736-369F-4481-E7EB-89E84A356504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2" name="矩形 15">
              <a:extLst>
                <a:ext uri="{FF2B5EF4-FFF2-40B4-BE49-F238E27FC236}">
                  <a16:creationId xmlns:a16="http://schemas.microsoft.com/office/drawing/2014/main" id="{626AC368-293B-EBEB-A18D-EBE33886ED6D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矩形 22">
              <a:extLst>
                <a:ext uri="{FF2B5EF4-FFF2-40B4-BE49-F238E27FC236}">
                  <a16:creationId xmlns:a16="http://schemas.microsoft.com/office/drawing/2014/main" id="{8BAF9D1A-EED4-CDE6-DAE3-5DCE62FEDF5E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4038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09380" y="60555"/>
            <a:ext cx="3123431" cy="820881"/>
            <a:chOff x="0" y="0"/>
            <a:chExt cx="3123431" cy="820881"/>
          </a:xfrm>
        </p:grpSpPr>
        <p:sp>
          <p:nvSpPr>
            <p:cNvPr id="3" name="形状5"/>
            <p:cNvSpPr txBox="1"/>
            <p:nvPr/>
          </p:nvSpPr>
          <p:spPr>
            <a:xfrm>
              <a:off x="7620" y="9906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3123431" cy="8208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7222210" y="2286000"/>
            <a:ext cx="30413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What’s this?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1">
            <a:extLst>
              <a:ext uri="{FF2B5EF4-FFF2-40B4-BE49-F238E27FC236}">
                <a16:creationId xmlns:a16="http://schemas.microsoft.com/office/drawing/2014/main" id="{8B0EA3FA-4145-676C-3116-4E8CE20B89C3}"/>
              </a:ext>
            </a:extLst>
          </p:cNvPr>
          <p:cNvSpPr txBox="1"/>
          <p:nvPr/>
        </p:nvSpPr>
        <p:spPr>
          <a:xfrm>
            <a:off x="4858896" y="946026"/>
            <a:ext cx="2563107" cy="56342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Look</a:t>
            </a:r>
            <a:r>
              <a:rPr lang="en-US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FA973C8F-063C-199A-D2D7-9414AEAA5710}"/>
              </a:ext>
            </a:extLst>
          </p:cNvPr>
          <p:cNvSpPr txBox="1"/>
          <p:nvPr/>
        </p:nvSpPr>
        <p:spPr>
          <a:xfrm>
            <a:off x="7222210" y="3039077"/>
            <a:ext cx="30413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It’s a rabbit.</a:t>
            </a:r>
            <a:endParaRPr lang="zh-CN" altLang="en-US" sz="2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3" name="组合 72">
            <a:extLst>
              <a:ext uri="{FF2B5EF4-FFF2-40B4-BE49-F238E27FC236}">
                <a16:creationId xmlns:a16="http://schemas.microsoft.com/office/drawing/2014/main" id="{3D5E4BCE-5E82-D2C7-B253-5533B378DC31}"/>
              </a:ext>
            </a:extLst>
          </p:cNvPr>
          <p:cNvGrpSpPr/>
          <p:nvPr/>
        </p:nvGrpSpPr>
        <p:grpSpPr>
          <a:xfrm>
            <a:off x="1528449" y="1888507"/>
            <a:ext cx="5283715" cy="4073095"/>
            <a:chOff x="350732" y="1600009"/>
            <a:chExt cx="5816388" cy="4432940"/>
          </a:xfrm>
        </p:grpSpPr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id="{FD431968-884F-A0BE-CA5B-01DB1495E81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50732" y="1600009"/>
              <a:ext cx="5816388" cy="4432940"/>
            </a:xfrm>
            <a:prstGeom prst="rect">
              <a:avLst/>
            </a:prstGeom>
          </p:spPr>
        </p:pic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5">
              <p14:nvContentPartPr>
                <p14:cNvPr id="30" name="墨迹 29">
                  <a:extLst>
                    <a:ext uri="{FF2B5EF4-FFF2-40B4-BE49-F238E27FC236}">
                      <a16:creationId xmlns:a16="http://schemas.microsoft.com/office/drawing/2014/main" id="{50DC76BF-E881-6BB2-7B8D-DAFF5E909CFC}"/>
                    </a:ext>
                  </a:extLst>
                </p14:cNvPr>
                <p14:cNvContentPartPr/>
                <p14:nvPr/>
              </p14:nvContentPartPr>
              <p14:xfrm>
                <a:off x="1240280" y="2982100"/>
                <a:ext cx="530280" cy="408240"/>
              </p14:xfrm>
            </p:contentPart>
          </mc:Choice>
          <mc:Fallback xmlns="">
            <p:pic>
              <p:nvPicPr>
                <p:cNvPr id="30" name="墨迹 29">
                  <a:extLst>
                    <a:ext uri="{FF2B5EF4-FFF2-40B4-BE49-F238E27FC236}">
                      <a16:creationId xmlns:a16="http://schemas.microsoft.com/office/drawing/2014/main" id="{50DC76BF-E881-6BB2-7B8D-DAFF5E909CFC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231280" y="2928100"/>
                  <a:ext cx="547920" cy="515880"/>
                </a:xfrm>
                <a:prstGeom prst="rect">
                  <a:avLst/>
                </a:prstGeom>
              </p:spPr>
            </p:pic>
          </mc:Fallback>
        </mc:AlternateContent>
        <p:grpSp>
          <p:nvGrpSpPr>
            <p:cNvPr id="39" name="组合 38">
              <a:extLst>
                <a:ext uri="{FF2B5EF4-FFF2-40B4-BE49-F238E27FC236}">
                  <a16:creationId xmlns:a16="http://schemas.microsoft.com/office/drawing/2014/main" id="{69A7E6F1-C32E-3E1D-A959-4235862731F4}"/>
                </a:ext>
              </a:extLst>
            </p:cNvPr>
            <p:cNvGrpSpPr/>
            <p:nvPr/>
          </p:nvGrpSpPr>
          <p:grpSpPr>
            <a:xfrm>
              <a:off x="995120" y="3388180"/>
              <a:ext cx="1067400" cy="1870920"/>
              <a:chOff x="995120" y="3388180"/>
              <a:chExt cx="1067400" cy="1870920"/>
            </a:xfrm>
          </p:grpSpPr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7">
                <p14:nvContentPartPr>
                  <p14:cNvPr id="31" name="墨迹 30">
                    <a:extLst>
                      <a:ext uri="{FF2B5EF4-FFF2-40B4-BE49-F238E27FC236}">
                        <a16:creationId xmlns:a16="http://schemas.microsoft.com/office/drawing/2014/main" id="{93791FEB-6ECA-546F-9370-B8F2A22BE22A}"/>
                      </a:ext>
                    </a:extLst>
                  </p14:cNvPr>
                  <p14:cNvContentPartPr/>
                  <p14:nvPr/>
                </p14:nvContentPartPr>
                <p14:xfrm>
                  <a:off x="995120" y="3388180"/>
                  <a:ext cx="259920" cy="888120"/>
                </p14:xfrm>
              </p:contentPart>
            </mc:Choice>
            <mc:Fallback xmlns="">
              <p:pic>
                <p:nvPicPr>
                  <p:cNvPr id="31" name="墨迹 30">
                    <a:extLst>
                      <a:ext uri="{FF2B5EF4-FFF2-40B4-BE49-F238E27FC236}">
                        <a16:creationId xmlns:a16="http://schemas.microsoft.com/office/drawing/2014/main" id="{93791FEB-6ECA-546F-9370-B8F2A22BE22A}"/>
                      </a:ext>
                    </a:extLst>
                  </p:cNvPr>
                  <p:cNvPicPr/>
                  <p:nvPr/>
                </p:nvPicPr>
                <p:blipFill>
                  <a:blip r:embed="rId8"/>
                  <a:stretch>
                    <a:fillRect/>
                  </a:stretch>
                </p:blipFill>
                <p:spPr>
                  <a:xfrm>
                    <a:off x="986120" y="3334180"/>
                    <a:ext cx="277560" cy="99576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9">
                <p14:nvContentPartPr>
                  <p14:cNvPr id="32" name="墨迹 31">
                    <a:extLst>
                      <a:ext uri="{FF2B5EF4-FFF2-40B4-BE49-F238E27FC236}">
                        <a16:creationId xmlns:a16="http://schemas.microsoft.com/office/drawing/2014/main" id="{E1B8A402-6BDA-AD51-F98F-BE5DF4057624}"/>
                      </a:ext>
                    </a:extLst>
                  </p14:cNvPr>
                  <p14:cNvContentPartPr/>
                  <p14:nvPr/>
                </p14:nvContentPartPr>
                <p14:xfrm>
                  <a:off x="1010600" y="4282420"/>
                  <a:ext cx="72720" cy="190440"/>
                </p14:xfrm>
              </p:contentPart>
            </mc:Choice>
            <mc:Fallback xmlns="">
              <p:pic>
                <p:nvPicPr>
                  <p:cNvPr id="32" name="墨迹 31">
                    <a:extLst>
                      <a:ext uri="{FF2B5EF4-FFF2-40B4-BE49-F238E27FC236}">
                        <a16:creationId xmlns:a16="http://schemas.microsoft.com/office/drawing/2014/main" id="{E1B8A402-6BDA-AD51-F98F-BE5DF4057624}"/>
                      </a:ext>
                    </a:extLst>
                  </p:cNvPr>
                  <p:cNvPicPr/>
                  <p:nvPr/>
                </p:nvPicPr>
                <p:blipFill>
                  <a:blip r:embed="rId10"/>
                  <a:stretch>
                    <a:fillRect/>
                  </a:stretch>
                </p:blipFill>
                <p:spPr>
                  <a:xfrm>
                    <a:off x="1001960" y="4228420"/>
                    <a:ext cx="90360" cy="29808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11">
                <p14:nvContentPartPr>
                  <p14:cNvPr id="33" name="墨迹 32">
                    <a:extLst>
                      <a:ext uri="{FF2B5EF4-FFF2-40B4-BE49-F238E27FC236}">
                        <a16:creationId xmlns:a16="http://schemas.microsoft.com/office/drawing/2014/main" id="{E5DC7792-7394-5695-6930-5E02AC5B4E5B}"/>
                      </a:ext>
                    </a:extLst>
                  </p14:cNvPr>
                  <p14:cNvContentPartPr/>
                  <p14:nvPr/>
                </p14:nvContentPartPr>
                <p14:xfrm>
                  <a:off x="1084400" y="4475380"/>
                  <a:ext cx="115920" cy="215280"/>
                </p14:xfrm>
              </p:contentPart>
            </mc:Choice>
            <mc:Fallback xmlns="">
              <p:pic>
                <p:nvPicPr>
                  <p:cNvPr id="33" name="墨迹 32">
                    <a:extLst>
                      <a:ext uri="{FF2B5EF4-FFF2-40B4-BE49-F238E27FC236}">
                        <a16:creationId xmlns:a16="http://schemas.microsoft.com/office/drawing/2014/main" id="{E5DC7792-7394-5695-6930-5E02AC5B4E5B}"/>
                      </a:ext>
                    </a:extLst>
                  </p:cNvPr>
                  <p:cNvPicPr/>
                  <p:nvPr/>
                </p:nvPicPr>
                <p:blipFill>
                  <a:blip r:embed="rId12"/>
                  <a:stretch>
                    <a:fillRect/>
                  </a:stretch>
                </p:blipFill>
                <p:spPr>
                  <a:xfrm>
                    <a:off x="1075760" y="4421380"/>
                    <a:ext cx="133560" cy="32292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13">
                <p14:nvContentPartPr>
                  <p14:cNvPr id="34" name="墨迹 33">
                    <a:extLst>
                      <a:ext uri="{FF2B5EF4-FFF2-40B4-BE49-F238E27FC236}">
                        <a16:creationId xmlns:a16="http://schemas.microsoft.com/office/drawing/2014/main" id="{72BE7E5B-380E-DEFC-EB8C-E489882CDDD0}"/>
                      </a:ext>
                    </a:extLst>
                  </p14:cNvPr>
                  <p14:cNvContentPartPr/>
                  <p14:nvPr/>
                </p14:nvContentPartPr>
                <p14:xfrm>
                  <a:off x="1183400" y="4678060"/>
                  <a:ext cx="460800" cy="197280"/>
                </p14:xfrm>
              </p:contentPart>
            </mc:Choice>
            <mc:Fallback xmlns="">
              <p:pic>
                <p:nvPicPr>
                  <p:cNvPr id="34" name="墨迹 33">
                    <a:extLst>
                      <a:ext uri="{FF2B5EF4-FFF2-40B4-BE49-F238E27FC236}">
                        <a16:creationId xmlns:a16="http://schemas.microsoft.com/office/drawing/2014/main" id="{72BE7E5B-380E-DEFC-EB8C-E489882CDDD0}"/>
                      </a:ext>
                    </a:extLst>
                  </p:cNvPr>
                  <p:cNvPicPr/>
                  <p:nvPr/>
                </p:nvPicPr>
                <p:blipFill>
                  <a:blip r:embed="rId14"/>
                  <a:stretch>
                    <a:fillRect/>
                  </a:stretch>
                </p:blipFill>
                <p:spPr>
                  <a:xfrm>
                    <a:off x="1174760" y="4624060"/>
                    <a:ext cx="478440" cy="30492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15">
                <p14:nvContentPartPr>
                  <p14:cNvPr id="36" name="墨迹 35">
                    <a:extLst>
                      <a:ext uri="{FF2B5EF4-FFF2-40B4-BE49-F238E27FC236}">
                        <a16:creationId xmlns:a16="http://schemas.microsoft.com/office/drawing/2014/main" id="{59796254-4907-6E05-9ECA-61A95B4B663F}"/>
                      </a:ext>
                    </a:extLst>
                  </p14:cNvPr>
                  <p14:cNvContentPartPr/>
                  <p14:nvPr/>
                </p14:nvContentPartPr>
                <p14:xfrm>
                  <a:off x="1645640" y="4835740"/>
                  <a:ext cx="415440" cy="56520"/>
                </p14:xfrm>
              </p:contentPart>
            </mc:Choice>
            <mc:Fallback xmlns="">
              <p:pic>
                <p:nvPicPr>
                  <p:cNvPr id="36" name="墨迹 35">
                    <a:extLst>
                      <a:ext uri="{FF2B5EF4-FFF2-40B4-BE49-F238E27FC236}">
                        <a16:creationId xmlns:a16="http://schemas.microsoft.com/office/drawing/2014/main" id="{59796254-4907-6E05-9ECA-61A95B4B663F}"/>
                      </a:ext>
                    </a:extLst>
                  </p:cNvPr>
                  <p:cNvPicPr/>
                  <p:nvPr/>
                </p:nvPicPr>
                <p:blipFill>
                  <a:blip r:embed="rId16"/>
                  <a:stretch>
                    <a:fillRect/>
                  </a:stretch>
                </p:blipFill>
                <p:spPr>
                  <a:xfrm>
                    <a:off x="1637000" y="4782100"/>
                    <a:ext cx="433080" cy="16416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17">
                <p14:nvContentPartPr>
                  <p14:cNvPr id="38" name="墨迹 37">
                    <a:extLst>
                      <a:ext uri="{FF2B5EF4-FFF2-40B4-BE49-F238E27FC236}">
                        <a16:creationId xmlns:a16="http://schemas.microsoft.com/office/drawing/2014/main" id="{2980C4E6-7ADD-CA23-3058-3ABEF5D310BC}"/>
                      </a:ext>
                    </a:extLst>
                  </p14:cNvPr>
                  <p14:cNvContentPartPr/>
                  <p14:nvPr/>
                </p14:nvContentPartPr>
                <p14:xfrm>
                  <a:off x="1882880" y="4889380"/>
                  <a:ext cx="179640" cy="369720"/>
                </p14:xfrm>
              </p:contentPart>
            </mc:Choice>
            <mc:Fallback xmlns="">
              <p:pic>
                <p:nvPicPr>
                  <p:cNvPr id="38" name="墨迹 37">
                    <a:extLst>
                      <a:ext uri="{FF2B5EF4-FFF2-40B4-BE49-F238E27FC236}">
                        <a16:creationId xmlns:a16="http://schemas.microsoft.com/office/drawing/2014/main" id="{2980C4E6-7ADD-CA23-3058-3ABEF5D310BC}"/>
                      </a:ext>
                    </a:extLst>
                  </p:cNvPr>
                  <p:cNvPicPr/>
                  <p:nvPr/>
                </p:nvPicPr>
                <p:blipFill>
                  <a:blip r:embed="rId18"/>
                  <a:stretch>
                    <a:fillRect/>
                  </a:stretch>
                </p:blipFill>
                <p:spPr>
                  <a:xfrm>
                    <a:off x="1873880" y="4835380"/>
                    <a:ext cx="197280" cy="477360"/>
                  </a:xfrm>
                  <a:prstGeom prst="rect">
                    <a:avLst/>
                  </a:prstGeom>
                </p:spPr>
              </p:pic>
            </mc:Fallback>
          </mc:AlternateContent>
        </p:grpSp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19">
              <p14:nvContentPartPr>
                <p14:cNvPr id="40" name="墨迹 39">
                  <a:extLst>
                    <a:ext uri="{FF2B5EF4-FFF2-40B4-BE49-F238E27FC236}">
                      <a16:creationId xmlns:a16="http://schemas.microsoft.com/office/drawing/2014/main" id="{B383ECDE-7640-0236-34D7-AF0ACE4BFCDF}"/>
                    </a:ext>
                  </a:extLst>
                </p14:cNvPr>
                <p14:cNvContentPartPr/>
                <p14:nvPr/>
              </p14:nvContentPartPr>
              <p14:xfrm>
                <a:off x="1866680" y="5288140"/>
                <a:ext cx="375480" cy="363600"/>
              </p14:xfrm>
            </p:contentPart>
          </mc:Choice>
          <mc:Fallback xmlns="">
            <p:pic>
              <p:nvPicPr>
                <p:cNvPr id="40" name="墨迹 39">
                  <a:extLst>
                    <a:ext uri="{FF2B5EF4-FFF2-40B4-BE49-F238E27FC236}">
                      <a16:creationId xmlns:a16="http://schemas.microsoft.com/office/drawing/2014/main" id="{B383ECDE-7640-0236-34D7-AF0ACE4BFCDF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1858040" y="5234140"/>
                  <a:ext cx="393120" cy="471240"/>
                </a:xfrm>
                <a:prstGeom prst="rect">
                  <a:avLst/>
                </a:prstGeom>
              </p:spPr>
            </p:pic>
          </mc:Fallback>
        </mc:AlternateContent>
        <p:grpSp>
          <p:nvGrpSpPr>
            <p:cNvPr id="46" name="组合 45">
              <a:extLst>
                <a:ext uri="{FF2B5EF4-FFF2-40B4-BE49-F238E27FC236}">
                  <a16:creationId xmlns:a16="http://schemas.microsoft.com/office/drawing/2014/main" id="{5E149B75-4883-8438-A6D9-921B61CBA2BD}"/>
                </a:ext>
              </a:extLst>
            </p:cNvPr>
            <p:cNvGrpSpPr/>
            <p:nvPr/>
          </p:nvGrpSpPr>
          <p:grpSpPr>
            <a:xfrm>
              <a:off x="2268080" y="5244940"/>
              <a:ext cx="2657520" cy="422280"/>
              <a:chOff x="2268080" y="5244940"/>
              <a:chExt cx="2657520" cy="422280"/>
            </a:xfrm>
          </p:grpSpPr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21">
                <p14:nvContentPartPr>
                  <p14:cNvPr id="41" name="墨迹 40">
                    <a:extLst>
                      <a:ext uri="{FF2B5EF4-FFF2-40B4-BE49-F238E27FC236}">
                        <a16:creationId xmlns:a16="http://schemas.microsoft.com/office/drawing/2014/main" id="{10C4B334-B750-AA94-0640-CB296949AA14}"/>
                      </a:ext>
                    </a:extLst>
                  </p14:cNvPr>
                  <p14:cNvContentPartPr/>
                  <p14:nvPr/>
                </p14:nvContentPartPr>
                <p14:xfrm>
                  <a:off x="2268080" y="5470300"/>
                  <a:ext cx="457200" cy="196920"/>
                </p14:xfrm>
              </p:contentPart>
            </mc:Choice>
            <mc:Fallback xmlns="">
              <p:pic>
                <p:nvPicPr>
                  <p:cNvPr id="41" name="墨迹 40">
                    <a:extLst>
                      <a:ext uri="{FF2B5EF4-FFF2-40B4-BE49-F238E27FC236}">
                        <a16:creationId xmlns:a16="http://schemas.microsoft.com/office/drawing/2014/main" id="{10C4B334-B750-AA94-0640-CB296949AA14}"/>
                      </a:ext>
                    </a:extLst>
                  </p:cNvPr>
                  <p:cNvPicPr/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>
                    <a:off x="2259080" y="5416300"/>
                    <a:ext cx="474840" cy="30456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23">
                <p14:nvContentPartPr>
                  <p14:cNvPr id="42" name="墨迹 41">
                    <a:extLst>
                      <a:ext uri="{FF2B5EF4-FFF2-40B4-BE49-F238E27FC236}">
                        <a16:creationId xmlns:a16="http://schemas.microsoft.com/office/drawing/2014/main" id="{2D9DDFEF-448A-57A7-98C7-6CA5B0DC2C33}"/>
                      </a:ext>
                    </a:extLst>
                  </p14:cNvPr>
                  <p14:cNvContentPartPr/>
                  <p14:nvPr/>
                </p14:nvContentPartPr>
                <p14:xfrm>
                  <a:off x="2727800" y="5247820"/>
                  <a:ext cx="859680" cy="210960"/>
                </p14:xfrm>
              </p:contentPart>
            </mc:Choice>
            <mc:Fallback xmlns="">
              <p:pic>
                <p:nvPicPr>
                  <p:cNvPr id="42" name="墨迹 41">
                    <a:extLst>
                      <a:ext uri="{FF2B5EF4-FFF2-40B4-BE49-F238E27FC236}">
                        <a16:creationId xmlns:a16="http://schemas.microsoft.com/office/drawing/2014/main" id="{2D9DDFEF-448A-57A7-98C7-6CA5B0DC2C33}"/>
                      </a:ext>
                    </a:extLst>
                  </p:cNvPr>
                  <p:cNvPicPr/>
                  <p:nvPr/>
                </p:nvPicPr>
                <p:blipFill>
                  <a:blip r:embed="rId24"/>
                  <a:stretch>
                    <a:fillRect/>
                  </a:stretch>
                </p:blipFill>
                <p:spPr>
                  <a:xfrm>
                    <a:off x="2718800" y="5193820"/>
                    <a:ext cx="877320" cy="3186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25">
                <p14:nvContentPartPr>
                  <p14:cNvPr id="43" name="墨迹 42">
                    <a:extLst>
                      <a:ext uri="{FF2B5EF4-FFF2-40B4-BE49-F238E27FC236}">
                        <a16:creationId xmlns:a16="http://schemas.microsoft.com/office/drawing/2014/main" id="{A29320DE-6468-B827-B4C4-A2DB599EE771}"/>
                      </a:ext>
                    </a:extLst>
                  </p14:cNvPr>
                  <p14:cNvContentPartPr/>
                  <p14:nvPr/>
                </p14:nvContentPartPr>
                <p14:xfrm>
                  <a:off x="3604040" y="5244940"/>
                  <a:ext cx="138600" cy="129600"/>
                </p14:xfrm>
              </p:contentPart>
            </mc:Choice>
            <mc:Fallback xmlns="">
              <p:pic>
                <p:nvPicPr>
                  <p:cNvPr id="43" name="墨迹 42">
                    <a:extLst>
                      <a:ext uri="{FF2B5EF4-FFF2-40B4-BE49-F238E27FC236}">
                        <a16:creationId xmlns:a16="http://schemas.microsoft.com/office/drawing/2014/main" id="{A29320DE-6468-B827-B4C4-A2DB599EE771}"/>
                      </a:ext>
                    </a:extLst>
                  </p:cNvPr>
                  <p:cNvPicPr/>
                  <p:nvPr/>
                </p:nvPicPr>
                <p:blipFill>
                  <a:blip r:embed="rId26"/>
                  <a:stretch>
                    <a:fillRect/>
                  </a:stretch>
                </p:blipFill>
                <p:spPr>
                  <a:xfrm>
                    <a:off x="3595400" y="5190940"/>
                    <a:ext cx="156240" cy="23724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27">
                <p14:nvContentPartPr>
                  <p14:cNvPr id="44" name="墨迹 43">
                    <a:extLst>
                      <a:ext uri="{FF2B5EF4-FFF2-40B4-BE49-F238E27FC236}">
                        <a16:creationId xmlns:a16="http://schemas.microsoft.com/office/drawing/2014/main" id="{D726856B-6F23-4A8B-932F-000F3AC3B66A}"/>
                      </a:ext>
                    </a:extLst>
                  </p14:cNvPr>
                  <p14:cNvContentPartPr/>
                  <p14:nvPr/>
                </p14:nvContentPartPr>
                <p14:xfrm>
                  <a:off x="3771800" y="5377060"/>
                  <a:ext cx="678960" cy="185040"/>
                </p14:xfrm>
              </p:contentPart>
            </mc:Choice>
            <mc:Fallback xmlns="">
              <p:pic>
                <p:nvPicPr>
                  <p:cNvPr id="44" name="墨迹 43">
                    <a:extLst>
                      <a:ext uri="{FF2B5EF4-FFF2-40B4-BE49-F238E27FC236}">
                        <a16:creationId xmlns:a16="http://schemas.microsoft.com/office/drawing/2014/main" id="{D726856B-6F23-4A8B-932F-000F3AC3B66A}"/>
                      </a:ext>
                    </a:extLst>
                  </p:cNvPr>
                  <p:cNvPicPr/>
                  <p:nvPr/>
                </p:nvPicPr>
                <p:blipFill>
                  <a:blip r:embed="rId28"/>
                  <a:stretch>
                    <a:fillRect/>
                  </a:stretch>
                </p:blipFill>
                <p:spPr>
                  <a:xfrm>
                    <a:off x="3762800" y="5323060"/>
                    <a:ext cx="696600" cy="29268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29">
                <p14:nvContentPartPr>
                  <p14:cNvPr id="45" name="墨迹 44">
                    <a:extLst>
                      <a:ext uri="{FF2B5EF4-FFF2-40B4-BE49-F238E27FC236}">
                        <a16:creationId xmlns:a16="http://schemas.microsoft.com/office/drawing/2014/main" id="{650F2EC6-2A16-22DC-5E2C-8D4FAABDF1E4}"/>
                      </a:ext>
                    </a:extLst>
                  </p14:cNvPr>
                  <p14:cNvContentPartPr/>
                  <p14:nvPr/>
                </p14:nvContentPartPr>
                <p14:xfrm>
                  <a:off x="4482800" y="5317660"/>
                  <a:ext cx="442800" cy="245160"/>
                </p14:xfrm>
              </p:contentPart>
            </mc:Choice>
            <mc:Fallback xmlns="">
              <p:pic>
                <p:nvPicPr>
                  <p:cNvPr id="45" name="墨迹 44">
                    <a:extLst>
                      <a:ext uri="{FF2B5EF4-FFF2-40B4-BE49-F238E27FC236}">
                        <a16:creationId xmlns:a16="http://schemas.microsoft.com/office/drawing/2014/main" id="{650F2EC6-2A16-22DC-5E2C-8D4FAABDF1E4}"/>
                      </a:ext>
                    </a:extLst>
                  </p:cNvPr>
                  <p:cNvPicPr/>
                  <p:nvPr/>
                </p:nvPicPr>
                <p:blipFill>
                  <a:blip r:embed="rId30"/>
                  <a:stretch>
                    <a:fillRect/>
                  </a:stretch>
                </p:blipFill>
                <p:spPr>
                  <a:xfrm>
                    <a:off x="4474160" y="5263660"/>
                    <a:ext cx="460440" cy="352800"/>
                  </a:xfrm>
                  <a:prstGeom prst="rect">
                    <a:avLst/>
                  </a:prstGeom>
                </p:spPr>
              </p:pic>
            </mc:Fallback>
          </mc:AlternateContent>
        </p:grpSp>
        <p:grpSp>
          <p:nvGrpSpPr>
            <p:cNvPr id="49" name="组合 48">
              <a:extLst>
                <a:ext uri="{FF2B5EF4-FFF2-40B4-BE49-F238E27FC236}">
                  <a16:creationId xmlns:a16="http://schemas.microsoft.com/office/drawing/2014/main" id="{5920FA5E-8C27-6544-D2C1-C3BEF77E55CC}"/>
                </a:ext>
              </a:extLst>
            </p:cNvPr>
            <p:cNvGrpSpPr/>
            <p:nvPr/>
          </p:nvGrpSpPr>
          <p:grpSpPr>
            <a:xfrm>
              <a:off x="4924880" y="4294180"/>
              <a:ext cx="582120" cy="997920"/>
              <a:chOff x="4924880" y="4294180"/>
              <a:chExt cx="582120" cy="997920"/>
            </a:xfrm>
          </p:grpSpPr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31">
                <p14:nvContentPartPr>
                  <p14:cNvPr id="47" name="墨迹 46">
                    <a:extLst>
                      <a:ext uri="{FF2B5EF4-FFF2-40B4-BE49-F238E27FC236}">
                        <a16:creationId xmlns:a16="http://schemas.microsoft.com/office/drawing/2014/main" id="{02187DDF-913D-3B80-F273-50F5B1D59F2F}"/>
                      </a:ext>
                    </a:extLst>
                  </p14:cNvPr>
                  <p14:cNvContentPartPr/>
                  <p14:nvPr/>
                </p14:nvContentPartPr>
                <p14:xfrm>
                  <a:off x="4924880" y="4677580"/>
                  <a:ext cx="541800" cy="614520"/>
                </p14:xfrm>
              </p:contentPart>
            </mc:Choice>
            <mc:Fallback xmlns="">
              <p:pic>
                <p:nvPicPr>
                  <p:cNvPr id="47" name="墨迹 46">
                    <a:extLst>
                      <a:ext uri="{FF2B5EF4-FFF2-40B4-BE49-F238E27FC236}">
                        <a16:creationId xmlns:a16="http://schemas.microsoft.com/office/drawing/2014/main" id="{02187DDF-913D-3B80-F273-50F5B1D59F2F}"/>
                      </a:ext>
                    </a:extLst>
                  </p:cNvPr>
                  <p:cNvPicPr/>
                  <p:nvPr/>
                </p:nvPicPr>
                <p:blipFill>
                  <a:blip r:embed="rId32"/>
                  <a:stretch>
                    <a:fillRect/>
                  </a:stretch>
                </p:blipFill>
                <p:spPr>
                  <a:xfrm>
                    <a:off x="4916240" y="4623580"/>
                    <a:ext cx="559440" cy="72216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33">
                <p14:nvContentPartPr>
                  <p14:cNvPr id="48" name="墨迹 47">
                    <a:extLst>
                      <a:ext uri="{FF2B5EF4-FFF2-40B4-BE49-F238E27FC236}">
                        <a16:creationId xmlns:a16="http://schemas.microsoft.com/office/drawing/2014/main" id="{357AF060-867B-4E34-2A0C-3E86FE7C22DD}"/>
                      </a:ext>
                    </a:extLst>
                  </p14:cNvPr>
                  <p14:cNvContentPartPr/>
                  <p14:nvPr/>
                </p14:nvContentPartPr>
                <p14:xfrm>
                  <a:off x="5478560" y="4294180"/>
                  <a:ext cx="28440" cy="354240"/>
                </p14:xfrm>
              </p:contentPart>
            </mc:Choice>
            <mc:Fallback xmlns="">
              <p:pic>
                <p:nvPicPr>
                  <p:cNvPr id="48" name="墨迹 47">
                    <a:extLst>
                      <a:ext uri="{FF2B5EF4-FFF2-40B4-BE49-F238E27FC236}">
                        <a16:creationId xmlns:a16="http://schemas.microsoft.com/office/drawing/2014/main" id="{357AF060-867B-4E34-2A0C-3E86FE7C22DD}"/>
                      </a:ext>
                    </a:extLst>
                  </p:cNvPr>
                  <p:cNvPicPr/>
                  <p:nvPr/>
                </p:nvPicPr>
                <p:blipFill>
                  <a:blip r:embed="rId34"/>
                  <a:stretch>
                    <a:fillRect/>
                  </a:stretch>
                </p:blipFill>
                <p:spPr>
                  <a:xfrm>
                    <a:off x="5469920" y="4240180"/>
                    <a:ext cx="46080" cy="461880"/>
                  </a:xfrm>
                  <a:prstGeom prst="rect">
                    <a:avLst/>
                  </a:prstGeom>
                </p:spPr>
              </p:pic>
            </mc:Fallback>
          </mc:AlternateContent>
        </p:grpSp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35">
              <p14:nvContentPartPr>
                <p14:cNvPr id="50" name="墨迹 49">
                  <a:extLst>
                    <a:ext uri="{FF2B5EF4-FFF2-40B4-BE49-F238E27FC236}">
                      <a16:creationId xmlns:a16="http://schemas.microsoft.com/office/drawing/2014/main" id="{062B5D39-AB55-95FF-D609-A87AE96A3D71}"/>
                    </a:ext>
                  </a:extLst>
                </p14:cNvPr>
                <p14:cNvContentPartPr/>
                <p14:nvPr/>
              </p14:nvContentPartPr>
              <p14:xfrm>
                <a:off x="5485040" y="3726100"/>
                <a:ext cx="78120" cy="559800"/>
              </p14:xfrm>
            </p:contentPart>
          </mc:Choice>
          <mc:Fallback xmlns="">
            <p:pic>
              <p:nvPicPr>
                <p:cNvPr id="50" name="墨迹 49">
                  <a:extLst>
                    <a:ext uri="{FF2B5EF4-FFF2-40B4-BE49-F238E27FC236}">
                      <a16:creationId xmlns:a16="http://schemas.microsoft.com/office/drawing/2014/main" id="{062B5D39-AB55-95FF-D609-A87AE96A3D71}"/>
                    </a:ext>
                  </a:extLst>
                </p:cNvPr>
                <p:cNvPicPr/>
                <p:nvPr/>
              </p:nvPicPr>
              <p:blipFill>
                <a:blip r:embed="rId36"/>
                <a:stretch>
                  <a:fillRect/>
                </a:stretch>
              </p:blipFill>
              <p:spPr>
                <a:xfrm>
                  <a:off x="5476040" y="3672100"/>
                  <a:ext cx="95760" cy="667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37">
              <p14:nvContentPartPr>
                <p14:cNvPr id="51" name="墨迹 50">
                  <a:extLst>
                    <a:ext uri="{FF2B5EF4-FFF2-40B4-BE49-F238E27FC236}">
                      <a16:creationId xmlns:a16="http://schemas.microsoft.com/office/drawing/2014/main" id="{A27713E9-81C4-22C7-9ADE-579A18C0437B}"/>
                    </a:ext>
                  </a:extLst>
                </p14:cNvPr>
                <p14:cNvContentPartPr/>
                <p14:nvPr/>
              </p14:nvContentPartPr>
              <p14:xfrm>
                <a:off x="5273000" y="3150940"/>
                <a:ext cx="263160" cy="564120"/>
              </p14:xfrm>
            </p:contentPart>
          </mc:Choice>
          <mc:Fallback xmlns="">
            <p:pic>
              <p:nvPicPr>
                <p:cNvPr id="51" name="墨迹 50">
                  <a:extLst>
                    <a:ext uri="{FF2B5EF4-FFF2-40B4-BE49-F238E27FC236}">
                      <a16:creationId xmlns:a16="http://schemas.microsoft.com/office/drawing/2014/main" id="{A27713E9-81C4-22C7-9ADE-579A18C0437B}"/>
                    </a:ext>
                  </a:extLst>
                </p:cNvPr>
                <p:cNvPicPr/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5264000" y="3096940"/>
                  <a:ext cx="280800" cy="671760"/>
                </a:xfrm>
                <a:prstGeom prst="rect">
                  <a:avLst/>
                </a:prstGeom>
              </p:spPr>
            </p:pic>
          </mc:Fallback>
        </mc:AlternateContent>
        <p:grpSp>
          <p:nvGrpSpPr>
            <p:cNvPr id="68" name="组合 67">
              <a:extLst>
                <a:ext uri="{FF2B5EF4-FFF2-40B4-BE49-F238E27FC236}">
                  <a16:creationId xmlns:a16="http://schemas.microsoft.com/office/drawing/2014/main" id="{01B68A4C-676A-CF02-6D4C-44A746797A1D}"/>
                </a:ext>
              </a:extLst>
            </p:cNvPr>
            <p:cNvGrpSpPr/>
            <p:nvPr/>
          </p:nvGrpSpPr>
          <p:grpSpPr>
            <a:xfrm>
              <a:off x="2213740" y="2042140"/>
              <a:ext cx="3065020" cy="1123200"/>
              <a:chOff x="2213740" y="2042140"/>
              <a:chExt cx="3065020" cy="1123200"/>
            </a:xfrm>
          </p:grpSpPr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39">
                <p14:nvContentPartPr>
                  <p14:cNvPr id="52" name="墨迹 51">
                    <a:extLst>
                      <a:ext uri="{FF2B5EF4-FFF2-40B4-BE49-F238E27FC236}">
                        <a16:creationId xmlns:a16="http://schemas.microsoft.com/office/drawing/2014/main" id="{4BF61466-6872-24F8-E2CE-0C385066EB8A}"/>
                      </a:ext>
                    </a:extLst>
                  </p14:cNvPr>
                  <p14:cNvContentPartPr/>
                  <p14:nvPr/>
                </p14:nvContentPartPr>
                <p14:xfrm>
                  <a:off x="4703840" y="2848180"/>
                  <a:ext cx="574920" cy="317160"/>
                </p14:xfrm>
              </p:contentPart>
            </mc:Choice>
            <mc:Fallback xmlns="">
              <p:pic>
                <p:nvPicPr>
                  <p:cNvPr id="52" name="墨迹 51">
                    <a:extLst>
                      <a:ext uri="{FF2B5EF4-FFF2-40B4-BE49-F238E27FC236}">
                        <a16:creationId xmlns:a16="http://schemas.microsoft.com/office/drawing/2014/main" id="{4BF61466-6872-24F8-E2CE-0C385066EB8A}"/>
                      </a:ext>
                    </a:extLst>
                  </p:cNvPr>
                  <p:cNvPicPr/>
                  <p:nvPr/>
                </p:nvPicPr>
                <p:blipFill>
                  <a:blip r:embed="rId40"/>
                  <a:stretch>
                    <a:fillRect/>
                  </a:stretch>
                </p:blipFill>
                <p:spPr>
                  <a:xfrm>
                    <a:off x="4695200" y="2794180"/>
                    <a:ext cx="592560" cy="4248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41">
                <p14:nvContentPartPr>
                  <p14:cNvPr id="53" name="墨迹 52">
                    <a:extLst>
                      <a:ext uri="{FF2B5EF4-FFF2-40B4-BE49-F238E27FC236}">
                        <a16:creationId xmlns:a16="http://schemas.microsoft.com/office/drawing/2014/main" id="{CFD4A5A3-6E9E-DF18-D620-3E6462D5F9F1}"/>
                      </a:ext>
                    </a:extLst>
                  </p14:cNvPr>
                  <p14:cNvContentPartPr/>
                  <p14:nvPr/>
                </p14:nvContentPartPr>
                <p14:xfrm>
                  <a:off x="4068800" y="2735500"/>
                  <a:ext cx="641160" cy="122400"/>
                </p14:xfrm>
              </p:contentPart>
            </mc:Choice>
            <mc:Fallback xmlns="">
              <p:pic>
                <p:nvPicPr>
                  <p:cNvPr id="53" name="墨迹 52">
                    <a:extLst>
                      <a:ext uri="{FF2B5EF4-FFF2-40B4-BE49-F238E27FC236}">
                        <a16:creationId xmlns:a16="http://schemas.microsoft.com/office/drawing/2014/main" id="{CFD4A5A3-6E9E-DF18-D620-3E6462D5F9F1}"/>
                      </a:ext>
                    </a:extLst>
                  </p:cNvPr>
                  <p:cNvPicPr/>
                  <p:nvPr/>
                </p:nvPicPr>
                <p:blipFill>
                  <a:blip r:embed="rId42"/>
                  <a:stretch>
                    <a:fillRect/>
                  </a:stretch>
                </p:blipFill>
                <p:spPr>
                  <a:xfrm>
                    <a:off x="4060160" y="2681500"/>
                    <a:ext cx="658800" cy="23004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43">
                <p14:nvContentPartPr>
                  <p14:cNvPr id="54" name="墨迹 53">
                    <a:extLst>
                      <a:ext uri="{FF2B5EF4-FFF2-40B4-BE49-F238E27FC236}">
                        <a16:creationId xmlns:a16="http://schemas.microsoft.com/office/drawing/2014/main" id="{807B709E-3B8E-244F-6882-FE51E50ACB52}"/>
                      </a:ext>
                    </a:extLst>
                  </p14:cNvPr>
                  <p14:cNvContentPartPr/>
                  <p14:nvPr/>
                </p14:nvContentPartPr>
                <p14:xfrm>
                  <a:off x="3451760" y="2745580"/>
                  <a:ext cx="643680" cy="59040"/>
                </p14:xfrm>
              </p:contentPart>
            </mc:Choice>
            <mc:Fallback xmlns="">
              <p:pic>
                <p:nvPicPr>
                  <p:cNvPr id="54" name="墨迹 53">
                    <a:extLst>
                      <a:ext uri="{FF2B5EF4-FFF2-40B4-BE49-F238E27FC236}">
                        <a16:creationId xmlns:a16="http://schemas.microsoft.com/office/drawing/2014/main" id="{807B709E-3B8E-244F-6882-FE51E50ACB52}"/>
                      </a:ext>
                    </a:extLst>
                  </p:cNvPr>
                  <p:cNvPicPr/>
                  <p:nvPr/>
                </p:nvPicPr>
                <p:blipFill>
                  <a:blip r:embed="rId44"/>
                  <a:stretch>
                    <a:fillRect/>
                  </a:stretch>
                </p:blipFill>
                <p:spPr>
                  <a:xfrm>
                    <a:off x="3442760" y="2691580"/>
                    <a:ext cx="661320" cy="16668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45">
                <p14:nvContentPartPr>
                  <p14:cNvPr id="56" name="墨迹 55">
                    <a:extLst>
                      <a:ext uri="{FF2B5EF4-FFF2-40B4-BE49-F238E27FC236}">
                        <a16:creationId xmlns:a16="http://schemas.microsoft.com/office/drawing/2014/main" id="{AEFCE23F-5477-267D-3827-ECFEC240363F}"/>
                      </a:ext>
                    </a:extLst>
                  </p14:cNvPr>
                  <p14:cNvContentPartPr/>
                  <p14:nvPr/>
                </p14:nvContentPartPr>
                <p14:xfrm>
                  <a:off x="3461840" y="2181100"/>
                  <a:ext cx="257040" cy="623160"/>
                </p14:xfrm>
              </p:contentPart>
            </mc:Choice>
            <mc:Fallback xmlns="">
              <p:pic>
                <p:nvPicPr>
                  <p:cNvPr id="56" name="墨迹 55">
                    <a:extLst>
                      <a:ext uri="{FF2B5EF4-FFF2-40B4-BE49-F238E27FC236}">
                        <a16:creationId xmlns:a16="http://schemas.microsoft.com/office/drawing/2014/main" id="{AEFCE23F-5477-267D-3827-ECFEC240363F}"/>
                      </a:ext>
                    </a:extLst>
                  </p:cNvPr>
                  <p:cNvPicPr/>
                  <p:nvPr/>
                </p:nvPicPr>
                <p:blipFill>
                  <a:blip r:embed="rId46"/>
                  <a:stretch>
                    <a:fillRect/>
                  </a:stretch>
                </p:blipFill>
                <p:spPr>
                  <a:xfrm>
                    <a:off x="3453200" y="2127460"/>
                    <a:ext cx="274680" cy="7308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47">
                <p14:nvContentPartPr>
                  <p14:cNvPr id="57" name="墨迹 56">
                    <a:extLst>
                      <a:ext uri="{FF2B5EF4-FFF2-40B4-BE49-F238E27FC236}">
                        <a16:creationId xmlns:a16="http://schemas.microsoft.com/office/drawing/2014/main" id="{C9D10326-3345-58CD-9C5F-743BB207951F}"/>
                      </a:ext>
                    </a:extLst>
                  </p14:cNvPr>
                  <p14:cNvContentPartPr/>
                  <p14:nvPr/>
                </p14:nvContentPartPr>
                <p14:xfrm>
                  <a:off x="3141800" y="2186500"/>
                  <a:ext cx="546120" cy="229320"/>
                </p14:xfrm>
              </p:contentPart>
            </mc:Choice>
            <mc:Fallback xmlns="">
              <p:pic>
                <p:nvPicPr>
                  <p:cNvPr id="57" name="墨迹 56">
                    <a:extLst>
                      <a:ext uri="{FF2B5EF4-FFF2-40B4-BE49-F238E27FC236}">
                        <a16:creationId xmlns:a16="http://schemas.microsoft.com/office/drawing/2014/main" id="{C9D10326-3345-58CD-9C5F-743BB207951F}"/>
                      </a:ext>
                    </a:extLst>
                  </p:cNvPr>
                  <p:cNvPicPr/>
                  <p:nvPr/>
                </p:nvPicPr>
                <p:blipFill>
                  <a:blip r:embed="rId48"/>
                  <a:stretch>
                    <a:fillRect/>
                  </a:stretch>
                </p:blipFill>
                <p:spPr>
                  <a:xfrm>
                    <a:off x="3133160" y="2132500"/>
                    <a:ext cx="563760" cy="33696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49">
                <p14:nvContentPartPr>
                  <p14:cNvPr id="59" name="墨迹 58">
                    <a:extLst>
                      <a:ext uri="{FF2B5EF4-FFF2-40B4-BE49-F238E27FC236}">
                        <a16:creationId xmlns:a16="http://schemas.microsoft.com/office/drawing/2014/main" id="{E9058A02-3F53-FC7C-BB77-47AFD6E5E72E}"/>
                      </a:ext>
                    </a:extLst>
                  </p14:cNvPr>
                  <p14:cNvContentPartPr/>
                  <p14:nvPr/>
                </p14:nvContentPartPr>
                <p14:xfrm>
                  <a:off x="2834360" y="2042140"/>
                  <a:ext cx="294840" cy="376560"/>
                </p14:xfrm>
              </p:contentPart>
            </mc:Choice>
            <mc:Fallback xmlns="">
              <p:pic>
                <p:nvPicPr>
                  <p:cNvPr id="59" name="墨迹 58">
                    <a:extLst>
                      <a:ext uri="{FF2B5EF4-FFF2-40B4-BE49-F238E27FC236}">
                        <a16:creationId xmlns:a16="http://schemas.microsoft.com/office/drawing/2014/main" id="{E9058A02-3F53-FC7C-BB77-47AFD6E5E72E}"/>
                      </a:ext>
                    </a:extLst>
                  </p:cNvPr>
                  <p:cNvPicPr/>
                  <p:nvPr/>
                </p:nvPicPr>
                <p:blipFill>
                  <a:blip r:embed="rId50"/>
                  <a:stretch>
                    <a:fillRect/>
                  </a:stretch>
                </p:blipFill>
                <p:spPr>
                  <a:xfrm>
                    <a:off x="2825720" y="1988140"/>
                    <a:ext cx="312480" cy="4842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51">
                <p14:nvContentPartPr>
                  <p14:cNvPr id="66" name="墨迹 65">
                    <a:extLst>
                      <a:ext uri="{FF2B5EF4-FFF2-40B4-BE49-F238E27FC236}">
                        <a16:creationId xmlns:a16="http://schemas.microsoft.com/office/drawing/2014/main" id="{4BB56479-A624-2976-743D-AAD43C6997DE}"/>
                      </a:ext>
                    </a:extLst>
                  </p14:cNvPr>
                  <p14:cNvContentPartPr/>
                  <p14:nvPr/>
                </p14:nvContentPartPr>
                <p14:xfrm>
                  <a:off x="2453500" y="2063540"/>
                  <a:ext cx="371160" cy="349200"/>
                </p14:xfrm>
              </p:contentPart>
            </mc:Choice>
            <mc:Fallback xmlns="">
              <p:pic>
                <p:nvPicPr>
                  <p:cNvPr id="66" name="墨迹 65">
                    <a:extLst>
                      <a:ext uri="{FF2B5EF4-FFF2-40B4-BE49-F238E27FC236}">
                        <a16:creationId xmlns:a16="http://schemas.microsoft.com/office/drawing/2014/main" id="{4BB56479-A624-2976-743D-AAD43C6997DE}"/>
                      </a:ext>
                    </a:extLst>
                  </p:cNvPr>
                  <p:cNvPicPr/>
                  <p:nvPr/>
                </p:nvPicPr>
                <p:blipFill>
                  <a:blip r:embed="rId52"/>
                  <a:stretch>
                    <a:fillRect/>
                  </a:stretch>
                </p:blipFill>
                <p:spPr>
                  <a:xfrm>
                    <a:off x="2444500" y="2009900"/>
                    <a:ext cx="388800" cy="45684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53">
                <p14:nvContentPartPr>
                  <p14:cNvPr id="67" name="墨迹 66">
                    <a:extLst>
                      <a:ext uri="{FF2B5EF4-FFF2-40B4-BE49-F238E27FC236}">
                        <a16:creationId xmlns:a16="http://schemas.microsoft.com/office/drawing/2014/main" id="{D99A288A-D22A-5EBC-D439-8B70047F6FB6}"/>
                      </a:ext>
                    </a:extLst>
                  </p14:cNvPr>
                  <p14:cNvContentPartPr/>
                  <p14:nvPr/>
                </p14:nvContentPartPr>
                <p14:xfrm>
                  <a:off x="2213740" y="2415260"/>
                  <a:ext cx="237240" cy="400680"/>
                </p14:xfrm>
              </p:contentPart>
            </mc:Choice>
            <mc:Fallback xmlns="">
              <p:pic>
                <p:nvPicPr>
                  <p:cNvPr id="67" name="墨迹 66">
                    <a:extLst>
                      <a:ext uri="{FF2B5EF4-FFF2-40B4-BE49-F238E27FC236}">
                        <a16:creationId xmlns:a16="http://schemas.microsoft.com/office/drawing/2014/main" id="{D99A288A-D22A-5EBC-D439-8B70047F6FB6}"/>
                      </a:ext>
                    </a:extLst>
                  </p:cNvPr>
                  <p:cNvPicPr/>
                  <p:nvPr/>
                </p:nvPicPr>
                <p:blipFill>
                  <a:blip r:embed="rId54"/>
                  <a:stretch>
                    <a:fillRect/>
                  </a:stretch>
                </p:blipFill>
                <p:spPr>
                  <a:xfrm>
                    <a:off x="2205100" y="2361620"/>
                    <a:ext cx="254880" cy="508320"/>
                  </a:xfrm>
                  <a:prstGeom prst="rect">
                    <a:avLst/>
                  </a:prstGeom>
                </p:spPr>
              </p:pic>
            </mc:Fallback>
          </mc:AlternateContent>
        </p:grpSp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55">
              <p14:nvContentPartPr>
                <p14:cNvPr id="69" name="墨迹 68">
                  <a:extLst>
                    <a:ext uri="{FF2B5EF4-FFF2-40B4-BE49-F238E27FC236}">
                      <a16:creationId xmlns:a16="http://schemas.microsoft.com/office/drawing/2014/main" id="{28C0C108-B10C-A2CC-5662-1ADF759F758F}"/>
                    </a:ext>
                  </a:extLst>
                </p14:cNvPr>
                <p14:cNvContentPartPr/>
                <p14:nvPr/>
              </p14:nvContentPartPr>
              <p14:xfrm>
                <a:off x="1770260" y="2828180"/>
                <a:ext cx="426600" cy="143640"/>
              </p14:xfrm>
            </p:contentPart>
          </mc:Choice>
          <mc:Fallback xmlns="">
            <p:pic>
              <p:nvPicPr>
                <p:cNvPr id="69" name="墨迹 68">
                  <a:extLst>
                    <a:ext uri="{FF2B5EF4-FFF2-40B4-BE49-F238E27FC236}">
                      <a16:creationId xmlns:a16="http://schemas.microsoft.com/office/drawing/2014/main" id="{28C0C108-B10C-A2CC-5662-1ADF759F758F}"/>
                    </a:ext>
                  </a:extLst>
                </p:cNvPr>
                <p:cNvPicPr/>
                <p:nvPr/>
              </p:nvPicPr>
              <p:blipFill>
                <a:blip r:embed="rId56"/>
                <a:stretch>
                  <a:fillRect/>
                </a:stretch>
              </p:blipFill>
              <p:spPr>
                <a:xfrm>
                  <a:off x="1761260" y="2774540"/>
                  <a:ext cx="444240" cy="251280"/>
                </a:xfrm>
                <a:prstGeom prst="rect">
                  <a:avLst/>
                </a:prstGeom>
              </p:spPr>
            </p:pic>
          </mc:Fallback>
        </mc:AlternateContent>
      </p:grp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253162D1-298D-6B89-12D7-7F5A32D50866}"/>
              </a:ext>
            </a:extLst>
          </p:cNvPr>
          <p:cNvCxnSpPr>
            <a:cxnSpLocks/>
          </p:cNvCxnSpPr>
          <p:nvPr/>
        </p:nvCxnSpPr>
        <p:spPr>
          <a:xfrm flipV="1">
            <a:off x="3362080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13">
            <a:extLst>
              <a:ext uri="{FF2B5EF4-FFF2-40B4-BE49-F238E27FC236}">
                <a16:creationId xmlns:a16="http://schemas.microsoft.com/office/drawing/2014/main" id="{2BCA4821-B372-E9E4-2D1E-F0B88C7F81B1}"/>
              </a:ext>
            </a:extLst>
          </p:cNvPr>
          <p:cNvGrpSpPr/>
          <p:nvPr/>
        </p:nvGrpSpPr>
        <p:grpSpPr>
          <a:xfrm>
            <a:off x="2880111" y="1142070"/>
            <a:ext cx="445481" cy="469613"/>
            <a:chOff x="2121873" y="1511588"/>
            <a:chExt cx="445481" cy="469613"/>
          </a:xfrm>
        </p:grpSpPr>
        <p:sp>
          <p:nvSpPr>
            <p:cNvPr id="10" name="矩形 15">
              <a:extLst>
                <a:ext uri="{FF2B5EF4-FFF2-40B4-BE49-F238E27FC236}">
                  <a16:creationId xmlns:a16="http://schemas.microsoft.com/office/drawing/2014/main" id="{68991805-E6A2-1C12-BEB2-9D0AE859A777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矩形 22">
              <a:extLst>
                <a:ext uri="{FF2B5EF4-FFF2-40B4-BE49-F238E27FC236}">
                  <a16:creationId xmlns:a16="http://schemas.microsoft.com/office/drawing/2014/main" id="{5985B772-F29E-6597-C7AF-C81A1D7CEEEA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09380" y="60555"/>
            <a:ext cx="3123431" cy="820881"/>
            <a:chOff x="0" y="0"/>
            <a:chExt cx="3123431" cy="820881"/>
          </a:xfrm>
        </p:grpSpPr>
        <p:sp>
          <p:nvSpPr>
            <p:cNvPr id="3" name="形状5"/>
            <p:cNvSpPr txBox="1"/>
            <p:nvPr/>
          </p:nvSpPr>
          <p:spPr>
            <a:xfrm>
              <a:off x="7620" y="9906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3123431" cy="8208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6" name="圆角矩形标注 15"/>
          <p:cNvSpPr/>
          <p:nvPr/>
        </p:nvSpPr>
        <p:spPr>
          <a:xfrm>
            <a:off x="7136296" y="2454966"/>
            <a:ext cx="4154556" cy="1391478"/>
          </a:xfrm>
          <a:prstGeom prst="wedgeRoundRectCallout">
            <a:avLst>
              <a:gd name="adj1" fmla="val -8632"/>
              <a:gd name="adj2" fmla="val 93214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have a pet. It’s a rabbit. It’s yellow / red / blue...</a:t>
            </a:r>
            <a:endParaRPr lang="zh-CN" altLang="en-US" sz="2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DC4EF72E-FAEA-049B-ED95-7DA57440C9D2}"/>
              </a:ext>
            </a:extLst>
          </p:cNvPr>
          <p:cNvGrpSpPr/>
          <p:nvPr/>
        </p:nvGrpSpPr>
        <p:grpSpPr>
          <a:xfrm>
            <a:off x="1552133" y="2314802"/>
            <a:ext cx="4835318" cy="3577983"/>
            <a:chOff x="350732" y="1600009"/>
            <a:chExt cx="5816388" cy="4432940"/>
          </a:xfrm>
        </p:grpSpPr>
        <p:pic>
          <p:nvPicPr>
            <p:cNvPr id="9" name="图片 8">
              <a:extLst>
                <a:ext uri="{FF2B5EF4-FFF2-40B4-BE49-F238E27FC236}">
                  <a16:creationId xmlns:a16="http://schemas.microsoft.com/office/drawing/2014/main" id="{1A878AA1-F352-A70F-B5DA-8C07A4F7B2B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50732" y="1600009"/>
              <a:ext cx="5816388" cy="4432940"/>
            </a:xfrm>
            <a:prstGeom prst="rect">
              <a:avLst/>
            </a:prstGeom>
          </p:spPr>
        </p:pic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5">
              <p14:nvContentPartPr>
                <p14:cNvPr id="10" name="墨迹 9">
                  <a:extLst>
                    <a:ext uri="{FF2B5EF4-FFF2-40B4-BE49-F238E27FC236}">
                      <a16:creationId xmlns:a16="http://schemas.microsoft.com/office/drawing/2014/main" id="{AFBF67A2-E06B-B8E1-8530-7367221C4B23}"/>
                    </a:ext>
                  </a:extLst>
                </p14:cNvPr>
                <p14:cNvContentPartPr/>
                <p14:nvPr/>
              </p14:nvContentPartPr>
              <p14:xfrm>
                <a:off x="1240280" y="2982100"/>
                <a:ext cx="530280" cy="408240"/>
              </p14:xfrm>
            </p:contentPart>
          </mc:Choice>
          <mc:Fallback xmlns="">
            <p:pic>
              <p:nvPicPr>
                <p:cNvPr id="10" name="墨迹 9">
                  <a:extLst>
                    <a:ext uri="{FF2B5EF4-FFF2-40B4-BE49-F238E27FC236}">
                      <a16:creationId xmlns:a16="http://schemas.microsoft.com/office/drawing/2014/main" id="{AFBF67A2-E06B-B8E1-8530-7367221C4B23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231280" y="2928100"/>
                  <a:ext cx="547920" cy="515880"/>
                </a:xfrm>
                <a:prstGeom prst="rect">
                  <a:avLst/>
                </a:prstGeom>
              </p:spPr>
            </p:pic>
          </mc:Fallback>
        </mc:AlternateContent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id="{4685B417-3D29-2E04-060E-52EE251C7E8E}"/>
                </a:ext>
              </a:extLst>
            </p:cNvPr>
            <p:cNvGrpSpPr/>
            <p:nvPr/>
          </p:nvGrpSpPr>
          <p:grpSpPr>
            <a:xfrm>
              <a:off x="995120" y="3388180"/>
              <a:ext cx="1067400" cy="1870920"/>
              <a:chOff x="995120" y="3388180"/>
              <a:chExt cx="1067400" cy="1870920"/>
            </a:xfrm>
          </p:grpSpPr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7">
                <p14:nvContentPartPr>
                  <p14:cNvPr id="37" name="墨迹 36">
                    <a:extLst>
                      <a:ext uri="{FF2B5EF4-FFF2-40B4-BE49-F238E27FC236}">
                        <a16:creationId xmlns:a16="http://schemas.microsoft.com/office/drawing/2014/main" id="{60700881-FABA-0198-47FC-8F417DBD201B}"/>
                      </a:ext>
                    </a:extLst>
                  </p14:cNvPr>
                  <p14:cNvContentPartPr/>
                  <p14:nvPr/>
                </p14:nvContentPartPr>
                <p14:xfrm>
                  <a:off x="995120" y="3388180"/>
                  <a:ext cx="259920" cy="888120"/>
                </p14:xfrm>
              </p:contentPart>
            </mc:Choice>
            <mc:Fallback xmlns="">
              <p:pic>
                <p:nvPicPr>
                  <p:cNvPr id="37" name="墨迹 36">
                    <a:extLst>
                      <a:ext uri="{FF2B5EF4-FFF2-40B4-BE49-F238E27FC236}">
                        <a16:creationId xmlns:a16="http://schemas.microsoft.com/office/drawing/2014/main" id="{60700881-FABA-0198-47FC-8F417DBD201B}"/>
                      </a:ext>
                    </a:extLst>
                  </p:cNvPr>
                  <p:cNvPicPr/>
                  <p:nvPr/>
                </p:nvPicPr>
                <p:blipFill>
                  <a:blip r:embed="rId8"/>
                  <a:stretch>
                    <a:fillRect/>
                  </a:stretch>
                </p:blipFill>
                <p:spPr>
                  <a:xfrm>
                    <a:off x="986120" y="3334180"/>
                    <a:ext cx="277560" cy="99576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9">
                <p14:nvContentPartPr>
                  <p14:cNvPr id="38" name="墨迹 37">
                    <a:extLst>
                      <a:ext uri="{FF2B5EF4-FFF2-40B4-BE49-F238E27FC236}">
                        <a16:creationId xmlns:a16="http://schemas.microsoft.com/office/drawing/2014/main" id="{770761E1-622D-B132-4510-13F6A0102D9F}"/>
                      </a:ext>
                    </a:extLst>
                  </p14:cNvPr>
                  <p14:cNvContentPartPr/>
                  <p14:nvPr/>
                </p14:nvContentPartPr>
                <p14:xfrm>
                  <a:off x="1010600" y="4282420"/>
                  <a:ext cx="72720" cy="190440"/>
                </p14:xfrm>
              </p:contentPart>
            </mc:Choice>
            <mc:Fallback xmlns="">
              <p:pic>
                <p:nvPicPr>
                  <p:cNvPr id="38" name="墨迹 37">
                    <a:extLst>
                      <a:ext uri="{FF2B5EF4-FFF2-40B4-BE49-F238E27FC236}">
                        <a16:creationId xmlns:a16="http://schemas.microsoft.com/office/drawing/2014/main" id="{770761E1-622D-B132-4510-13F6A0102D9F}"/>
                      </a:ext>
                    </a:extLst>
                  </p:cNvPr>
                  <p:cNvPicPr/>
                  <p:nvPr/>
                </p:nvPicPr>
                <p:blipFill>
                  <a:blip r:embed="rId10"/>
                  <a:stretch>
                    <a:fillRect/>
                  </a:stretch>
                </p:blipFill>
                <p:spPr>
                  <a:xfrm>
                    <a:off x="1001960" y="4228420"/>
                    <a:ext cx="90360" cy="29808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11">
                <p14:nvContentPartPr>
                  <p14:cNvPr id="39" name="墨迹 38">
                    <a:extLst>
                      <a:ext uri="{FF2B5EF4-FFF2-40B4-BE49-F238E27FC236}">
                        <a16:creationId xmlns:a16="http://schemas.microsoft.com/office/drawing/2014/main" id="{429F9390-5F9A-68B0-4260-5ED147D8511B}"/>
                      </a:ext>
                    </a:extLst>
                  </p14:cNvPr>
                  <p14:cNvContentPartPr/>
                  <p14:nvPr/>
                </p14:nvContentPartPr>
                <p14:xfrm>
                  <a:off x="1084400" y="4475380"/>
                  <a:ext cx="115920" cy="215280"/>
                </p14:xfrm>
              </p:contentPart>
            </mc:Choice>
            <mc:Fallback xmlns="">
              <p:pic>
                <p:nvPicPr>
                  <p:cNvPr id="39" name="墨迹 38">
                    <a:extLst>
                      <a:ext uri="{FF2B5EF4-FFF2-40B4-BE49-F238E27FC236}">
                        <a16:creationId xmlns:a16="http://schemas.microsoft.com/office/drawing/2014/main" id="{429F9390-5F9A-68B0-4260-5ED147D8511B}"/>
                      </a:ext>
                    </a:extLst>
                  </p:cNvPr>
                  <p:cNvPicPr/>
                  <p:nvPr/>
                </p:nvPicPr>
                <p:blipFill>
                  <a:blip r:embed="rId12"/>
                  <a:stretch>
                    <a:fillRect/>
                  </a:stretch>
                </p:blipFill>
                <p:spPr>
                  <a:xfrm>
                    <a:off x="1075760" y="4421380"/>
                    <a:ext cx="133560" cy="32292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13">
                <p14:nvContentPartPr>
                  <p14:cNvPr id="40" name="墨迹 39">
                    <a:extLst>
                      <a:ext uri="{FF2B5EF4-FFF2-40B4-BE49-F238E27FC236}">
                        <a16:creationId xmlns:a16="http://schemas.microsoft.com/office/drawing/2014/main" id="{A1319C10-50C7-CD4D-D975-CF0200A544E3}"/>
                      </a:ext>
                    </a:extLst>
                  </p14:cNvPr>
                  <p14:cNvContentPartPr/>
                  <p14:nvPr/>
                </p14:nvContentPartPr>
                <p14:xfrm>
                  <a:off x="1183400" y="4678060"/>
                  <a:ext cx="460800" cy="197280"/>
                </p14:xfrm>
              </p:contentPart>
            </mc:Choice>
            <mc:Fallback xmlns="">
              <p:pic>
                <p:nvPicPr>
                  <p:cNvPr id="40" name="墨迹 39">
                    <a:extLst>
                      <a:ext uri="{FF2B5EF4-FFF2-40B4-BE49-F238E27FC236}">
                        <a16:creationId xmlns:a16="http://schemas.microsoft.com/office/drawing/2014/main" id="{A1319C10-50C7-CD4D-D975-CF0200A544E3}"/>
                      </a:ext>
                    </a:extLst>
                  </p:cNvPr>
                  <p:cNvPicPr/>
                  <p:nvPr/>
                </p:nvPicPr>
                <p:blipFill>
                  <a:blip r:embed="rId14"/>
                  <a:stretch>
                    <a:fillRect/>
                  </a:stretch>
                </p:blipFill>
                <p:spPr>
                  <a:xfrm>
                    <a:off x="1174760" y="4624060"/>
                    <a:ext cx="478440" cy="30492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15">
                <p14:nvContentPartPr>
                  <p14:cNvPr id="41" name="墨迹 40">
                    <a:extLst>
                      <a:ext uri="{FF2B5EF4-FFF2-40B4-BE49-F238E27FC236}">
                        <a16:creationId xmlns:a16="http://schemas.microsoft.com/office/drawing/2014/main" id="{00A81465-8C19-2BF4-D7D5-08CF844D1159}"/>
                      </a:ext>
                    </a:extLst>
                  </p14:cNvPr>
                  <p14:cNvContentPartPr/>
                  <p14:nvPr/>
                </p14:nvContentPartPr>
                <p14:xfrm>
                  <a:off x="1645640" y="4835740"/>
                  <a:ext cx="415440" cy="56520"/>
                </p14:xfrm>
              </p:contentPart>
            </mc:Choice>
            <mc:Fallback xmlns="">
              <p:pic>
                <p:nvPicPr>
                  <p:cNvPr id="41" name="墨迹 40">
                    <a:extLst>
                      <a:ext uri="{FF2B5EF4-FFF2-40B4-BE49-F238E27FC236}">
                        <a16:creationId xmlns:a16="http://schemas.microsoft.com/office/drawing/2014/main" id="{00A81465-8C19-2BF4-D7D5-08CF844D1159}"/>
                      </a:ext>
                    </a:extLst>
                  </p:cNvPr>
                  <p:cNvPicPr/>
                  <p:nvPr/>
                </p:nvPicPr>
                <p:blipFill>
                  <a:blip r:embed="rId16"/>
                  <a:stretch>
                    <a:fillRect/>
                  </a:stretch>
                </p:blipFill>
                <p:spPr>
                  <a:xfrm>
                    <a:off x="1637000" y="4782100"/>
                    <a:ext cx="433080" cy="16416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17">
                <p14:nvContentPartPr>
                  <p14:cNvPr id="42" name="墨迹 41">
                    <a:extLst>
                      <a:ext uri="{FF2B5EF4-FFF2-40B4-BE49-F238E27FC236}">
                        <a16:creationId xmlns:a16="http://schemas.microsoft.com/office/drawing/2014/main" id="{D77B26F2-6A63-FFF4-DB4D-7A0D2FD68208}"/>
                      </a:ext>
                    </a:extLst>
                  </p14:cNvPr>
                  <p14:cNvContentPartPr/>
                  <p14:nvPr/>
                </p14:nvContentPartPr>
                <p14:xfrm>
                  <a:off x="1882880" y="4889380"/>
                  <a:ext cx="179640" cy="369720"/>
                </p14:xfrm>
              </p:contentPart>
            </mc:Choice>
            <mc:Fallback xmlns="">
              <p:pic>
                <p:nvPicPr>
                  <p:cNvPr id="42" name="墨迹 41">
                    <a:extLst>
                      <a:ext uri="{FF2B5EF4-FFF2-40B4-BE49-F238E27FC236}">
                        <a16:creationId xmlns:a16="http://schemas.microsoft.com/office/drawing/2014/main" id="{D77B26F2-6A63-FFF4-DB4D-7A0D2FD68208}"/>
                      </a:ext>
                    </a:extLst>
                  </p:cNvPr>
                  <p:cNvPicPr/>
                  <p:nvPr/>
                </p:nvPicPr>
                <p:blipFill>
                  <a:blip r:embed="rId18"/>
                  <a:stretch>
                    <a:fillRect/>
                  </a:stretch>
                </p:blipFill>
                <p:spPr>
                  <a:xfrm>
                    <a:off x="1873880" y="4835380"/>
                    <a:ext cx="197280" cy="477360"/>
                  </a:xfrm>
                  <a:prstGeom prst="rect">
                    <a:avLst/>
                  </a:prstGeom>
                </p:spPr>
              </p:pic>
            </mc:Fallback>
          </mc:AlternateContent>
        </p:grpSp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19">
              <p14:nvContentPartPr>
                <p14:cNvPr id="12" name="墨迹 11">
                  <a:extLst>
                    <a:ext uri="{FF2B5EF4-FFF2-40B4-BE49-F238E27FC236}">
                      <a16:creationId xmlns:a16="http://schemas.microsoft.com/office/drawing/2014/main" id="{09840AAD-F970-AC6F-6632-561640A555E3}"/>
                    </a:ext>
                  </a:extLst>
                </p14:cNvPr>
                <p14:cNvContentPartPr/>
                <p14:nvPr/>
              </p14:nvContentPartPr>
              <p14:xfrm>
                <a:off x="1866680" y="5288140"/>
                <a:ext cx="375480" cy="363600"/>
              </p14:xfrm>
            </p:contentPart>
          </mc:Choice>
          <mc:Fallback xmlns="">
            <p:pic>
              <p:nvPicPr>
                <p:cNvPr id="12" name="墨迹 11">
                  <a:extLst>
                    <a:ext uri="{FF2B5EF4-FFF2-40B4-BE49-F238E27FC236}">
                      <a16:creationId xmlns:a16="http://schemas.microsoft.com/office/drawing/2014/main" id="{09840AAD-F970-AC6F-6632-561640A555E3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1858040" y="5234140"/>
                  <a:ext cx="393120" cy="471240"/>
                </a:xfrm>
                <a:prstGeom prst="rect">
                  <a:avLst/>
                </a:prstGeom>
              </p:spPr>
            </p:pic>
          </mc:Fallback>
        </mc:AlternateContent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35C80102-F732-AD33-186E-E8D080B25483}"/>
                </a:ext>
              </a:extLst>
            </p:cNvPr>
            <p:cNvGrpSpPr/>
            <p:nvPr/>
          </p:nvGrpSpPr>
          <p:grpSpPr>
            <a:xfrm>
              <a:off x="2268080" y="5244940"/>
              <a:ext cx="2657520" cy="422280"/>
              <a:chOff x="2268080" y="5244940"/>
              <a:chExt cx="2657520" cy="422280"/>
            </a:xfrm>
          </p:grpSpPr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21">
                <p14:nvContentPartPr>
                  <p14:cNvPr id="32" name="墨迹 31">
                    <a:extLst>
                      <a:ext uri="{FF2B5EF4-FFF2-40B4-BE49-F238E27FC236}">
                        <a16:creationId xmlns:a16="http://schemas.microsoft.com/office/drawing/2014/main" id="{7738D280-61AA-EF05-90E3-3FB584FC2B98}"/>
                      </a:ext>
                    </a:extLst>
                  </p14:cNvPr>
                  <p14:cNvContentPartPr/>
                  <p14:nvPr/>
                </p14:nvContentPartPr>
                <p14:xfrm>
                  <a:off x="2268080" y="5470300"/>
                  <a:ext cx="457200" cy="196920"/>
                </p14:xfrm>
              </p:contentPart>
            </mc:Choice>
            <mc:Fallback xmlns="">
              <p:pic>
                <p:nvPicPr>
                  <p:cNvPr id="32" name="墨迹 31">
                    <a:extLst>
                      <a:ext uri="{FF2B5EF4-FFF2-40B4-BE49-F238E27FC236}">
                        <a16:creationId xmlns:a16="http://schemas.microsoft.com/office/drawing/2014/main" id="{7738D280-61AA-EF05-90E3-3FB584FC2B98}"/>
                      </a:ext>
                    </a:extLst>
                  </p:cNvPr>
                  <p:cNvPicPr/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>
                    <a:off x="2259080" y="5416300"/>
                    <a:ext cx="474840" cy="30456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23">
                <p14:nvContentPartPr>
                  <p14:cNvPr id="33" name="墨迹 32">
                    <a:extLst>
                      <a:ext uri="{FF2B5EF4-FFF2-40B4-BE49-F238E27FC236}">
                        <a16:creationId xmlns:a16="http://schemas.microsoft.com/office/drawing/2014/main" id="{49C58A9B-A915-B013-B389-6B9205A93DB7}"/>
                      </a:ext>
                    </a:extLst>
                  </p14:cNvPr>
                  <p14:cNvContentPartPr/>
                  <p14:nvPr/>
                </p14:nvContentPartPr>
                <p14:xfrm>
                  <a:off x="2727800" y="5247820"/>
                  <a:ext cx="859680" cy="210960"/>
                </p14:xfrm>
              </p:contentPart>
            </mc:Choice>
            <mc:Fallback xmlns="">
              <p:pic>
                <p:nvPicPr>
                  <p:cNvPr id="33" name="墨迹 32">
                    <a:extLst>
                      <a:ext uri="{FF2B5EF4-FFF2-40B4-BE49-F238E27FC236}">
                        <a16:creationId xmlns:a16="http://schemas.microsoft.com/office/drawing/2014/main" id="{49C58A9B-A915-B013-B389-6B9205A93DB7}"/>
                      </a:ext>
                    </a:extLst>
                  </p:cNvPr>
                  <p:cNvPicPr/>
                  <p:nvPr/>
                </p:nvPicPr>
                <p:blipFill>
                  <a:blip r:embed="rId24"/>
                  <a:stretch>
                    <a:fillRect/>
                  </a:stretch>
                </p:blipFill>
                <p:spPr>
                  <a:xfrm>
                    <a:off x="2718800" y="5193820"/>
                    <a:ext cx="877320" cy="3186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25">
                <p14:nvContentPartPr>
                  <p14:cNvPr id="34" name="墨迹 33">
                    <a:extLst>
                      <a:ext uri="{FF2B5EF4-FFF2-40B4-BE49-F238E27FC236}">
                        <a16:creationId xmlns:a16="http://schemas.microsoft.com/office/drawing/2014/main" id="{D57555FB-CA6E-3494-C9DD-C08353FC6B92}"/>
                      </a:ext>
                    </a:extLst>
                  </p14:cNvPr>
                  <p14:cNvContentPartPr/>
                  <p14:nvPr/>
                </p14:nvContentPartPr>
                <p14:xfrm>
                  <a:off x="3604040" y="5244940"/>
                  <a:ext cx="138600" cy="129600"/>
                </p14:xfrm>
              </p:contentPart>
            </mc:Choice>
            <mc:Fallback xmlns="">
              <p:pic>
                <p:nvPicPr>
                  <p:cNvPr id="34" name="墨迹 33">
                    <a:extLst>
                      <a:ext uri="{FF2B5EF4-FFF2-40B4-BE49-F238E27FC236}">
                        <a16:creationId xmlns:a16="http://schemas.microsoft.com/office/drawing/2014/main" id="{D57555FB-CA6E-3494-C9DD-C08353FC6B92}"/>
                      </a:ext>
                    </a:extLst>
                  </p:cNvPr>
                  <p:cNvPicPr/>
                  <p:nvPr/>
                </p:nvPicPr>
                <p:blipFill>
                  <a:blip r:embed="rId26"/>
                  <a:stretch>
                    <a:fillRect/>
                  </a:stretch>
                </p:blipFill>
                <p:spPr>
                  <a:xfrm>
                    <a:off x="3595400" y="5190940"/>
                    <a:ext cx="156240" cy="23724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27">
                <p14:nvContentPartPr>
                  <p14:cNvPr id="35" name="墨迹 34">
                    <a:extLst>
                      <a:ext uri="{FF2B5EF4-FFF2-40B4-BE49-F238E27FC236}">
                        <a16:creationId xmlns:a16="http://schemas.microsoft.com/office/drawing/2014/main" id="{F5B519AD-AE9B-6C81-A6CE-741F378408AB}"/>
                      </a:ext>
                    </a:extLst>
                  </p14:cNvPr>
                  <p14:cNvContentPartPr/>
                  <p14:nvPr/>
                </p14:nvContentPartPr>
                <p14:xfrm>
                  <a:off x="3771800" y="5377060"/>
                  <a:ext cx="678960" cy="185040"/>
                </p14:xfrm>
              </p:contentPart>
            </mc:Choice>
            <mc:Fallback xmlns="">
              <p:pic>
                <p:nvPicPr>
                  <p:cNvPr id="35" name="墨迹 34">
                    <a:extLst>
                      <a:ext uri="{FF2B5EF4-FFF2-40B4-BE49-F238E27FC236}">
                        <a16:creationId xmlns:a16="http://schemas.microsoft.com/office/drawing/2014/main" id="{F5B519AD-AE9B-6C81-A6CE-741F378408AB}"/>
                      </a:ext>
                    </a:extLst>
                  </p:cNvPr>
                  <p:cNvPicPr/>
                  <p:nvPr/>
                </p:nvPicPr>
                <p:blipFill>
                  <a:blip r:embed="rId28"/>
                  <a:stretch>
                    <a:fillRect/>
                  </a:stretch>
                </p:blipFill>
                <p:spPr>
                  <a:xfrm>
                    <a:off x="3762800" y="5323060"/>
                    <a:ext cx="696600" cy="29268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29">
                <p14:nvContentPartPr>
                  <p14:cNvPr id="36" name="墨迹 35">
                    <a:extLst>
                      <a:ext uri="{FF2B5EF4-FFF2-40B4-BE49-F238E27FC236}">
                        <a16:creationId xmlns:a16="http://schemas.microsoft.com/office/drawing/2014/main" id="{B23F38FB-D100-C2A7-2950-B83265B34A85}"/>
                      </a:ext>
                    </a:extLst>
                  </p14:cNvPr>
                  <p14:cNvContentPartPr/>
                  <p14:nvPr/>
                </p14:nvContentPartPr>
                <p14:xfrm>
                  <a:off x="4482800" y="5317660"/>
                  <a:ext cx="442800" cy="245160"/>
                </p14:xfrm>
              </p:contentPart>
            </mc:Choice>
            <mc:Fallback xmlns="">
              <p:pic>
                <p:nvPicPr>
                  <p:cNvPr id="36" name="墨迹 35">
                    <a:extLst>
                      <a:ext uri="{FF2B5EF4-FFF2-40B4-BE49-F238E27FC236}">
                        <a16:creationId xmlns:a16="http://schemas.microsoft.com/office/drawing/2014/main" id="{B23F38FB-D100-C2A7-2950-B83265B34A85}"/>
                      </a:ext>
                    </a:extLst>
                  </p:cNvPr>
                  <p:cNvPicPr/>
                  <p:nvPr/>
                </p:nvPicPr>
                <p:blipFill>
                  <a:blip r:embed="rId30"/>
                  <a:stretch>
                    <a:fillRect/>
                  </a:stretch>
                </p:blipFill>
                <p:spPr>
                  <a:xfrm>
                    <a:off x="4474160" y="5263660"/>
                    <a:ext cx="460440" cy="352800"/>
                  </a:xfrm>
                  <a:prstGeom prst="rect">
                    <a:avLst/>
                  </a:prstGeom>
                </p:spPr>
              </p:pic>
            </mc:Fallback>
          </mc:AlternateContent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B1F9275E-B9A9-1242-3345-960E32E3C6AE}"/>
                </a:ext>
              </a:extLst>
            </p:cNvPr>
            <p:cNvGrpSpPr/>
            <p:nvPr/>
          </p:nvGrpSpPr>
          <p:grpSpPr>
            <a:xfrm>
              <a:off x="4924880" y="4294180"/>
              <a:ext cx="582120" cy="997920"/>
              <a:chOff x="4924880" y="4294180"/>
              <a:chExt cx="582120" cy="997920"/>
            </a:xfrm>
          </p:grpSpPr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31">
                <p14:nvContentPartPr>
                  <p14:cNvPr id="30" name="墨迹 29">
                    <a:extLst>
                      <a:ext uri="{FF2B5EF4-FFF2-40B4-BE49-F238E27FC236}">
                        <a16:creationId xmlns:a16="http://schemas.microsoft.com/office/drawing/2014/main" id="{21C3E3E7-CFDF-CF4E-6D2F-D6A7D4C2D0F1}"/>
                      </a:ext>
                    </a:extLst>
                  </p14:cNvPr>
                  <p14:cNvContentPartPr/>
                  <p14:nvPr/>
                </p14:nvContentPartPr>
                <p14:xfrm>
                  <a:off x="4924880" y="4677580"/>
                  <a:ext cx="541800" cy="614520"/>
                </p14:xfrm>
              </p:contentPart>
            </mc:Choice>
            <mc:Fallback xmlns="">
              <p:pic>
                <p:nvPicPr>
                  <p:cNvPr id="30" name="墨迹 29">
                    <a:extLst>
                      <a:ext uri="{FF2B5EF4-FFF2-40B4-BE49-F238E27FC236}">
                        <a16:creationId xmlns:a16="http://schemas.microsoft.com/office/drawing/2014/main" id="{21C3E3E7-CFDF-CF4E-6D2F-D6A7D4C2D0F1}"/>
                      </a:ext>
                    </a:extLst>
                  </p:cNvPr>
                  <p:cNvPicPr/>
                  <p:nvPr/>
                </p:nvPicPr>
                <p:blipFill>
                  <a:blip r:embed="rId32"/>
                  <a:stretch>
                    <a:fillRect/>
                  </a:stretch>
                </p:blipFill>
                <p:spPr>
                  <a:xfrm>
                    <a:off x="4916240" y="4623580"/>
                    <a:ext cx="559440" cy="72216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33">
                <p14:nvContentPartPr>
                  <p14:cNvPr id="31" name="墨迹 30">
                    <a:extLst>
                      <a:ext uri="{FF2B5EF4-FFF2-40B4-BE49-F238E27FC236}">
                        <a16:creationId xmlns:a16="http://schemas.microsoft.com/office/drawing/2014/main" id="{B767C595-BDAC-D2C8-C55B-D43471C75296}"/>
                      </a:ext>
                    </a:extLst>
                  </p14:cNvPr>
                  <p14:cNvContentPartPr/>
                  <p14:nvPr/>
                </p14:nvContentPartPr>
                <p14:xfrm>
                  <a:off x="5478560" y="4294180"/>
                  <a:ext cx="28440" cy="354240"/>
                </p14:xfrm>
              </p:contentPart>
            </mc:Choice>
            <mc:Fallback xmlns="">
              <p:pic>
                <p:nvPicPr>
                  <p:cNvPr id="31" name="墨迹 30">
                    <a:extLst>
                      <a:ext uri="{FF2B5EF4-FFF2-40B4-BE49-F238E27FC236}">
                        <a16:creationId xmlns:a16="http://schemas.microsoft.com/office/drawing/2014/main" id="{B767C595-BDAC-D2C8-C55B-D43471C75296}"/>
                      </a:ext>
                    </a:extLst>
                  </p:cNvPr>
                  <p:cNvPicPr/>
                  <p:nvPr/>
                </p:nvPicPr>
                <p:blipFill>
                  <a:blip r:embed="rId34"/>
                  <a:stretch>
                    <a:fillRect/>
                  </a:stretch>
                </p:blipFill>
                <p:spPr>
                  <a:xfrm>
                    <a:off x="5469920" y="4240180"/>
                    <a:ext cx="46080" cy="461880"/>
                  </a:xfrm>
                  <a:prstGeom prst="rect">
                    <a:avLst/>
                  </a:prstGeom>
                </p:spPr>
              </p:pic>
            </mc:Fallback>
          </mc:AlternateContent>
        </p:grpSp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35">
              <p14:nvContentPartPr>
                <p14:cNvPr id="18" name="墨迹 17">
                  <a:extLst>
                    <a:ext uri="{FF2B5EF4-FFF2-40B4-BE49-F238E27FC236}">
                      <a16:creationId xmlns:a16="http://schemas.microsoft.com/office/drawing/2014/main" id="{5C5DA957-8767-1E27-566C-C55AFEBE832F}"/>
                    </a:ext>
                  </a:extLst>
                </p14:cNvPr>
                <p14:cNvContentPartPr/>
                <p14:nvPr/>
              </p14:nvContentPartPr>
              <p14:xfrm>
                <a:off x="5485040" y="3726100"/>
                <a:ext cx="78120" cy="559800"/>
              </p14:xfrm>
            </p:contentPart>
          </mc:Choice>
          <mc:Fallback xmlns="">
            <p:pic>
              <p:nvPicPr>
                <p:cNvPr id="18" name="墨迹 17">
                  <a:extLst>
                    <a:ext uri="{FF2B5EF4-FFF2-40B4-BE49-F238E27FC236}">
                      <a16:creationId xmlns:a16="http://schemas.microsoft.com/office/drawing/2014/main" id="{5C5DA957-8767-1E27-566C-C55AFEBE832F}"/>
                    </a:ext>
                  </a:extLst>
                </p:cNvPr>
                <p:cNvPicPr/>
                <p:nvPr/>
              </p:nvPicPr>
              <p:blipFill>
                <a:blip r:embed="rId36"/>
                <a:stretch>
                  <a:fillRect/>
                </a:stretch>
              </p:blipFill>
              <p:spPr>
                <a:xfrm>
                  <a:off x="5476040" y="3672100"/>
                  <a:ext cx="95760" cy="667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37">
              <p14:nvContentPartPr>
                <p14:cNvPr id="19" name="墨迹 18">
                  <a:extLst>
                    <a:ext uri="{FF2B5EF4-FFF2-40B4-BE49-F238E27FC236}">
                      <a16:creationId xmlns:a16="http://schemas.microsoft.com/office/drawing/2014/main" id="{8EA21967-1524-B7A6-E66B-61FD3EA384F5}"/>
                    </a:ext>
                  </a:extLst>
                </p14:cNvPr>
                <p14:cNvContentPartPr/>
                <p14:nvPr/>
              </p14:nvContentPartPr>
              <p14:xfrm>
                <a:off x="5273000" y="3150940"/>
                <a:ext cx="263160" cy="564120"/>
              </p14:xfrm>
            </p:contentPart>
          </mc:Choice>
          <mc:Fallback xmlns="">
            <p:pic>
              <p:nvPicPr>
                <p:cNvPr id="19" name="墨迹 18">
                  <a:extLst>
                    <a:ext uri="{FF2B5EF4-FFF2-40B4-BE49-F238E27FC236}">
                      <a16:creationId xmlns:a16="http://schemas.microsoft.com/office/drawing/2014/main" id="{8EA21967-1524-B7A6-E66B-61FD3EA384F5}"/>
                    </a:ext>
                  </a:extLst>
                </p:cNvPr>
                <p:cNvPicPr/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5264000" y="3096940"/>
                  <a:ext cx="280800" cy="671760"/>
                </a:xfrm>
                <a:prstGeom prst="rect">
                  <a:avLst/>
                </a:prstGeom>
              </p:spPr>
            </p:pic>
          </mc:Fallback>
        </mc:AlternateContent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01DF2A95-DD48-9C66-4AD7-56A7956E7BDF}"/>
                </a:ext>
              </a:extLst>
            </p:cNvPr>
            <p:cNvGrpSpPr/>
            <p:nvPr/>
          </p:nvGrpSpPr>
          <p:grpSpPr>
            <a:xfrm>
              <a:off x="2213740" y="2042140"/>
              <a:ext cx="3065020" cy="1123200"/>
              <a:chOff x="2213740" y="2042140"/>
              <a:chExt cx="3065020" cy="1123200"/>
            </a:xfrm>
          </p:grpSpPr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39">
                <p14:nvContentPartPr>
                  <p14:cNvPr id="22" name="墨迹 21">
                    <a:extLst>
                      <a:ext uri="{FF2B5EF4-FFF2-40B4-BE49-F238E27FC236}">
                        <a16:creationId xmlns:a16="http://schemas.microsoft.com/office/drawing/2014/main" id="{51DF81E1-954E-2FC5-1836-2AD0DD08724A}"/>
                      </a:ext>
                    </a:extLst>
                  </p14:cNvPr>
                  <p14:cNvContentPartPr/>
                  <p14:nvPr/>
                </p14:nvContentPartPr>
                <p14:xfrm>
                  <a:off x="4703840" y="2848180"/>
                  <a:ext cx="574920" cy="317160"/>
                </p14:xfrm>
              </p:contentPart>
            </mc:Choice>
            <mc:Fallback xmlns="">
              <p:pic>
                <p:nvPicPr>
                  <p:cNvPr id="22" name="墨迹 21">
                    <a:extLst>
                      <a:ext uri="{FF2B5EF4-FFF2-40B4-BE49-F238E27FC236}">
                        <a16:creationId xmlns:a16="http://schemas.microsoft.com/office/drawing/2014/main" id="{51DF81E1-954E-2FC5-1836-2AD0DD08724A}"/>
                      </a:ext>
                    </a:extLst>
                  </p:cNvPr>
                  <p:cNvPicPr/>
                  <p:nvPr/>
                </p:nvPicPr>
                <p:blipFill>
                  <a:blip r:embed="rId40"/>
                  <a:stretch>
                    <a:fillRect/>
                  </a:stretch>
                </p:blipFill>
                <p:spPr>
                  <a:xfrm>
                    <a:off x="4695200" y="2794180"/>
                    <a:ext cx="592560" cy="4248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41">
                <p14:nvContentPartPr>
                  <p14:cNvPr id="23" name="墨迹 22">
                    <a:extLst>
                      <a:ext uri="{FF2B5EF4-FFF2-40B4-BE49-F238E27FC236}">
                        <a16:creationId xmlns:a16="http://schemas.microsoft.com/office/drawing/2014/main" id="{E86043C0-E4C6-B644-C93B-2B98086D21EC}"/>
                      </a:ext>
                    </a:extLst>
                  </p14:cNvPr>
                  <p14:cNvContentPartPr/>
                  <p14:nvPr/>
                </p14:nvContentPartPr>
                <p14:xfrm>
                  <a:off x="4068800" y="2735500"/>
                  <a:ext cx="641160" cy="122400"/>
                </p14:xfrm>
              </p:contentPart>
            </mc:Choice>
            <mc:Fallback xmlns="">
              <p:pic>
                <p:nvPicPr>
                  <p:cNvPr id="23" name="墨迹 22">
                    <a:extLst>
                      <a:ext uri="{FF2B5EF4-FFF2-40B4-BE49-F238E27FC236}">
                        <a16:creationId xmlns:a16="http://schemas.microsoft.com/office/drawing/2014/main" id="{E86043C0-E4C6-B644-C93B-2B98086D21EC}"/>
                      </a:ext>
                    </a:extLst>
                  </p:cNvPr>
                  <p:cNvPicPr/>
                  <p:nvPr/>
                </p:nvPicPr>
                <p:blipFill>
                  <a:blip r:embed="rId42"/>
                  <a:stretch>
                    <a:fillRect/>
                  </a:stretch>
                </p:blipFill>
                <p:spPr>
                  <a:xfrm>
                    <a:off x="4060160" y="2681500"/>
                    <a:ext cx="658800" cy="23004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43">
                <p14:nvContentPartPr>
                  <p14:cNvPr id="24" name="墨迹 23">
                    <a:extLst>
                      <a:ext uri="{FF2B5EF4-FFF2-40B4-BE49-F238E27FC236}">
                        <a16:creationId xmlns:a16="http://schemas.microsoft.com/office/drawing/2014/main" id="{959BB003-7482-0CC2-FF55-FC6FC8F8CBBE}"/>
                      </a:ext>
                    </a:extLst>
                  </p14:cNvPr>
                  <p14:cNvContentPartPr/>
                  <p14:nvPr/>
                </p14:nvContentPartPr>
                <p14:xfrm>
                  <a:off x="3451760" y="2745580"/>
                  <a:ext cx="643680" cy="59040"/>
                </p14:xfrm>
              </p:contentPart>
            </mc:Choice>
            <mc:Fallback xmlns="">
              <p:pic>
                <p:nvPicPr>
                  <p:cNvPr id="24" name="墨迹 23">
                    <a:extLst>
                      <a:ext uri="{FF2B5EF4-FFF2-40B4-BE49-F238E27FC236}">
                        <a16:creationId xmlns:a16="http://schemas.microsoft.com/office/drawing/2014/main" id="{959BB003-7482-0CC2-FF55-FC6FC8F8CBBE}"/>
                      </a:ext>
                    </a:extLst>
                  </p:cNvPr>
                  <p:cNvPicPr/>
                  <p:nvPr/>
                </p:nvPicPr>
                <p:blipFill>
                  <a:blip r:embed="rId44"/>
                  <a:stretch>
                    <a:fillRect/>
                  </a:stretch>
                </p:blipFill>
                <p:spPr>
                  <a:xfrm>
                    <a:off x="3442760" y="2691580"/>
                    <a:ext cx="661320" cy="16668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45">
                <p14:nvContentPartPr>
                  <p14:cNvPr id="25" name="墨迹 24">
                    <a:extLst>
                      <a:ext uri="{FF2B5EF4-FFF2-40B4-BE49-F238E27FC236}">
                        <a16:creationId xmlns:a16="http://schemas.microsoft.com/office/drawing/2014/main" id="{85336A09-ABF1-09F3-5243-C169731C4EB5}"/>
                      </a:ext>
                    </a:extLst>
                  </p14:cNvPr>
                  <p14:cNvContentPartPr/>
                  <p14:nvPr/>
                </p14:nvContentPartPr>
                <p14:xfrm>
                  <a:off x="3461840" y="2181100"/>
                  <a:ext cx="257040" cy="623160"/>
                </p14:xfrm>
              </p:contentPart>
            </mc:Choice>
            <mc:Fallback xmlns="">
              <p:pic>
                <p:nvPicPr>
                  <p:cNvPr id="25" name="墨迹 24">
                    <a:extLst>
                      <a:ext uri="{FF2B5EF4-FFF2-40B4-BE49-F238E27FC236}">
                        <a16:creationId xmlns:a16="http://schemas.microsoft.com/office/drawing/2014/main" id="{85336A09-ABF1-09F3-5243-C169731C4EB5}"/>
                      </a:ext>
                    </a:extLst>
                  </p:cNvPr>
                  <p:cNvPicPr/>
                  <p:nvPr/>
                </p:nvPicPr>
                <p:blipFill>
                  <a:blip r:embed="rId46"/>
                  <a:stretch>
                    <a:fillRect/>
                  </a:stretch>
                </p:blipFill>
                <p:spPr>
                  <a:xfrm>
                    <a:off x="3453200" y="2127460"/>
                    <a:ext cx="274680" cy="7308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47">
                <p14:nvContentPartPr>
                  <p14:cNvPr id="26" name="墨迹 25">
                    <a:extLst>
                      <a:ext uri="{FF2B5EF4-FFF2-40B4-BE49-F238E27FC236}">
                        <a16:creationId xmlns:a16="http://schemas.microsoft.com/office/drawing/2014/main" id="{FD7CAD93-18EE-453C-E77E-9BBE873790A1}"/>
                      </a:ext>
                    </a:extLst>
                  </p14:cNvPr>
                  <p14:cNvContentPartPr/>
                  <p14:nvPr/>
                </p14:nvContentPartPr>
                <p14:xfrm>
                  <a:off x="3141800" y="2186500"/>
                  <a:ext cx="546120" cy="229320"/>
                </p14:xfrm>
              </p:contentPart>
            </mc:Choice>
            <mc:Fallback xmlns="">
              <p:pic>
                <p:nvPicPr>
                  <p:cNvPr id="26" name="墨迹 25">
                    <a:extLst>
                      <a:ext uri="{FF2B5EF4-FFF2-40B4-BE49-F238E27FC236}">
                        <a16:creationId xmlns:a16="http://schemas.microsoft.com/office/drawing/2014/main" id="{FD7CAD93-18EE-453C-E77E-9BBE873790A1}"/>
                      </a:ext>
                    </a:extLst>
                  </p:cNvPr>
                  <p:cNvPicPr/>
                  <p:nvPr/>
                </p:nvPicPr>
                <p:blipFill>
                  <a:blip r:embed="rId48"/>
                  <a:stretch>
                    <a:fillRect/>
                  </a:stretch>
                </p:blipFill>
                <p:spPr>
                  <a:xfrm>
                    <a:off x="3133160" y="2132500"/>
                    <a:ext cx="563760" cy="33696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49">
                <p14:nvContentPartPr>
                  <p14:cNvPr id="27" name="墨迹 26">
                    <a:extLst>
                      <a:ext uri="{FF2B5EF4-FFF2-40B4-BE49-F238E27FC236}">
                        <a16:creationId xmlns:a16="http://schemas.microsoft.com/office/drawing/2014/main" id="{CCD15E35-40CA-98A5-CCB4-9CCBF0DB2333}"/>
                      </a:ext>
                    </a:extLst>
                  </p14:cNvPr>
                  <p14:cNvContentPartPr/>
                  <p14:nvPr/>
                </p14:nvContentPartPr>
                <p14:xfrm>
                  <a:off x="2834360" y="2042140"/>
                  <a:ext cx="294840" cy="376560"/>
                </p14:xfrm>
              </p:contentPart>
            </mc:Choice>
            <mc:Fallback xmlns="">
              <p:pic>
                <p:nvPicPr>
                  <p:cNvPr id="27" name="墨迹 26">
                    <a:extLst>
                      <a:ext uri="{FF2B5EF4-FFF2-40B4-BE49-F238E27FC236}">
                        <a16:creationId xmlns:a16="http://schemas.microsoft.com/office/drawing/2014/main" id="{CCD15E35-40CA-98A5-CCB4-9CCBF0DB2333}"/>
                      </a:ext>
                    </a:extLst>
                  </p:cNvPr>
                  <p:cNvPicPr/>
                  <p:nvPr/>
                </p:nvPicPr>
                <p:blipFill>
                  <a:blip r:embed="rId50"/>
                  <a:stretch>
                    <a:fillRect/>
                  </a:stretch>
                </p:blipFill>
                <p:spPr>
                  <a:xfrm>
                    <a:off x="2825720" y="1988140"/>
                    <a:ext cx="312480" cy="4842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51">
                <p14:nvContentPartPr>
                  <p14:cNvPr id="28" name="墨迹 27">
                    <a:extLst>
                      <a:ext uri="{FF2B5EF4-FFF2-40B4-BE49-F238E27FC236}">
                        <a16:creationId xmlns:a16="http://schemas.microsoft.com/office/drawing/2014/main" id="{BC0BCFE8-C29E-5D0A-2546-CBB8DC1D9500}"/>
                      </a:ext>
                    </a:extLst>
                  </p14:cNvPr>
                  <p14:cNvContentPartPr/>
                  <p14:nvPr/>
                </p14:nvContentPartPr>
                <p14:xfrm>
                  <a:off x="2453500" y="2063540"/>
                  <a:ext cx="371160" cy="349200"/>
                </p14:xfrm>
              </p:contentPart>
            </mc:Choice>
            <mc:Fallback xmlns="">
              <p:pic>
                <p:nvPicPr>
                  <p:cNvPr id="28" name="墨迹 27">
                    <a:extLst>
                      <a:ext uri="{FF2B5EF4-FFF2-40B4-BE49-F238E27FC236}">
                        <a16:creationId xmlns:a16="http://schemas.microsoft.com/office/drawing/2014/main" id="{BC0BCFE8-C29E-5D0A-2546-CBB8DC1D9500}"/>
                      </a:ext>
                    </a:extLst>
                  </p:cNvPr>
                  <p:cNvPicPr/>
                  <p:nvPr/>
                </p:nvPicPr>
                <p:blipFill>
                  <a:blip r:embed="rId52"/>
                  <a:stretch>
                    <a:fillRect/>
                  </a:stretch>
                </p:blipFill>
                <p:spPr>
                  <a:xfrm>
                    <a:off x="2444500" y="2009900"/>
                    <a:ext cx="388800" cy="45684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 xmlns:aink="http://schemas.microsoft.com/office/drawing/2016/ink">
            <mc:Choice Requires="p14 aink">
              <p:contentPart p14:bwMode="auto" r:id="rId53">
                <p14:nvContentPartPr>
                  <p14:cNvPr id="29" name="墨迹 28">
                    <a:extLst>
                      <a:ext uri="{FF2B5EF4-FFF2-40B4-BE49-F238E27FC236}">
                        <a16:creationId xmlns:a16="http://schemas.microsoft.com/office/drawing/2014/main" id="{A8D6C38B-5978-CC78-B304-E666FE3344DD}"/>
                      </a:ext>
                    </a:extLst>
                  </p14:cNvPr>
                  <p14:cNvContentPartPr/>
                  <p14:nvPr/>
                </p14:nvContentPartPr>
                <p14:xfrm>
                  <a:off x="2213740" y="2415260"/>
                  <a:ext cx="237240" cy="400680"/>
                </p14:xfrm>
              </p:contentPart>
            </mc:Choice>
            <mc:Fallback xmlns="">
              <p:pic>
                <p:nvPicPr>
                  <p:cNvPr id="29" name="墨迹 28">
                    <a:extLst>
                      <a:ext uri="{FF2B5EF4-FFF2-40B4-BE49-F238E27FC236}">
                        <a16:creationId xmlns:a16="http://schemas.microsoft.com/office/drawing/2014/main" id="{A8D6C38B-5978-CC78-B304-E666FE3344DD}"/>
                      </a:ext>
                    </a:extLst>
                  </p:cNvPr>
                  <p:cNvPicPr/>
                  <p:nvPr/>
                </p:nvPicPr>
                <p:blipFill>
                  <a:blip r:embed="rId54"/>
                  <a:stretch>
                    <a:fillRect/>
                  </a:stretch>
                </p:blipFill>
                <p:spPr>
                  <a:xfrm>
                    <a:off x="2205100" y="2361620"/>
                    <a:ext cx="254880" cy="508320"/>
                  </a:xfrm>
                  <a:prstGeom prst="rect">
                    <a:avLst/>
                  </a:prstGeom>
                </p:spPr>
              </p:pic>
            </mc:Fallback>
          </mc:AlternateContent>
        </p:grpSp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55">
              <p14:nvContentPartPr>
                <p14:cNvPr id="21" name="墨迹 20">
                  <a:extLst>
                    <a:ext uri="{FF2B5EF4-FFF2-40B4-BE49-F238E27FC236}">
                      <a16:creationId xmlns:a16="http://schemas.microsoft.com/office/drawing/2014/main" id="{CCD481D7-BCA1-9EF2-807A-B2192DD9355B}"/>
                    </a:ext>
                  </a:extLst>
                </p14:cNvPr>
                <p14:cNvContentPartPr/>
                <p14:nvPr/>
              </p14:nvContentPartPr>
              <p14:xfrm>
                <a:off x="1770260" y="2828180"/>
                <a:ext cx="426600" cy="143640"/>
              </p14:xfrm>
            </p:contentPart>
          </mc:Choice>
          <mc:Fallback xmlns="">
            <p:pic>
              <p:nvPicPr>
                <p:cNvPr id="21" name="墨迹 20">
                  <a:extLst>
                    <a:ext uri="{FF2B5EF4-FFF2-40B4-BE49-F238E27FC236}">
                      <a16:creationId xmlns:a16="http://schemas.microsoft.com/office/drawing/2014/main" id="{CCD481D7-BCA1-9EF2-807A-B2192DD9355B}"/>
                    </a:ext>
                  </a:extLst>
                </p:cNvPr>
                <p:cNvPicPr/>
                <p:nvPr/>
              </p:nvPicPr>
              <p:blipFill>
                <a:blip r:embed="rId56"/>
                <a:stretch>
                  <a:fillRect/>
                </a:stretch>
              </p:blipFill>
              <p:spPr>
                <a:xfrm>
                  <a:off x="1761260" y="2774540"/>
                  <a:ext cx="444240" cy="251280"/>
                </a:xfrm>
                <a:prstGeom prst="rect">
                  <a:avLst/>
                </a:prstGeom>
              </p:spPr>
            </p:pic>
          </mc:Fallback>
        </mc:AlternateContent>
      </p:grpSp>
      <p:pic>
        <p:nvPicPr>
          <p:cNvPr id="7" name="图片 6">
            <a:extLst>
              <a:ext uri="{FF2B5EF4-FFF2-40B4-BE49-F238E27FC236}">
                <a16:creationId xmlns:a16="http://schemas.microsoft.com/office/drawing/2014/main" id="{AEB4AE8E-2DCA-2DB5-DD72-95B651FF8719}"/>
              </a:ext>
            </a:extLst>
          </p:cNvPr>
          <p:cNvPicPr>
            <a:picLocks noChangeAspect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ackgroundRemoval t="8800" b="89867" l="9967" r="98671">
                        <a14:foregroundMark x1="62957" y1="12000" x2="82724" y2="8800"/>
                        <a14:foregroundMark x1="90864" y1="20800" x2="93688" y2="57333"/>
                        <a14:foregroundMark x1="81561" y1="12000" x2="94518" y2="13867"/>
                        <a14:foregroundMark x1="43189" y1="10400" x2="46179" y2="12267"/>
                        <a14:foregroundMark x1="66611" y1="12800" x2="91694" y2="13600"/>
                        <a14:foregroundMark x1="98173" y1="9600" x2="97010" y2="65600"/>
                        <a14:foregroundMark x1="97010" y1="65600" x2="94850" y2="61067"/>
                        <a14:foregroundMark x1="97342" y1="78400" x2="98671" y2="83467"/>
                        <a14:foregroundMark x1="11130" y1="46933" x2="18106" y2="49333"/>
                        <a14:foregroundMark x1="19601" y1="58667" x2="27076" y2="60800"/>
                        <a14:foregroundMark x1="52326" y1="11467" x2="61960" y2="22933"/>
                        <a14:foregroundMark x1="30731" y1="23200" x2="43189" y2="24800"/>
                        <a14:backgroundMark x1="17276" y1="54667" x2="20100" y2="54667"/>
                        <a14:backgroundMark x1="30066" y1="67200" x2="31395" y2="66667"/>
                        <a14:backgroundMark x1="40532" y1="78400" x2="40532" y2="784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87586" y="2234824"/>
            <a:ext cx="1612734" cy="1004610"/>
          </a:xfrm>
          <a:prstGeom prst="rect">
            <a:avLst/>
          </a:prstGeom>
        </p:spPr>
      </p:pic>
      <p:sp>
        <p:nvSpPr>
          <p:cNvPr id="43" name="文本1">
            <a:extLst>
              <a:ext uri="{FF2B5EF4-FFF2-40B4-BE49-F238E27FC236}">
                <a16:creationId xmlns:a16="http://schemas.microsoft.com/office/drawing/2014/main" id="{42F33EC1-23CB-9275-CCF5-D3944BAF44AC}"/>
              </a:ext>
            </a:extLst>
          </p:cNvPr>
          <p:cNvSpPr txBox="1"/>
          <p:nvPr/>
        </p:nvSpPr>
        <p:spPr>
          <a:xfrm>
            <a:off x="3335847" y="951134"/>
            <a:ext cx="5500443" cy="61912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 err="1">
                <a:latin typeface="Times New Roman" panose="02020603050405020304"/>
                <a:ea typeface="Times New Roman" panose="02020603050405020304"/>
              </a:rPr>
              <a:t>Colour</a:t>
            </a: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 and show your picture.</a:t>
            </a: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AE99ADC8-1C43-8F56-849D-17BFA39006E4}"/>
              </a:ext>
            </a:extLst>
          </p:cNvPr>
          <p:cNvCxnSpPr>
            <a:cxnSpLocks/>
          </p:cNvCxnSpPr>
          <p:nvPr/>
        </p:nvCxnSpPr>
        <p:spPr>
          <a:xfrm flipV="1">
            <a:off x="3321047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组合 13">
            <a:extLst>
              <a:ext uri="{FF2B5EF4-FFF2-40B4-BE49-F238E27FC236}">
                <a16:creationId xmlns:a16="http://schemas.microsoft.com/office/drawing/2014/main" id="{F0BBC19C-D005-2A23-3FF8-314E04D0FD90}"/>
              </a:ext>
            </a:extLst>
          </p:cNvPr>
          <p:cNvGrpSpPr/>
          <p:nvPr/>
        </p:nvGrpSpPr>
        <p:grpSpPr>
          <a:xfrm>
            <a:off x="2880111" y="1142070"/>
            <a:ext cx="445481" cy="469613"/>
            <a:chOff x="2121873" y="1511588"/>
            <a:chExt cx="445481" cy="469613"/>
          </a:xfrm>
        </p:grpSpPr>
        <p:sp>
          <p:nvSpPr>
            <p:cNvPr id="14" name="矩形 15">
              <a:extLst>
                <a:ext uri="{FF2B5EF4-FFF2-40B4-BE49-F238E27FC236}">
                  <a16:creationId xmlns:a16="http://schemas.microsoft.com/office/drawing/2014/main" id="{58D39AF5-C327-38C6-B8FA-D92E3B8C82A0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4" name="矩形 22">
              <a:extLst>
                <a:ext uri="{FF2B5EF4-FFF2-40B4-BE49-F238E27FC236}">
                  <a16:creationId xmlns:a16="http://schemas.microsoft.com/office/drawing/2014/main" id="{85A1D72B-8CB3-966C-D74F-BB06BE93D09F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87848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id="{E4DEB524-6FA4-A50A-F9A4-94DB811A7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413" b="99002" l="3337" r="98856">
                        <a14:foregroundMark x1="13060" y1="7072" x2="51096" y2="8070"/>
                        <a14:foregroundMark x1="41563" y1="4243" x2="58151" y2="4077"/>
                        <a14:foregroundMark x1="77312" y1="3245" x2="85415" y2="8902"/>
                        <a14:foregroundMark x1="88465" y1="5657" x2="92278" y2="66805"/>
                        <a14:foregroundMark x1="92278" y1="66805" x2="88751" y2="77953"/>
                        <a14:foregroundMark x1="88751" y1="77953" x2="47760" y2="85940"/>
                        <a14:foregroundMark x1="47760" y1="85940" x2="47760" y2="85940"/>
                        <a14:foregroundMark x1="90086" y1="75957" x2="84080" y2="86938"/>
                        <a14:foregroundMark x1="84271" y1="70300" x2="91706" y2="82862"/>
                        <a14:foregroundMark x1="92660" y1="70383" x2="93899" y2="83028"/>
                        <a14:foregroundMark x1="94757" y1="78369" x2="90562" y2="89101"/>
                        <a14:foregroundMark x1="64633" y1="80699" x2="69399" y2="90017"/>
                        <a14:foregroundMark x1="23928" y1="24875" x2="40419" y2="59401"/>
                        <a14:foregroundMark x1="6864" y1="20632" x2="5148" y2="51997"/>
                        <a14:foregroundMark x1="5148" y1="51997" x2="5148" y2="51997"/>
                        <a14:foregroundMark x1="4957" y1="51498" x2="7531" y2="71131"/>
                        <a14:foregroundMark x1="4480" y1="70632" x2="12679" y2="75957"/>
                        <a14:foregroundMark x1="12679" y1="75957" x2="21449" y2="78952"/>
                        <a14:foregroundMark x1="21449" y1="78952" x2="21544" y2="78952"/>
                        <a14:foregroundMark x1="15253" y1="79285" x2="32412" y2="78869"/>
                        <a14:foregroundMark x1="38322" y1="80033" x2="50143" y2="88186"/>
                        <a14:foregroundMark x1="37655" y1="83444" x2="41849" y2="92762"/>
                        <a14:foregroundMark x1="41849" y1="92762" x2="44042" y2="95258"/>
                        <a14:foregroundMark x1="53098" y1="77454" x2="70734" y2="89018"/>
                        <a14:foregroundMark x1="69018" y1="86772" x2="81125" y2="97837"/>
                        <a14:foregroundMark x1="64252" y1="71547" x2="73022" y2="80865"/>
                        <a14:foregroundMark x1="49857" y1="89268" x2="66730" y2="87604"/>
                        <a14:foregroundMark x1="67112" y1="93677" x2="77979" y2="97587"/>
                        <a14:foregroundMark x1="66921" y1="90266" x2="75500" y2="95092"/>
                        <a14:foregroundMark x1="77502" y1="85691" x2="85891" y2="84027"/>
                        <a14:foregroundMark x1="64061" y1="70882" x2="74261" y2="80782"/>
                        <a14:foregroundMark x1="71592" y1="73627" x2="79218" y2="80366"/>
                        <a14:foregroundMark x1="69971" y1="3910" x2="79028" y2="2413"/>
                        <a14:foregroundMark x1="81888" y1="3161" x2="89895" y2="4326"/>
                        <a14:foregroundMark x1="68923" y1="3910" x2="62631" y2="5408"/>
                        <a14:foregroundMark x1="50906" y1="3245" x2="35653" y2="4576"/>
                        <a14:foregroundMark x1="33365" y1="4825" x2="25071" y2="4493"/>
                        <a14:foregroundMark x1="21735" y1="4742" x2="16492" y2="4742"/>
                        <a14:foregroundMark x1="14681" y1="3827" x2="7340" y2="4243"/>
                        <a14:foregroundMark x1="3337" y1="59068" x2="5338" y2="65807"/>
                        <a14:foregroundMark x1="4004" y1="68968" x2="5815" y2="75208"/>
                        <a14:foregroundMark x1="6006" y1="77288" x2="14681" y2="80449"/>
                        <a14:foregroundMark x1="44805" y1="81115" x2="51573" y2="82945"/>
                        <a14:foregroundMark x1="48808" y1="78203" x2="49952" y2="84609"/>
                        <a14:foregroundMark x1="56911" y1="90849" x2="60820" y2="91764"/>
                        <a14:foregroundMark x1="57388" y1="78536" x2="61201" y2="79534"/>
                        <a14:foregroundMark x1="61010" y1="71714" x2="65205" y2="77621"/>
                        <a14:foregroundMark x1="77407" y1="72047" x2="79600" y2="80699"/>
                        <a14:foregroundMark x1="79600" y1="87937" x2="83794" y2="88020"/>
                        <a14:foregroundMark x1="70829" y1="83195" x2="72355" y2="88602"/>
                        <a14:foregroundMark x1="79886" y1="90100" x2="82269" y2="90266"/>
                        <a14:foregroundMark x1="57483" y1="92346" x2="57483" y2="92346"/>
                        <a14:foregroundMark x1="58246" y1="95591" x2="58246" y2="95591"/>
                        <a14:foregroundMark x1="58913" y1="97671" x2="58913" y2="97671"/>
                        <a14:foregroundMark x1="61868" y1="98003" x2="63203" y2="97920"/>
                        <a14:foregroundMark x1="57960" y1="96589" x2="61392" y2="98669"/>
                        <a14:foregroundMark x1="57674" y1="93844" x2="58151" y2="96672"/>
                        <a14:foregroundMark x1="64347" y1="97837" x2="68065" y2="97504"/>
                        <a14:foregroundMark x1="81030" y1="93095" x2="80648" y2="95507"/>
                        <a14:foregroundMark x1="81125" y1="96506" x2="76930" y2="98336"/>
                        <a14:foregroundMark x1="76072" y1="98170" x2="72927" y2="98170"/>
                        <a14:foregroundMark x1="72641" y1="98502" x2="69876" y2="98336"/>
                        <a14:foregroundMark x1="68923" y1="98669" x2="68923" y2="98669"/>
                        <a14:foregroundMark x1="81030" y1="91847" x2="81030" y2="93927"/>
                        <a14:foregroundMark x1="98951" y1="72379" x2="98951" y2="72379"/>
                        <a14:foregroundMark x1="81411" y1="94509" x2="81411" y2="96007"/>
                        <a14:foregroundMark x1="80894" y1="97920" x2="81411" y2="97671"/>
                        <a14:foregroundMark x1="78646" y1="99002" x2="80894" y2="97920"/>
                        <a14:foregroundMark x1="28408" y1="79700" x2="35081" y2="79700"/>
                        <a14:foregroundMark x1="67969" y1="97754" x2="67969" y2="97754"/>
                        <a14:foregroundMark x1="66882" y1="98318" x2="68160" y2="98170"/>
                        <a14:backgroundMark x1="74643" y1="99667" x2="74643" y2="99667"/>
                        <a14:backgroundMark x1="73213" y1="99418" x2="73213" y2="99418"/>
                        <a14:backgroundMark x1="81506" y1="97920" x2="81506" y2="97920"/>
                        <a14:backgroundMark x1="81602" y1="97671" x2="81602" y2="97671"/>
                        <a14:backgroundMark x1="64347" y1="99501" x2="65491" y2="998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97363" y="1764609"/>
            <a:ext cx="3848739" cy="4410090"/>
          </a:xfrm>
          <a:prstGeom prst="rect">
            <a:avLst/>
          </a:prstGeom>
        </p:spPr>
      </p:pic>
      <p:grpSp>
        <p:nvGrpSpPr>
          <p:cNvPr id="3" name="组合1"/>
          <p:cNvGrpSpPr/>
          <p:nvPr/>
        </p:nvGrpSpPr>
        <p:grpSpPr>
          <a:xfrm>
            <a:off x="9009380" y="60555"/>
            <a:ext cx="3123431" cy="820881"/>
            <a:chOff x="0" y="0"/>
            <a:chExt cx="3123431" cy="820881"/>
          </a:xfrm>
        </p:grpSpPr>
        <p:sp>
          <p:nvSpPr>
            <p:cNvPr id="4" name="形状3"/>
            <p:cNvSpPr txBox="1"/>
            <p:nvPr/>
          </p:nvSpPr>
          <p:spPr>
            <a:xfrm>
              <a:off x="7620" y="9906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5" name="文本11"/>
            <p:cNvSpPr txBox="1"/>
            <p:nvPr/>
          </p:nvSpPr>
          <p:spPr>
            <a:xfrm>
              <a:off x="0" y="0"/>
              <a:ext cx="3123431" cy="8208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6" name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9" name="文本2"/>
          <p:cNvSpPr txBox="1"/>
          <p:nvPr/>
        </p:nvSpPr>
        <p:spPr>
          <a:xfrm>
            <a:off x="950161" y="2025758"/>
            <a:ext cx="5918573" cy="736613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en-US" altLang="zh-CN" sz="2400" b="0" i="0" dirty="0">
                <a:latin typeface="Times New Roman" panose="02020603050405020304"/>
                <a:ea typeface="Times New Roman" panose="02020603050405020304"/>
              </a:rPr>
              <a:t>What pet do you have / does your friend have? </a:t>
            </a:r>
            <a:endParaRPr lang="zh-CN" altLang="en-US" sz="2400" b="0" i="0" dirty="0"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20" name="文本2"/>
          <p:cNvSpPr txBox="1"/>
          <p:nvPr/>
        </p:nvSpPr>
        <p:spPr>
          <a:xfrm>
            <a:off x="950160" y="2903415"/>
            <a:ext cx="5918573" cy="736613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en-US" altLang="zh-CN" sz="2400" b="0" i="0" dirty="0">
                <a:latin typeface="Times New Roman" panose="02020603050405020304"/>
                <a:ea typeface="Times New Roman" panose="02020603050405020304"/>
              </a:rPr>
              <a:t>What pet is it? </a:t>
            </a:r>
            <a:endParaRPr lang="zh-CN" altLang="en-US" sz="2400" b="0" i="0" dirty="0"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21" name="文本2"/>
          <p:cNvSpPr txBox="1"/>
          <p:nvPr/>
        </p:nvSpPr>
        <p:spPr>
          <a:xfrm>
            <a:off x="950160" y="3781072"/>
            <a:ext cx="5918573" cy="736613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en-US" altLang="zh-CN" sz="2400" b="0" i="0" dirty="0">
                <a:latin typeface="Times New Roman" panose="02020603050405020304"/>
                <a:ea typeface="Times New Roman" panose="02020603050405020304"/>
              </a:rPr>
              <a:t>What is the pet like?</a:t>
            </a:r>
            <a:endParaRPr lang="zh-CN" altLang="en-US" sz="2400" b="0" i="0" dirty="0"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1" name="文本1">
            <a:extLst>
              <a:ext uri="{FF2B5EF4-FFF2-40B4-BE49-F238E27FC236}">
                <a16:creationId xmlns:a16="http://schemas.microsoft.com/office/drawing/2014/main" id="{E09DF4B0-A826-0F47-767D-F02EC60F6E44}"/>
              </a:ext>
            </a:extLst>
          </p:cNvPr>
          <p:cNvSpPr txBox="1"/>
          <p:nvPr/>
        </p:nvSpPr>
        <p:spPr>
          <a:xfrm>
            <a:off x="4560490" y="958303"/>
            <a:ext cx="3123431" cy="506914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Think and draw.</a:t>
            </a: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F28504D3-9880-6D3B-462A-BAAE37C7FADA}"/>
              </a:ext>
            </a:extLst>
          </p:cNvPr>
          <p:cNvCxnSpPr>
            <a:cxnSpLocks/>
          </p:cNvCxnSpPr>
          <p:nvPr/>
        </p:nvCxnSpPr>
        <p:spPr>
          <a:xfrm flipV="1">
            <a:off x="3343836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13">
            <a:extLst>
              <a:ext uri="{FF2B5EF4-FFF2-40B4-BE49-F238E27FC236}">
                <a16:creationId xmlns:a16="http://schemas.microsoft.com/office/drawing/2014/main" id="{E03CAC89-D448-6E46-796F-2C87C98EEFBC}"/>
              </a:ext>
            </a:extLst>
          </p:cNvPr>
          <p:cNvGrpSpPr/>
          <p:nvPr/>
        </p:nvGrpSpPr>
        <p:grpSpPr>
          <a:xfrm>
            <a:off x="2880111" y="1142070"/>
            <a:ext cx="445481" cy="469613"/>
            <a:chOff x="2121873" y="1511588"/>
            <a:chExt cx="445481" cy="469613"/>
          </a:xfrm>
        </p:grpSpPr>
        <p:sp>
          <p:nvSpPr>
            <p:cNvPr id="8" name="矩形 15">
              <a:extLst>
                <a:ext uri="{FF2B5EF4-FFF2-40B4-BE49-F238E27FC236}">
                  <a16:creationId xmlns:a16="http://schemas.microsoft.com/office/drawing/2014/main" id="{4497EE16-6A4C-1073-0CAC-E5AC2E7302CA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22">
              <a:extLst>
                <a:ext uri="{FF2B5EF4-FFF2-40B4-BE49-F238E27FC236}">
                  <a16:creationId xmlns:a16="http://schemas.microsoft.com/office/drawing/2014/main" id="{49EF088B-6DC3-70D5-0DCA-BE2C21F872AF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0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形状2"/>
          <p:cNvSpPr txBox="1"/>
          <p:nvPr/>
        </p:nvSpPr>
        <p:spPr>
          <a:xfrm>
            <a:off x="5366914" y="2016458"/>
            <a:ext cx="3145577" cy="4029579"/>
          </a:xfrm>
          <a:prstGeom prst="rect">
            <a:avLst/>
          </a:prstGeom>
          <a:solidFill>
            <a:srgbClr val="FFFFFF">
              <a:alpha val="0"/>
            </a:srgbClr>
          </a:solidFill>
          <a:ln w="22225">
            <a:solidFill>
              <a:srgbClr val="3B564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/>
          </a:p>
        </p:txBody>
      </p:sp>
      <p:grpSp>
        <p:nvGrpSpPr>
          <p:cNvPr id="3" name="组合1"/>
          <p:cNvGrpSpPr/>
          <p:nvPr/>
        </p:nvGrpSpPr>
        <p:grpSpPr>
          <a:xfrm>
            <a:off x="9009380" y="60555"/>
            <a:ext cx="3123431" cy="820881"/>
            <a:chOff x="0" y="0"/>
            <a:chExt cx="3123431" cy="820881"/>
          </a:xfrm>
        </p:grpSpPr>
        <p:sp>
          <p:nvSpPr>
            <p:cNvPr id="4" name="形状3"/>
            <p:cNvSpPr txBox="1"/>
            <p:nvPr/>
          </p:nvSpPr>
          <p:spPr>
            <a:xfrm>
              <a:off x="7620" y="9906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5" name="文本11"/>
            <p:cNvSpPr txBox="1"/>
            <p:nvPr/>
          </p:nvSpPr>
          <p:spPr>
            <a:xfrm>
              <a:off x="0" y="0"/>
              <a:ext cx="3123431" cy="8208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6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4" name="文本5"/>
          <p:cNvSpPr txBox="1"/>
          <p:nvPr/>
        </p:nvSpPr>
        <p:spPr>
          <a:xfrm>
            <a:off x="5401016" y="2373448"/>
            <a:ext cx="3618230" cy="102616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0" i="0" dirty="0">
                <a:latin typeface="Times New Roman" panose="02020603050405020304"/>
                <a:ea typeface="Times New Roman" panose="02020603050405020304"/>
              </a:rPr>
              <a:t>I have a pet.</a:t>
            </a:r>
          </a:p>
        </p:txBody>
      </p:sp>
      <p:sp>
        <p:nvSpPr>
          <p:cNvPr id="15" name="文本6"/>
          <p:cNvSpPr txBox="1"/>
          <p:nvPr/>
        </p:nvSpPr>
        <p:spPr>
          <a:xfrm>
            <a:off x="5401016" y="3033604"/>
            <a:ext cx="3618230" cy="1026160"/>
          </a:xfrm>
          <a:prstGeom prst="rect">
            <a:avLst/>
          </a:prstGeom>
          <a:noFill/>
        </p:spPr>
        <p:txBody>
          <a:bodyPr anchor="t"/>
          <a:lstStyle/>
          <a:p>
            <a:pPr>
              <a:lnSpc>
                <a:spcPts val="4300"/>
              </a:lnSpc>
            </a:pPr>
            <a:r>
              <a:rPr lang="zh-CN" altLang="en-US" sz="3600" b="0" i="0" dirty="0">
                <a:latin typeface="Times New Roman" panose="02020603050405020304"/>
                <a:ea typeface="Times New Roman" panose="02020603050405020304"/>
              </a:rPr>
              <a:t>It</a:t>
            </a:r>
            <a:r>
              <a:rPr lang="en-US" altLang="zh-CN" sz="3600" dirty="0">
                <a:latin typeface="Times New Roman" panose="02020603050405020304"/>
                <a:ea typeface="Times New Roman" panose="02020603050405020304"/>
              </a:rPr>
              <a:t>’</a:t>
            </a:r>
            <a:r>
              <a:rPr lang="zh-CN" altLang="en-US" sz="3600" b="0" i="0" dirty="0">
                <a:latin typeface="Times New Roman" panose="02020603050405020304"/>
                <a:ea typeface="Times New Roman" panose="02020603050405020304"/>
              </a:rPr>
              <a:t>s a _</a:t>
            </a:r>
            <a:r>
              <a:rPr lang="zh-CN" altLang="en-US" sz="3600" dirty="0">
                <a:latin typeface="Times New Roman" panose="02020603050405020304"/>
                <a:ea typeface="Times New Roman" panose="02020603050405020304"/>
              </a:rPr>
              <a:t>_</a:t>
            </a:r>
            <a:r>
              <a:rPr lang="zh-CN" altLang="en-US" sz="3600" b="0" i="0" dirty="0">
                <a:latin typeface="Times New Roman" panose="02020603050405020304"/>
                <a:ea typeface="Times New Roman" panose="02020603050405020304"/>
              </a:rPr>
              <a:t>____.</a:t>
            </a:r>
          </a:p>
        </p:txBody>
      </p:sp>
      <p:sp>
        <p:nvSpPr>
          <p:cNvPr id="16" name="文本7"/>
          <p:cNvSpPr txBox="1"/>
          <p:nvPr/>
        </p:nvSpPr>
        <p:spPr>
          <a:xfrm>
            <a:off x="5401016" y="3807370"/>
            <a:ext cx="3618230" cy="102616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0" i="0" dirty="0">
                <a:latin typeface="Times New Roman" panose="02020603050405020304"/>
                <a:ea typeface="Times New Roman" panose="02020603050405020304"/>
              </a:rPr>
              <a:t>It</a:t>
            </a:r>
            <a:r>
              <a:rPr lang="en-US" altLang="zh-CN" sz="3600" b="0" i="0" dirty="0">
                <a:latin typeface="Times New Roman" panose="02020603050405020304"/>
                <a:ea typeface="Times New Roman" panose="02020603050405020304"/>
              </a:rPr>
              <a:t>’</a:t>
            </a:r>
            <a:r>
              <a:rPr lang="zh-CN" altLang="en-US" sz="3600" b="0" i="0" dirty="0">
                <a:latin typeface="Times New Roman" panose="02020603050405020304"/>
                <a:ea typeface="Times New Roman" panose="02020603050405020304"/>
              </a:rPr>
              <a:t>s ______.</a:t>
            </a:r>
          </a:p>
        </p:txBody>
      </p:sp>
      <p:sp>
        <p:nvSpPr>
          <p:cNvPr id="17" name="文本8"/>
          <p:cNvSpPr txBox="1"/>
          <p:nvPr/>
        </p:nvSpPr>
        <p:spPr>
          <a:xfrm>
            <a:off x="5401016" y="4563687"/>
            <a:ext cx="3618230" cy="102616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0" i="0" dirty="0">
                <a:latin typeface="Times New Roman" panose="02020603050405020304"/>
                <a:ea typeface="Times New Roman" panose="02020603050405020304"/>
              </a:rPr>
              <a:t>I love my pet</a:t>
            </a:r>
            <a:r>
              <a:rPr lang="en-US" altLang="zh-CN" sz="3600" b="0" i="0" dirty="0">
                <a:latin typeface="Times New Roman" panose="02020603050405020304"/>
                <a:ea typeface="Times New Roman" panose="02020603050405020304"/>
              </a:rPr>
              <a:t>!</a:t>
            </a:r>
            <a:endParaRPr lang="zh-CN" altLang="en-US" sz="3600" b="0" i="0" dirty="0"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8" name="文本9"/>
          <p:cNvSpPr txBox="1"/>
          <p:nvPr/>
        </p:nvSpPr>
        <p:spPr>
          <a:xfrm>
            <a:off x="6302505" y="3792168"/>
            <a:ext cx="1624116" cy="730853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3700" b="0" i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/>
                <a:ea typeface="Times New Roman" panose="02020603050405020304"/>
              </a:rPr>
              <a:t>black</a:t>
            </a:r>
            <a:r>
              <a:rPr lang="zh-CN" altLang="en-US" sz="3700" b="0" i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endParaRPr lang="zh-CN" altLang="en-US" sz="1900" b="0" i="0" dirty="0">
              <a:solidFill>
                <a:schemeClr val="accent1">
                  <a:lumMod val="75000"/>
                </a:scheme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9" name="文本10"/>
          <p:cNvSpPr txBox="1"/>
          <p:nvPr/>
        </p:nvSpPr>
        <p:spPr>
          <a:xfrm>
            <a:off x="6745469" y="2995186"/>
            <a:ext cx="738188" cy="730853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700" b="0" i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/>
                <a:ea typeface="Times New Roman" panose="02020603050405020304"/>
              </a:rPr>
              <a:t>cat</a:t>
            </a:r>
          </a:p>
        </p:txBody>
      </p:sp>
      <p:sp>
        <p:nvSpPr>
          <p:cNvPr id="2" name="文本1">
            <a:extLst>
              <a:ext uri="{FF2B5EF4-FFF2-40B4-BE49-F238E27FC236}">
                <a16:creationId xmlns:a16="http://schemas.microsoft.com/office/drawing/2014/main" id="{083D2B7F-CDB0-A52A-B24D-2875E91972AC}"/>
              </a:ext>
            </a:extLst>
          </p:cNvPr>
          <p:cNvSpPr txBox="1"/>
          <p:nvPr/>
        </p:nvSpPr>
        <p:spPr>
          <a:xfrm>
            <a:off x="4257002" y="924880"/>
            <a:ext cx="3766895" cy="56255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Introduce your pet.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CC4B57CF-7BBC-6F8C-3B3C-AB7198F9A6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413" b="99002" l="3337" r="98856">
                        <a14:foregroundMark x1="13060" y1="7072" x2="51096" y2="8070"/>
                        <a14:foregroundMark x1="41563" y1="4243" x2="58151" y2="4077"/>
                        <a14:foregroundMark x1="77312" y1="3245" x2="85415" y2="8902"/>
                        <a14:foregroundMark x1="88465" y1="5657" x2="92278" y2="66805"/>
                        <a14:foregroundMark x1="92278" y1="66805" x2="88751" y2="77953"/>
                        <a14:foregroundMark x1="88751" y1="77953" x2="47760" y2="85940"/>
                        <a14:foregroundMark x1="47760" y1="85940" x2="47760" y2="85940"/>
                        <a14:foregroundMark x1="90086" y1="75957" x2="84080" y2="86938"/>
                        <a14:foregroundMark x1="84271" y1="70300" x2="91706" y2="82862"/>
                        <a14:foregroundMark x1="92660" y1="70383" x2="93899" y2="83028"/>
                        <a14:foregroundMark x1="94757" y1="78369" x2="90562" y2="89101"/>
                        <a14:foregroundMark x1="64633" y1="80699" x2="69399" y2="90017"/>
                        <a14:foregroundMark x1="23928" y1="24875" x2="40419" y2="59401"/>
                        <a14:foregroundMark x1="6864" y1="20632" x2="5148" y2="51997"/>
                        <a14:foregroundMark x1="5148" y1="51997" x2="5148" y2="51997"/>
                        <a14:foregroundMark x1="4957" y1="51498" x2="7531" y2="71131"/>
                        <a14:foregroundMark x1="4480" y1="70632" x2="12679" y2="75957"/>
                        <a14:foregroundMark x1="12679" y1="75957" x2="21449" y2="78952"/>
                        <a14:foregroundMark x1="21449" y1="78952" x2="21544" y2="78952"/>
                        <a14:foregroundMark x1="15253" y1="79285" x2="32412" y2="78869"/>
                        <a14:foregroundMark x1="38322" y1="80033" x2="50143" y2="88186"/>
                        <a14:foregroundMark x1="37655" y1="83444" x2="41849" y2="92762"/>
                        <a14:foregroundMark x1="41849" y1="92762" x2="44042" y2="95258"/>
                        <a14:foregroundMark x1="53098" y1="77454" x2="70734" y2="89018"/>
                        <a14:foregroundMark x1="69018" y1="86772" x2="81125" y2="97837"/>
                        <a14:foregroundMark x1="64252" y1="71547" x2="73022" y2="80865"/>
                        <a14:foregroundMark x1="49857" y1="89268" x2="66730" y2="87604"/>
                        <a14:foregroundMark x1="67112" y1="93677" x2="77979" y2="97587"/>
                        <a14:foregroundMark x1="66921" y1="90266" x2="75500" y2="95092"/>
                        <a14:foregroundMark x1="77502" y1="85691" x2="85891" y2="84027"/>
                        <a14:foregroundMark x1="64061" y1="70882" x2="74261" y2="80782"/>
                        <a14:foregroundMark x1="71592" y1="73627" x2="79218" y2="80366"/>
                        <a14:foregroundMark x1="69971" y1="3910" x2="79028" y2="2413"/>
                        <a14:foregroundMark x1="81888" y1="3161" x2="89895" y2="4326"/>
                        <a14:foregroundMark x1="68923" y1="3910" x2="62631" y2="5408"/>
                        <a14:foregroundMark x1="50906" y1="3245" x2="35653" y2="4576"/>
                        <a14:foregroundMark x1="33365" y1="4825" x2="25071" y2="4493"/>
                        <a14:foregroundMark x1="21735" y1="4742" x2="16492" y2="4742"/>
                        <a14:foregroundMark x1="14681" y1="3827" x2="7340" y2="4243"/>
                        <a14:foregroundMark x1="3337" y1="59068" x2="5338" y2="65807"/>
                        <a14:foregroundMark x1="4004" y1="68968" x2="5815" y2="75208"/>
                        <a14:foregroundMark x1="6006" y1="77288" x2="14681" y2="80449"/>
                        <a14:foregroundMark x1="44805" y1="81115" x2="51573" y2="82945"/>
                        <a14:foregroundMark x1="48808" y1="78203" x2="49952" y2="84609"/>
                        <a14:foregroundMark x1="56911" y1="90849" x2="60820" y2="91764"/>
                        <a14:foregroundMark x1="57388" y1="78536" x2="61201" y2="79534"/>
                        <a14:foregroundMark x1="61010" y1="71714" x2="65205" y2="77621"/>
                        <a14:foregroundMark x1="77407" y1="72047" x2="79600" y2="80699"/>
                        <a14:foregroundMark x1="79600" y1="87937" x2="83794" y2="88020"/>
                        <a14:foregroundMark x1="70829" y1="83195" x2="72355" y2="88602"/>
                        <a14:foregroundMark x1="79886" y1="90100" x2="82269" y2="90266"/>
                        <a14:foregroundMark x1="57483" y1="92346" x2="57483" y2="92346"/>
                        <a14:foregroundMark x1="58246" y1="95591" x2="58246" y2="95591"/>
                        <a14:foregroundMark x1="58913" y1="97671" x2="58913" y2="97671"/>
                        <a14:foregroundMark x1="61868" y1="98003" x2="63203" y2="97920"/>
                        <a14:foregroundMark x1="57960" y1="96589" x2="61392" y2="98669"/>
                        <a14:foregroundMark x1="57674" y1="93844" x2="58151" y2="96672"/>
                        <a14:foregroundMark x1="64347" y1="97837" x2="68065" y2="97504"/>
                        <a14:foregroundMark x1="81030" y1="93095" x2="80648" y2="95507"/>
                        <a14:foregroundMark x1="81125" y1="96506" x2="76930" y2="98336"/>
                        <a14:foregroundMark x1="76072" y1="98170" x2="72927" y2="98170"/>
                        <a14:foregroundMark x1="72641" y1="98502" x2="69876" y2="98336"/>
                        <a14:foregroundMark x1="68923" y1="98669" x2="68923" y2="98669"/>
                        <a14:foregroundMark x1="81030" y1="91847" x2="81030" y2="93927"/>
                        <a14:foregroundMark x1="98951" y1="72379" x2="98951" y2="72379"/>
                        <a14:foregroundMark x1="81411" y1="94509" x2="81411" y2="96007"/>
                        <a14:foregroundMark x1="80894" y1="97920" x2="81411" y2="97671"/>
                        <a14:foregroundMark x1="78646" y1="99002" x2="80894" y2="97920"/>
                        <a14:foregroundMark x1="28408" y1="79700" x2="35081" y2="79700"/>
                        <a14:foregroundMark x1="67969" y1="97754" x2="67969" y2="97754"/>
                        <a14:foregroundMark x1="66882" y1="98318" x2="68160" y2="98170"/>
                        <a14:backgroundMark x1="74643" y1="99667" x2="74643" y2="99667"/>
                        <a14:backgroundMark x1="73213" y1="99418" x2="73213" y2="99418"/>
                        <a14:backgroundMark x1="81506" y1="97920" x2="81506" y2="97920"/>
                        <a14:backgroundMark x1="81602" y1="97671" x2="81602" y2="97671"/>
                        <a14:backgroundMark x1="64347" y1="99501" x2="65491" y2="998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01403" y="2100960"/>
            <a:ext cx="3461679" cy="3966576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2C09CACB-B8E2-F132-EB9A-882B8F1A315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033" y="2602005"/>
            <a:ext cx="2036985" cy="2036985"/>
          </a:xfrm>
          <a:prstGeom prst="rect">
            <a:avLst/>
          </a:prstGeom>
        </p:spPr>
      </p:pic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11FE1D6F-B8E7-BA17-C224-AD094E239DB3}"/>
              </a:ext>
            </a:extLst>
          </p:cNvPr>
          <p:cNvCxnSpPr>
            <a:cxnSpLocks/>
          </p:cNvCxnSpPr>
          <p:nvPr/>
        </p:nvCxnSpPr>
        <p:spPr>
          <a:xfrm flipV="1">
            <a:off x="3362080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13">
            <a:extLst>
              <a:ext uri="{FF2B5EF4-FFF2-40B4-BE49-F238E27FC236}">
                <a16:creationId xmlns:a16="http://schemas.microsoft.com/office/drawing/2014/main" id="{A5905CBB-EADF-AE2D-E776-AD0EB2606742}"/>
              </a:ext>
            </a:extLst>
          </p:cNvPr>
          <p:cNvGrpSpPr/>
          <p:nvPr/>
        </p:nvGrpSpPr>
        <p:grpSpPr>
          <a:xfrm>
            <a:off x="2880111" y="1142070"/>
            <a:ext cx="445481" cy="469613"/>
            <a:chOff x="2121873" y="1511588"/>
            <a:chExt cx="445481" cy="469613"/>
          </a:xfrm>
        </p:grpSpPr>
        <p:sp>
          <p:nvSpPr>
            <p:cNvPr id="11" name="矩形 15">
              <a:extLst>
                <a:ext uri="{FF2B5EF4-FFF2-40B4-BE49-F238E27FC236}">
                  <a16:creationId xmlns:a16="http://schemas.microsoft.com/office/drawing/2014/main" id="{D4BDBCF6-EC3B-3AA7-3238-6FE71F0E0859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22">
              <a:extLst>
                <a:ext uri="{FF2B5EF4-FFF2-40B4-BE49-F238E27FC236}">
                  <a16:creationId xmlns:a16="http://schemas.microsoft.com/office/drawing/2014/main" id="{9F79F381-8E24-F56E-B1E9-C4C18AF54A0A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3392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09380" y="60555"/>
            <a:ext cx="3123431" cy="820881"/>
            <a:chOff x="0" y="0"/>
            <a:chExt cx="3123431" cy="820881"/>
          </a:xfrm>
        </p:grpSpPr>
        <p:sp>
          <p:nvSpPr>
            <p:cNvPr id="3" name="形状1"/>
            <p:cNvSpPr txBox="1"/>
            <p:nvPr/>
          </p:nvSpPr>
          <p:spPr>
            <a:xfrm>
              <a:off x="7620" y="9906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3"/>
            <p:cNvSpPr txBox="1"/>
            <p:nvPr/>
          </p:nvSpPr>
          <p:spPr>
            <a:xfrm>
              <a:off x="0" y="0"/>
              <a:ext cx="3123431" cy="8208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9" name="文本1"/>
          <p:cNvSpPr txBox="1"/>
          <p:nvPr/>
        </p:nvSpPr>
        <p:spPr>
          <a:xfrm>
            <a:off x="542290" y="5118735"/>
            <a:ext cx="3750945" cy="656507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2100"/>
              </a:lnSpc>
            </a:pP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Calibri" panose="020F0502020204030204"/>
                <a:ea typeface="Calibri" panose="020F0502020204030204"/>
              </a:rPr>
              <a:t> </a:t>
            </a:r>
          </a:p>
        </p:txBody>
      </p:sp>
      <p:sp>
        <p:nvSpPr>
          <p:cNvPr id="13" name="文本2"/>
          <p:cNvSpPr txBox="1"/>
          <p:nvPr/>
        </p:nvSpPr>
        <p:spPr>
          <a:xfrm>
            <a:off x="5067824" y="1477711"/>
            <a:ext cx="5918573" cy="736613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en-US" altLang="zh-CN" sz="2400" b="0" i="0" dirty="0">
                <a:latin typeface="Times New Roman" panose="02020603050405020304"/>
                <a:ea typeface="Times New Roman" panose="02020603050405020304"/>
              </a:rPr>
              <a:t>How many pets do you learn? What are they?</a:t>
            </a:r>
            <a:endParaRPr lang="zh-CN" altLang="en-US" sz="2400" b="0" i="0" dirty="0"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4" name="文本2"/>
          <p:cNvSpPr txBox="1"/>
          <p:nvPr/>
        </p:nvSpPr>
        <p:spPr>
          <a:xfrm>
            <a:off x="5067824" y="2604675"/>
            <a:ext cx="5918573" cy="736613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en-US" altLang="zh-CN" sz="2400" b="0" i="0" dirty="0">
                <a:latin typeface="Times New Roman" panose="02020603050405020304"/>
                <a:ea typeface="Times New Roman" panose="02020603050405020304"/>
              </a:rPr>
              <a:t>What does the boy / girl say?</a:t>
            </a:r>
            <a:endParaRPr lang="zh-CN" altLang="en-US" sz="2400" b="0" i="0" dirty="0"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9" name="圆角矩形标注 18"/>
          <p:cNvSpPr/>
          <p:nvPr/>
        </p:nvSpPr>
        <p:spPr>
          <a:xfrm>
            <a:off x="9633291" y="2604674"/>
            <a:ext cx="2359041" cy="628299"/>
          </a:xfrm>
          <a:prstGeom prst="wedgeRoundRectCallout">
            <a:avLst>
              <a:gd name="adj1" fmla="val -86904"/>
              <a:gd name="adj2" fmla="val 25902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have a pet. It’s...</a:t>
            </a:r>
            <a:endParaRPr lang="zh-CN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文本2"/>
          <p:cNvSpPr txBox="1"/>
          <p:nvPr/>
        </p:nvSpPr>
        <p:spPr>
          <a:xfrm>
            <a:off x="5067823" y="3731638"/>
            <a:ext cx="5918573" cy="736613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en-US" altLang="zh-CN" sz="2400" b="0" i="0" dirty="0">
                <a:latin typeface="Times New Roman" panose="02020603050405020304"/>
                <a:ea typeface="Times New Roman" panose="02020603050405020304"/>
              </a:rPr>
              <a:t>What do they say to their pets?</a:t>
            </a:r>
            <a:endParaRPr lang="zh-CN" altLang="en-US" sz="2400" b="0" i="0" dirty="0"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21" name="圆角矩形标注 20"/>
          <p:cNvSpPr/>
          <p:nvPr/>
        </p:nvSpPr>
        <p:spPr>
          <a:xfrm>
            <a:off x="9633291" y="3785402"/>
            <a:ext cx="2359041" cy="629083"/>
          </a:xfrm>
          <a:prstGeom prst="wedgeRoundRectCallout">
            <a:avLst>
              <a:gd name="adj1" fmla="val -79459"/>
              <a:gd name="adj2" fmla="val 8635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love our pets!</a:t>
            </a:r>
            <a:endParaRPr lang="zh-CN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文本2"/>
          <p:cNvSpPr txBox="1"/>
          <p:nvPr/>
        </p:nvSpPr>
        <p:spPr>
          <a:xfrm>
            <a:off x="5067823" y="4723024"/>
            <a:ext cx="5918573" cy="736613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en-US" altLang="zh-CN" sz="2400" b="0" i="0" dirty="0">
                <a:latin typeface="Times New Roman" panose="02020603050405020304"/>
                <a:ea typeface="Times New Roman" panose="02020603050405020304"/>
              </a:rPr>
              <a:t>How can we show our love to our pets?</a:t>
            </a:r>
            <a:endParaRPr lang="zh-CN" altLang="en-US" sz="2400" b="0" i="0" dirty="0"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6" name="文本1">
            <a:extLst>
              <a:ext uri="{FF2B5EF4-FFF2-40B4-BE49-F238E27FC236}">
                <a16:creationId xmlns:a16="http://schemas.microsoft.com/office/drawing/2014/main" id="{22A5B38E-5971-6213-8F5C-51D300119103}"/>
              </a:ext>
            </a:extLst>
          </p:cNvPr>
          <p:cNvSpPr txBox="1"/>
          <p:nvPr/>
        </p:nvSpPr>
        <p:spPr>
          <a:xfrm>
            <a:off x="4689266" y="957490"/>
            <a:ext cx="2791489" cy="506914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Think and say.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800E04CA-C1C6-A5B7-D9CD-8519282383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992" y="1686263"/>
            <a:ext cx="4314956" cy="3929225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ACB1FDD5-B0BA-F03A-D50D-870C254D6B9B}"/>
              </a:ext>
            </a:extLst>
          </p:cNvPr>
          <p:cNvSpPr txBox="1"/>
          <p:nvPr/>
        </p:nvSpPr>
        <p:spPr>
          <a:xfrm>
            <a:off x="5067822" y="2147889"/>
            <a:ext cx="46403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Five. Dog, cat, fish, bird, rabbit.</a:t>
            </a:r>
            <a:endParaRPr lang="zh-CN" altLang="en-US" sz="2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直接连接符 11">
            <a:extLst>
              <a:ext uri="{FF2B5EF4-FFF2-40B4-BE49-F238E27FC236}">
                <a16:creationId xmlns:a16="http://schemas.microsoft.com/office/drawing/2014/main" id="{33C87B75-D69B-9DDA-050D-F4B8A8DFE821}"/>
              </a:ext>
            </a:extLst>
          </p:cNvPr>
          <p:cNvCxnSpPr>
            <a:cxnSpLocks/>
          </p:cNvCxnSpPr>
          <p:nvPr/>
        </p:nvCxnSpPr>
        <p:spPr>
          <a:xfrm flipV="1">
            <a:off x="3306641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3">
            <a:extLst>
              <a:ext uri="{FF2B5EF4-FFF2-40B4-BE49-F238E27FC236}">
                <a16:creationId xmlns:a16="http://schemas.microsoft.com/office/drawing/2014/main" id="{C9F607C9-ADE8-8616-C0CD-5B1B7B8064DB}"/>
              </a:ext>
            </a:extLst>
          </p:cNvPr>
          <p:cNvGrpSpPr/>
          <p:nvPr/>
        </p:nvGrpSpPr>
        <p:grpSpPr>
          <a:xfrm>
            <a:off x="2826713" y="1142070"/>
            <a:ext cx="445481" cy="469613"/>
            <a:chOff x="2121873" y="1511588"/>
            <a:chExt cx="445481" cy="469613"/>
          </a:xfrm>
        </p:grpSpPr>
        <p:sp>
          <p:nvSpPr>
            <p:cNvPr id="12" name="矩形 15">
              <a:extLst>
                <a:ext uri="{FF2B5EF4-FFF2-40B4-BE49-F238E27FC236}">
                  <a16:creationId xmlns:a16="http://schemas.microsoft.com/office/drawing/2014/main" id="{5943E9DE-44C0-50B9-DD57-FD8F31668EEF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矩形 22">
              <a:extLst>
                <a:ext uri="{FF2B5EF4-FFF2-40B4-BE49-F238E27FC236}">
                  <a16:creationId xmlns:a16="http://schemas.microsoft.com/office/drawing/2014/main" id="{94C8D5A7-896E-0F40-F13E-29CB6410F185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9" grpId="0" animBg="1"/>
      <p:bldP spid="20" grpId="0"/>
      <p:bldP spid="21" grpId="0" animBg="1"/>
      <p:bldP spid="22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958505" y="1940675"/>
            <a:ext cx="8274989" cy="29766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运用核心语言，就日常生活中常见的宠物与同伴进行交流。</a:t>
            </a:r>
            <a:endParaRPr lang="en-US" altLang="zh-CN" sz="32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完善自己的宠物画作，并运用核心语言向同伴展示、介绍。</a:t>
            </a:r>
          </a:p>
        </p:txBody>
      </p:sp>
      <p:sp>
        <p:nvSpPr>
          <p:cNvPr id="2" name="文本1">
            <a:extLst>
              <a:ext uri="{FF2B5EF4-FFF2-40B4-BE49-F238E27FC236}">
                <a16:creationId xmlns:a16="http://schemas.microsoft.com/office/drawing/2014/main" id="{EF77FE10-46A5-7E89-3FD3-1E706A50135B}"/>
              </a:ext>
            </a:extLst>
          </p:cNvPr>
          <p:cNvSpPr txBox="1"/>
          <p:nvPr/>
        </p:nvSpPr>
        <p:spPr>
          <a:xfrm>
            <a:off x="4959320" y="969021"/>
            <a:ext cx="2169315" cy="506914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Homework</a:t>
            </a: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5EB12540-5515-40D2-9673-A84BE99CBDE0}"/>
              </a:ext>
            </a:extLst>
          </p:cNvPr>
          <p:cNvCxnSpPr>
            <a:cxnSpLocks/>
          </p:cNvCxnSpPr>
          <p:nvPr/>
        </p:nvCxnSpPr>
        <p:spPr>
          <a:xfrm flipV="1">
            <a:off x="3265608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3">
            <a:extLst>
              <a:ext uri="{FF2B5EF4-FFF2-40B4-BE49-F238E27FC236}">
                <a16:creationId xmlns:a16="http://schemas.microsoft.com/office/drawing/2014/main" id="{9F745546-34F9-0435-A8BB-F758482E5002}"/>
              </a:ext>
            </a:extLst>
          </p:cNvPr>
          <p:cNvGrpSpPr/>
          <p:nvPr/>
        </p:nvGrpSpPr>
        <p:grpSpPr>
          <a:xfrm>
            <a:off x="2773318" y="1142070"/>
            <a:ext cx="445481" cy="469613"/>
            <a:chOff x="2121873" y="1511588"/>
            <a:chExt cx="445481" cy="469613"/>
          </a:xfrm>
        </p:grpSpPr>
        <p:sp>
          <p:nvSpPr>
            <p:cNvPr id="6" name="矩形 15">
              <a:extLst>
                <a:ext uri="{FF2B5EF4-FFF2-40B4-BE49-F238E27FC236}">
                  <a16:creationId xmlns:a16="http://schemas.microsoft.com/office/drawing/2014/main" id="{BA4963FA-AB9E-451C-BDAD-B0B15A8B9B32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>
              <a:extLst>
                <a:ext uri="{FF2B5EF4-FFF2-40B4-BE49-F238E27FC236}">
                  <a16:creationId xmlns:a16="http://schemas.microsoft.com/office/drawing/2014/main" id="{8EC71598-588B-6798-2CC6-D3C0FAF5940B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333743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3903CB-348A-6712-E2F1-399515319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>
            <a:extLst>
              <a:ext uri="{FF2B5EF4-FFF2-40B4-BE49-F238E27FC236}">
                <a16:creationId xmlns:a16="http://schemas.microsoft.com/office/drawing/2014/main" id="{3D94C05E-DD94-C7F7-DA03-4C3A469F1AB4}"/>
              </a:ext>
            </a:extLst>
          </p:cNvPr>
          <p:cNvSpPr txBox="1"/>
          <p:nvPr/>
        </p:nvSpPr>
        <p:spPr>
          <a:xfrm>
            <a:off x="1158768" y="679134"/>
            <a:ext cx="6872817" cy="960970"/>
          </a:xfrm>
          <a:prstGeom prst="rect">
            <a:avLst/>
          </a:prstGeom>
          <a:noFill/>
        </p:spPr>
        <p:txBody>
          <a:bodyPr anchor="b"/>
          <a:lstStyle/>
          <a:p>
            <a:pPr marL="0" marR="0" lvl="0" indent="0" algn="l" defTabSz="914400" rtl="0" eaLnBrk="1" fontAlgn="auto" latinLnBrk="0" hangingPunct="1">
              <a:lnSpc>
                <a:spcPts val="3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100000"/>
                  </a:srgb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《新启航英语》（预备级）</a:t>
            </a:r>
          </a:p>
        </p:txBody>
      </p:sp>
      <p:pic>
        <p:nvPicPr>
          <p:cNvPr id="3" name="图片1">
            <a:extLst>
              <a:ext uri="{FF2B5EF4-FFF2-40B4-BE49-F238E27FC236}">
                <a16:creationId xmlns:a16="http://schemas.microsoft.com/office/drawing/2014/main" id="{A16CEC2E-56AB-3B38-9D06-37BF5664CF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6" name="副标题 2">
            <a:extLst>
              <a:ext uri="{FF2B5EF4-FFF2-40B4-BE49-F238E27FC236}">
                <a16:creationId xmlns:a16="http://schemas.microsoft.com/office/drawing/2014/main" id="{D775D0C7-5970-0EC9-47D8-DD4DCAD05A91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制作单位：外语教学与研究出版社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4" name="文本2">
            <a:extLst>
              <a:ext uri="{FF2B5EF4-FFF2-40B4-BE49-F238E27FC236}">
                <a16:creationId xmlns:a16="http://schemas.microsoft.com/office/drawing/2014/main" id="{5FA6F66C-36A1-BD75-0FC9-23F56B3CD821}"/>
              </a:ext>
            </a:extLst>
          </p:cNvPr>
          <p:cNvSpPr txBox="1"/>
          <p:nvPr/>
        </p:nvSpPr>
        <p:spPr>
          <a:xfrm>
            <a:off x="228067" y="1887414"/>
            <a:ext cx="11964353" cy="1430849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Unit 3 Pets</a:t>
            </a:r>
          </a:p>
          <a:p>
            <a:pPr marL="0" algn="ctr"/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Period 3 Let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’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s practise. &amp; Connect and colour. &amp; Let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’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s have fun.</a:t>
            </a:r>
          </a:p>
        </p:txBody>
      </p:sp>
    </p:spTree>
    <p:extLst>
      <p:ext uri="{BB962C8B-B14F-4D97-AF65-F5344CB8AC3E}">
        <p14:creationId xmlns:p14="http://schemas.microsoft.com/office/powerpoint/2010/main" val="405901301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00.67590551181104,&quot;left&quot;:159.2692125984252,&quot;top&quot;:125.6471653543307,&quot;width&quot;:830.1307874015747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00.67590551181104,&quot;left&quot;:159.2692125984252,&quot;top&quot;:125.6471653543307,&quot;width&quot;:830.1307874015747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00.67590551181104,&quot;left&quot;:159.2692125984252,&quot;top&quot;:125.6471653543307,&quot;width&quot;:830.1307874015747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</TotalTime>
  <Words>449</Words>
  <Application>Microsoft Office PowerPoint</Application>
  <PresentationFormat>宽屏</PresentationFormat>
  <Paragraphs>68</Paragraphs>
  <Slides>15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6" baseType="lpstr">
      <vt:lpstr>等线</vt:lpstr>
      <vt:lpstr>楷体</vt:lpstr>
      <vt:lpstr>宋体</vt:lpstr>
      <vt:lpstr>Arial</vt:lpstr>
      <vt:lpstr>Calibri</vt:lpstr>
      <vt:lpstr>Segoe UI Black</vt:lpstr>
      <vt:lpstr>Times New Roman</vt:lpstr>
      <vt:lpstr>Wingdings</vt:lpstr>
      <vt:lpstr>华文楷体</vt:lpstr>
      <vt:lpstr>微软雅黑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U3 Pets Period 3 课件最新</dc:title>
  <dc:creator>😊哈哈哈😊</dc:creator>
  <cp:lastModifiedBy>Administrator</cp:lastModifiedBy>
  <cp:revision>66</cp:revision>
  <dcterms:created xsi:type="dcterms:W3CDTF">2025-03-13T10:39:00Z</dcterms:created>
  <dcterms:modified xsi:type="dcterms:W3CDTF">2026-01-16T01:52:21Z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licationName">
    <vt:lpwstr>EasiNote5</vt:lpwstr>
  </property>
  <property fmtid="{D5CDD505-2E9C-101B-9397-08002B2CF9AE}" pid="3" name="ApplicationVersion">
    <vt:lpwstr>5.2.4.8714</vt:lpwstr>
  </property>
  <property fmtid="{D5CDD505-2E9C-101B-9397-08002B2CF9AE}" pid="4" name="EasiNoteCoursewareInfo">
    <vt:lpwstr>f1aae182-929c-4cec-894f-bba942ca6ccc:132</vt:lpwstr>
  </property>
  <property fmtid="{D5CDD505-2E9C-101B-9397-08002B2CF9AE}" pid="5" name="EasiNoteDocumentName">
    <vt:lpwstr>U3 Pets Period 3 课件最新</vt:lpwstr>
  </property>
  <property fmtid="{D5CDD505-2E9C-101B-9397-08002B2CF9AE}" pid="6" name="EasiNoteAuthor">
    <vt:lpwstr>9108a41cfaf84bbe875d360da14fbfe6</vt:lpwstr>
  </property>
  <property fmtid="{D5CDD505-2E9C-101B-9397-08002B2CF9AE}" pid="7" name="EasiNoteUpstreamCoursewareInfo_0">
    <vt:lpwstr>f1aae182-929c-4cec-894f-bba942ca6ccc</vt:lpwstr>
  </property>
  <property fmtid="{D5CDD505-2E9C-101B-9397-08002B2CF9AE}" pid="8" name="ICV">
    <vt:lpwstr>BB80A9C7CF8B4D8D8C3146EC7ECE9A20</vt:lpwstr>
  </property>
  <property fmtid="{D5CDD505-2E9C-101B-9397-08002B2CF9AE}" pid="9" name="KSOProductBuildVer">
    <vt:lpwstr>2052-12.1.0.20305</vt:lpwstr>
  </property>
</Properties>
</file>