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2" r:id="rId2"/>
    <p:sldMasterId id="2147483656" r:id="rId3"/>
  </p:sldMasterIdLst>
  <p:notesMasterIdLst>
    <p:notesMasterId r:id="rId19"/>
  </p:notesMasterIdLst>
  <p:handoutMasterIdLst>
    <p:handoutMasterId r:id="rId20"/>
  </p:handoutMasterIdLst>
  <p:sldIdLst>
    <p:sldId id="366" r:id="rId4"/>
    <p:sldId id="362" r:id="rId5"/>
    <p:sldId id="363" r:id="rId6"/>
    <p:sldId id="301" r:id="rId7"/>
    <p:sldId id="318" r:id="rId8"/>
    <p:sldId id="319" r:id="rId9"/>
    <p:sldId id="320" r:id="rId10"/>
    <p:sldId id="312" r:id="rId11"/>
    <p:sldId id="304" r:id="rId12"/>
    <p:sldId id="313" r:id="rId13"/>
    <p:sldId id="314" r:id="rId14"/>
    <p:sldId id="321" r:id="rId15"/>
    <p:sldId id="322" r:id="rId16"/>
    <p:sldId id="365" r:id="rId17"/>
    <p:sldId id="323" r:id="rId18"/>
  </p:sldIdLst>
  <p:sldSz cx="12192000" cy="6858000"/>
  <p:notesSz cx="6858000" cy="9144000"/>
  <p:custDataLst>
    <p:tags r:id="rId21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948" userDrawn="1">
          <p15:clr>
            <a:srgbClr val="A4A3A4"/>
          </p15:clr>
        </p15:guide>
        <p15:guide id="2" pos="700" userDrawn="1">
          <p15:clr>
            <a:srgbClr val="A4A3A4"/>
          </p15:clr>
        </p15:guide>
        <p15:guide id="3" pos="6996" userDrawn="1">
          <p15:clr>
            <a:srgbClr val="A4A3A4"/>
          </p15:clr>
        </p15:guide>
        <p15:guide id="4" orient="horz" pos="516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503279063" name="laura" initials="l" lastIdx="4" clrIdx="1"/>
  <p:cmAuthor id="1" name="Microsoft 帐户" initials="M帐" lastIdx="8" clrIdx="0"/>
  <p:cmAuthor id="2" name="FLTRP_JCSZ" initials="FLTRP_JCS" lastIdx="1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2EAD3"/>
    <a:srgbClr val="F2F2F2"/>
    <a:srgbClr val="3B5643"/>
    <a:srgbClr val="EAEFF7"/>
    <a:srgbClr val="3A5542"/>
    <a:srgbClr val="1784AD"/>
    <a:srgbClr val="014E6A"/>
    <a:srgbClr val="AE0203"/>
    <a:srgbClr val="711000"/>
    <a:srgbClr val="01431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6791" autoAdjust="0"/>
    <p:restoredTop sz="96755" autoAdjust="0"/>
  </p:normalViewPr>
  <p:slideViewPr>
    <p:cSldViewPr snapToGrid="0" showGuides="1">
      <p:cViewPr varScale="1">
        <p:scale>
          <a:sx n="121" d="100"/>
          <a:sy n="121" d="100"/>
        </p:scale>
        <p:origin x="1027" y="86"/>
      </p:cViewPr>
      <p:guideLst>
        <p:guide orient="horz" pos="3948"/>
        <p:guide pos="700"/>
        <p:guide pos="6996"/>
        <p:guide orient="horz" pos="516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21" Type="http://schemas.openxmlformats.org/officeDocument/2006/relationships/tags" Target="tags/tag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presProps" Target="presProps.xml"/><Relationship Id="rId10" Type="http://schemas.openxmlformats.org/officeDocument/2006/relationships/slide" Target="slides/slide7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commentAuthors" Target="commentAuthor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75FAC0-4E78-4B4A-9ADA-EE7413CBA2A2}" type="datetimeFigureOut">
              <a:rPr lang="zh-CN" altLang="en-US" smtClean="0"/>
              <a:t>2026/7/7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38E8FE-40DA-41DC-AE77-8790382988A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4A302A-66E2-45C0-9113-4E5747328F9F}" type="datetimeFigureOut">
              <a:rPr lang="zh-CN" altLang="en-US" smtClean="0"/>
              <a:t>2026/7/7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540E3B-F9C0-48B6-A129-4D327DD3065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A540E3B-F9C0-48B6-A129-4D327DD3065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A540E3B-F9C0-48B6-A129-4D327DD3065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10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3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A6CA-0CF8-4C0F-A4EF-5C6C0D45FAAD}" type="datetimeFigureOut">
              <a:rPr lang="zh-CN" altLang="en-US" smtClean="0"/>
              <a:t>2026/7/7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8A902-E013-4FF5-9CBD-78113C784026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10" name="标题 1"/>
          <p:cNvSpPr txBox="1"/>
          <p:nvPr userDrawn="1"/>
        </p:nvSpPr>
        <p:spPr>
          <a:xfrm>
            <a:off x="1162578" y="728664"/>
            <a:ext cx="6682317" cy="77047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r>
              <a:rPr lang="en-US" altLang="zh-CN" sz="3200" dirty="0">
                <a:solidFill>
                  <a:schemeClr val="bg1"/>
                </a:solidFill>
              </a:rPr>
              <a:t>《</a:t>
            </a:r>
            <a:r>
              <a:rPr lang="zh-CN" altLang="en-US" sz="3200" dirty="0">
                <a:solidFill>
                  <a:schemeClr val="bg1"/>
                </a:solidFill>
              </a:rPr>
              <a:t>新启航英语</a:t>
            </a:r>
            <a:r>
              <a:rPr lang="en-US" altLang="zh-CN" sz="3200" dirty="0">
                <a:solidFill>
                  <a:schemeClr val="bg1"/>
                </a:solidFill>
              </a:rPr>
              <a:t>》</a:t>
            </a:r>
            <a:r>
              <a:rPr lang="zh-CN" altLang="en-US" sz="3200" dirty="0">
                <a:solidFill>
                  <a:schemeClr val="bg1"/>
                </a:solidFill>
              </a:rPr>
              <a:t>（预备级）</a:t>
            </a: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" y="365125"/>
            <a:ext cx="2133600" cy="714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A554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仅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B564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A6CA-0CF8-4C0F-A4EF-5C6C0D45FAAD}" type="datetimeFigureOut">
              <a:rPr lang="zh-CN" altLang="en-US" smtClean="0"/>
              <a:t>2026/7/7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8A902-E013-4FF5-9CBD-78113C784026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10" name="标题 1"/>
          <p:cNvSpPr txBox="1"/>
          <p:nvPr userDrawn="1"/>
        </p:nvSpPr>
        <p:spPr>
          <a:xfrm>
            <a:off x="1162578" y="728664"/>
            <a:ext cx="6682317" cy="77047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r>
              <a:rPr lang="en-US" altLang="zh-CN" sz="3200" dirty="0">
                <a:solidFill>
                  <a:schemeClr val="bg1"/>
                </a:solidFill>
              </a:rPr>
              <a:t>《</a:t>
            </a:r>
            <a:r>
              <a:rPr lang="zh-CN" altLang="en-US" sz="3200" dirty="0">
                <a:solidFill>
                  <a:schemeClr val="bg1"/>
                </a:solidFill>
              </a:rPr>
              <a:t>新启航英语</a:t>
            </a:r>
            <a:r>
              <a:rPr lang="en-US" altLang="zh-CN" sz="3200" dirty="0">
                <a:solidFill>
                  <a:schemeClr val="bg1"/>
                </a:solidFill>
              </a:rPr>
              <a:t>》</a:t>
            </a:r>
            <a:r>
              <a:rPr lang="zh-CN" altLang="en-US" sz="3200" dirty="0">
                <a:solidFill>
                  <a:schemeClr val="bg1"/>
                </a:solidFill>
              </a:rPr>
              <a:t>（预备级）</a:t>
            </a: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" y="365125"/>
            <a:ext cx="2133600" cy="714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A554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仅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B564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A6CA-0CF8-4C0F-A4EF-5C6C0D45FAAD}" type="datetimeFigureOut">
              <a:rPr lang="zh-CN" altLang="en-US" smtClean="0"/>
              <a:t>2026/7/7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8A902-E013-4FF5-9CBD-78113C784026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10" name="标题 1"/>
          <p:cNvSpPr txBox="1"/>
          <p:nvPr userDrawn="1"/>
        </p:nvSpPr>
        <p:spPr>
          <a:xfrm>
            <a:off x="1162579" y="728664"/>
            <a:ext cx="6682317" cy="77047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r>
              <a:rPr lang="en-US" altLang="zh-CN" sz="3200" dirty="0">
                <a:solidFill>
                  <a:schemeClr val="bg1"/>
                </a:solidFill>
              </a:rPr>
              <a:t>《</a:t>
            </a:r>
            <a:r>
              <a:rPr lang="zh-CN" altLang="en-US" sz="3200" dirty="0">
                <a:solidFill>
                  <a:schemeClr val="bg1"/>
                </a:solidFill>
              </a:rPr>
              <a:t>新启航英语</a:t>
            </a:r>
            <a:r>
              <a:rPr lang="en-US" altLang="zh-CN" sz="3200" dirty="0">
                <a:solidFill>
                  <a:schemeClr val="bg1"/>
                </a:solidFill>
              </a:rPr>
              <a:t>》</a:t>
            </a:r>
            <a:r>
              <a:rPr lang="zh-CN" altLang="en-US" sz="3200" dirty="0">
                <a:solidFill>
                  <a:schemeClr val="bg1"/>
                </a:solidFill>
              </a:rPr>
              <a:t>（预备级）</a:t>
            </a: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11161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" y="365125"/>
            <a:ext cx="213360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A554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5" y="146312"/>
            <a:ext cx="3551597" cy="57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16970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仅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B564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5" y="146312"/>
            <a:ext cx="3551597" cy="57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60767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jpeg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.jpeg"/><Relationship Id="rId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jpeg"/><Relationship Id="rId4" Type="http://schemas.openxmlformats.org/officeDocument/2006/relationships/theme" Target="../theme/theme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85A6CA-0CF8-4C0F-A4EF-5C6C0D45FAAD}" type="datetimeFigureOut">
              <a:rPr lang="zh-CN" altLang="en-US" smtClean="0"/>
              <a:t>2026/7/7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8A902-E013-4FF5-9CBD-78113C78402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黑体" panose="02010609060101010101" pitchFamily="49" charset="-122"/>
          <a:ea typeface="黑体" panose="02010609060101010101" pitchFamily="49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85A6CA-0CF8-4C0F-A4EF-5C6C0D45FAAD}" type="datetimeFigureOut">
              <a:rPr lang="zh-CN" altLang="en-US" smtClean="0"/>
              <a:t>2026/7/7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8A902-E013-4FF5-9CBD-78113C78402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黑体" panose="02010609060101010101" pitchFamily="49" charset="-122"/>
          <a:ea typeface="黑体" panose="02010609060101010101" pitchFamily="49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85A6CA-0CF8-4C0F-A4EF-5C6C0D45FAAD}" type="datetimeFigureOut">
              <a:rPr lang="zh-CN" altLang="en-US" smtClean="0"/>
              <a:t>2026/7/7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8A902-E013-4FF5-9CBD-78113C78402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20196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  <p:sldLayoutId id="2147483658" r:id="rId2"/>
    <p:sldLayoutId id="2147483659" r:id="rId3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黑体" panose="02010609060101010101" pitchFamily="49" charset="-122"/>
          <a:ea typeface="黑体" panose="02010609060101010101" pitchFamily="49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5.png"/><Relationship Id="rId7" Type="http://schemas.openxmlformats.org/officeDocument/2006/relationships/image" Target="../media/image7.png"/><Relationship Id="rId12" Type="http://schemas.microsoft.com/office/2007/relationships/hdphoto" Target="../media/hdphoto5.wdp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11" Type="http://schemas.openxmlformats.org/officeDocument/2006/relationships/image" Target="../media/image9.png"/><Relationship Id="rId5" Type="http://schemas.openxmlformats.org/officeDocument/2006/relationships/image" Target="../media/image6.png"/><Relationship Id="rId10" Type="http://schemas.microsoft.com/office/2007/relationships/hdphoto" Target="../media/hdphoto4.wdp"/><Relationship Id="rId4" Type="http://schemas.microsoft.com/office/2007/relationships/hdphoto" Target="../media/hdphoto1.wdp"/><Relationship Id="rId9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4.sv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1"/>
          <p:cNvSpPr txBox="1"/>
          <p:nvPr/>
        </p:nvSpPr>
        <p:spPr>
          <a:xfrm>
            <a:off x="1055688" y="2044237"/>
            <a:ext cx="10080625" cy="1006475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r>
              <a:rPr lang="en-US" altLang="zh-CN" sz="40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Unit 2 Body parts</a:t>
            </a:r>
            <a:br>
              <a:rPr lang="en-US" altLang="zh-CN" sz="4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r>
              <a:rPr lang="en-US" altLang="en-GB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</a:t>
            </a: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eriod 3 Let’s </a:t>
            </a:r>
            <a:r>
              <a:rPr lang="en-US" altLang="zh-CN" sz="2800" b="1" dirty="0" err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practise</a:t>
            </a: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. &amp; Look and say. &amp; Let’s have fun.</a:t>
            </a:r>
          </a:p>
        </p:txBody>
      </p:sp>
      <p:sp>
        <p:nvSpPr>
          <p:cNvPr id="4" name="副标题 2"/>
          <p:cNvSpPr txBox="1"/>
          <p:nvPr/>
        </p:nvSpPr>
        <p:spPr>
          <a:xfrm>
            <a:off x="1443074" y="3737578"/>
            <a:ext cx="10481591" cy="99441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zh-CN" altLang="en-US" sz="2800" dirty="0"/>
              <a:t>册    次：二年级上册               学    科：英语（外研社版）</a:t>
            </a:r>
          </a:p>
          <a:p>
            <a:pPr>
              <a:lnSpc>
                <a:spcPct val="100000"/>
              </a:lnSpc>
            </a:pPr>
            <a:r>
              <a:rPr lang="zh-CN" altLang="en-US" sz="2800" dirty="0"/>
              <a:t>主讲人：尚恩多                    </a:t>
            </a:r>
            <a:r>
              <a:rPr lang="en-US" altLang="zh-CN" sz="2800" dirty="0"/>
              <a:t>   </a:t>
            </a:r>
            <a:r>
              <a:rPr lang="zh-CN" altLang="en-US" sz="2800" dirty="0"/>
              <a:t>学    校：四川省教育科学研究院</a:t>
            </a:r>
            <a:endParaRPr lang="en-US" altLang="zh-CN" sz="2800" dirty="0"/>
          </a:p>
          <a:p>
            <a:pPr>
              <a:lnSpc>
                <a:spcPct val="100000"/>
              </a:lnSpc>
            </a:pPr>
            <a:r>
              <a:rPr lang="en-US" altLang="zh-CN" sz="2800" dirty="0"/>
              <a:t>                                                                   </a:t>
            </a:r>
            <a:r>
              <a:rPr lang="zh-CN" altLang="en-US" sz="2800" dirty="0"/>
              <a:t>附属实验小学崇和分校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文本框 36"/>
          <p:cNvSpPr txBox="1"/>
          <p:nvPr/>
        </p:nvSpPr>
        <p:spPr>
          <a:xfrm>
            <a:off x="1026307" y="1567205"/>
            <a:ext cx="10188230" cy="45509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"/>
              <a:tabLst/>
              <a:defRPr/>
            </a:pPr>
            <a:endParaRPr kumimoji="0" lang="en-US" altLang="zh-CN" sz="2800" b="0" i="0" u="none" strike="noStrike" kern="1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华文楷体" panose="02010600040101010101" pitchFamily="2" charset="-122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"/>
            </a:pPr>
            <a:r>
              <a:rPr lang="zh-CN" altLang="en-US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在具体情境中，运用所学语言与同伴围绕各自的身体部位进行交流</a:t>
            </a:r>
            <a:r>
              <a:rPr kumimoji="0" lang="zh-CN" altLang="en-US" sz="28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。</a:t>
            </a:r>
            <a:endParaRPr kumimoji="0" lang="en-US" altLang="zh-CN" sz="2800" b="0" i="0" u="none" strike="noStrike" kern="1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华文楷体" panose="02010600040101010101" pitchFamily="2" charset="-122"/>
              <a:cs typeface="Times New Roman" panose="02020603050405020304" pitchFamily="18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"/>
              <a:tabLst/>
              <a:defRPr/>
            </a:pPr>
            <a:r>
              <a:rPr kumimoji="0" lang="zh-CN" altLang="en-US" sz="28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通过观察图片，识别机器人的不同身体部位及对应的数量，并用“</a:t>
            </a:r>
            <a:r>
              <a:rPr kumimoji="0" lang="en-US" altLang="zh-CN" sz="28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I have...</a:t>
            </a:r>
            <a:r>
              <a:rPr kumimoji="0" lang="en-US" altLang="zh-CN" sz="28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”</a:t>
            </a:r>
            <a:r>
              <a:rPr kumimoji="0" lang="zh-CN" altLang="en-US" sz="28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准确描述身体部位。</a:t>
            </a:r>
            <a:endParaRPr kumimoji="0" lang="en-US" altLang="zh-CN" sz="2800" b="0" i="0" u="none" strike="noStrike" kern="1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华文楷体" panose="02010600040101010101" pitchFamily="2" charset="-122"/>
              <a:cs typeface="Times New Roman" panose="02020603050405020304" pitchFamily="18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"/>
              <a:tabLst/>
              <a:defRPr/>
            </a:pPr>
            <a:r>
              <a:rPr kumimoji="0" lang="zh-CN" altLang="en-US" sz="28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设计玩偶，并运用本单元所学的核心语言介绍玩偶的身体部位。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zh-CN" sz="2800" b="0" i="0" u="none" strike="noStrike" kern="1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pitchFamily="2" charset="-122"/>
              <a:ea typeface="等线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" name="标题 27"/>
          <p:cNvSpPr txBox="1"/>
          <p:nvPr/>
        </p:nvSpPr>
        <p:spPr>
          <a:xfrm>
            <a:off x="-777313" y="1567205"/>
            <a:ext cx="8086261" cy="57404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通过本课时学习，学生能够：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文本框 23"/>
          <p:cNvSpPr txBox="1"/>
          <p:nvPr/>
        </p:nvSpPr>
        <p:spPr>
          <a:xfrm>
            <a:off x="0" y="856820"/>
            <a:ext cx="2422056" cy="5835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Let’s chant.</a:t>
            </a: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0A9970CF-941A-BA8B-83F9-3F3B4F92E2C2}"/>
              </a:ext>
            </a:extLst>
          </p:cNvPr>
          <p:cNvSpPr/>
          <p:nvPr/>
        </p:nvSpPr>
        <p:spPr>
          <a:xfrm>
            <a:off x="2755742" y="1888507"/>
            <a:ext cx="6815580" cy="4034672"/>
          </a:xfrm>
          <a:prstGeom prst="rect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7193273D-5B77-D3E4-0E9D-7126730C42E4}"/>
              </a:ext>
            </a:extLst>
          </p:cNvPr>
          <p:cNvSpPr txBox="1"/>
          <p:nvPr/>
        </p:nvSpPr>
        <p:spPr>
          <a:xfrm>
            <a:off x="3877532" y="3644920"/>
            <a:ext cx="4572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此处教师可插入教材第</a:t>
            </a: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12</a:t>
            </a: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页韵文的视频。</a:t>
            </a:r>
            <a:endParaRPr kumimoji="0" lang="en-US" altLang="zh-CN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>
            <a:extLst>
              <a:ext uri="{FF2B5EF4-FFF2-40B4-BE49-F238E27FC236}">
                <a16:creationId xmlns:a16="http://schemas.microsoft.com/office/drawing/2014/main" id="{5F13D6C1-1DFB-F3AD-53BC-32228AC8CAC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374" b="98039" l="7170" r="96604">
                        <a14:foregroundMark x1="51132" y1="5882" x2="35283" y2="11042"/>
                        <a14:foregroundMark x1="35283" y1="11042" x2="26981" y2="17337"/>
                        <a14:foregroundMark x1="58302" y1="2374" x2="58302" y2="2374"/>
                        <a14:foregroundMark x1="7736" y1="41486" x2="7736" y2="41486"/>
                        <a14:foregroundMark x1="13396" y1="57069" x2="13396" y2="57069"/>
                        <a14:foregroundMark x1="10755" y1="49020" x2="13396" y2="59236"/>
                        <a14:foregroundMark x1="14717" y1="64912" x2="14717" y2="64912"/>
                        <a14:foregroundMark x1="10566" y1="66460" x2="19057" y2="65325"/>
                        <a14:foregroundMark x1="15094" y1="60681" x2="10755" y2="54180"/>
                        <a14:foregroundMark x1="7736" y1="52632" x2="9623" y2="54592"/>
                        <a14:foregroundMark x1="13396" y1="59133" x2="15660" y2="66254"/>
                        <a14:foregroundMark x1="15660" y1="66254" x2="15849" y2="66460"/>
                        <a14:foregroundMark x1="41698" y1="45304" x2="51132" y2="63158"/>
                        <a14:foregroundMark x1="48868" y1="47265" x2="48868" y2="47265"/>
                        <a14:foregroundMark x1="42642" y1="43447" x2="46604" y2="48400"/>
                        <a14:foregroundMark x1="48491" y1="46543" x2="50189" y2="46852"/>
                        <a14:foregroundMark x1="74340" y1="47162" x2="96604" y2="54902"/>
                        <a14:foregroundMark x1="94906" y1="56553" x2="89811" y2="57688"/>
                        <a14:foregroundMark x1="50943" y1="51187" x2="53585" y2="51909"/>
                        <a14:foregroundMark x1="70943" y1="73994" x2="71887" y2="83385"/>
                        <a14:foregroundMark x1="43774" y1="84314" x2="34528" y2="94530"/>
                        <a14:foregroundMark x1="50189" y1="64396" x2="49057" y2="77606"/>
                        <a14:foregroundMark x1="8302" y1="66667" x2="8302" y2="66667"/>
                        <a14:foregroundMark x1="29623" y1="47265" x2="29623" y2="47265"/>
                        <a14:foregroundMark x1="49245" y1="45201" x2="49245" y2="45201"/>
                        <a14:foregroundMark x1="48868" y1="44066" x2="48868" y2="44066"/>
                        <a14:foregroundMark x1="49434" y1="43550" x2="49434" y2="43550"/>
                        <a14:foregroundMark x1="27547" y1="47265" x2="27547" y2="47265"/>
                        <a14:foregroundMark x1="26604" y1="47575" x2="26604" y2="47575"/>
                        <a14:foregroundMark x1="26226" y1="47575" x2="26226" y2="47575"/>
                        <a14:foregroundMark x1="25849" y1="47472" x2="25849" y2="47472"/>
                        <a14:foregroundMark x1="7358" y1="55521" x2="7358" y2="55521"/>
                        <a14:foregroundMark x1="94340" y1="51806" x2="94340" y2="51806"/>
                        <a14:foregroundMark x1="26981" y1="91950" x2="29057" y2="92466"/>
                        <a14:foregroundMark x1="25849" y1="93189" x2="32075" y2="95046"/>
                        <a14:foregroundMark x1="32075" y1="95046" x2="41509" y2="96801"/>
                        <a14:foregroundMark x1="39434" y1="97214" x2="42830" y2="98039"/>
                        <a14:foregroundMark x1="44528" y1="98039" x2="44528" y2="98039"/>
                        <a14:foregroundMark x1="44906" y1="97420" x2="44906" y2="97420"/>
                        <a14:foregroundMark x1="45660" y1="97007" x2="45660" y2="97007"/>
                        <a14:foregroundMark x1="24717" y1="93086" x2="24717" y2="93086"/>
                        <a14:foregroundMark x1="29623" y1="90506" x2="25283" y2="93292"/>
                        <a14:foregroundMark x1="28491" y1="90815" x2="24151" y2="92982"/>
                        <a14:foregroundMark x1="28679" y1="90299" x2="25283" y2="93808"/>
                        <a14:foregroundMark x1="65472" y1="85449" x2="67736" y2="88648"/>
                        <a14:foregroundMark x1="65472" y1="88751" x2="67547" y2="88751"/>
                        <a14:foregroundMark x1="64717" y1="87100" x2="64717" y2="87100"/>
                        <a14:foregroundMark x1="65094" y1="85862" x2="65660" y2="89267"/>
                        <a14:foregroundMark x1="68679" y1="88854" x2="71509" y2="89164"/>
                        <a14:foregroundMark x1="74151" y1="89061" x2="76792" y2="88958"/>
                        <a14:foregroundMark x1="80377" y1="88958" x2="83962" y2="89370"/>
                        <a14:foregroundMark x1="86415" y1="88132" x2="86415" y2="88132"/>
                        <a14:foregroundMark x1="85283" y1="88132" x2="84528" y2="89267"/>
                        <a14:foregroundMark x1="85472" y1="87100" x2="85472" y2="87100"/>
                        <a14:foregroundMark x1="64906" y1="85965" x2="65283" y2="88958"/>
                        <a14:foregroundMark x1="63774" y1="88958" x2="65849" y2="89370"/>
                        <a14:foregroundMark x1="63585" y1="88958" x2="65094" y2="86171"/>
                        <a14:foregroundMark x1="55472" y1="49948" x2="55472" y2="49948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730265" y="1664970"/>
            <a:ext cx="2461735" cy="4500796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7818716D-8851-CEA5-BCB2-EB765C23528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461" b="97978" l="2759" r="95000">
                        <a14:foregroundMark x1="38966" y1="5506" x2="32241" y2="18427"/>
                        <a14:foregroundMark x1="39655" y1="1573" x2="39655" y2="1573"/>
                        <a14:foregroundMark x1="70000" y1="32697" x2="89828" y2="40112"/>
                        <a14:foregroundMark x1="89828" y1="40112" x2="90862" y2="41011"/>
                        <a14:foregroundMark x1="91379" y1="42584" x2="94310" y2="44607"/>
                        <a14:foregroundMark x1="95000" y1="44045" x2="95172" y2="46404"/>
                        <a14:foregroundMark x1="57931" y1="26180" x2="67241" y2="32022"/>
                        <a14:foregroundMark x1="8966" y1="24494" x2="11724" y2="40674"/>
                        <a14:foregroundMark x1="10172" y1="41461" x2="12759" y2="57528"/>
                        <a14:foregroundMark x1="31379" y1="60225" x2="31379" y2="60225"/>
                        <a14:foregroundMark x1="34828" y1="29551" x2="44483" y2="43708"/>
                        <a14:foregroundMark x1="27069" y1="37416" x2="27069" y2="37416"/>
                        <a14:foregroundMark x1="47069" y1="33258" x2="47069" y2="33258"/>
                        <a14:foregroundMark x1="3103" y1="30000" x2="3103" y2="30000"/>
                        <a14:foregroundMark x1="16207" y1="57640" x2="16207" y2="57640"/>
                        <a14:foregroundMark x1="11207" y1="59326" x2="11207" y2="59326"/>
                        <a14:foregroundMark x1="9828" y1="59775" x2="9828" y2="59775"/>
                        <a14:foregroundMark x1="29138" y1="91348" x2="34138" y2="94157"/>
                        <a14:foregroundMark x1="62759" y1="85955" x2="75345" y2="86292"/>
                        <a14:foregroundMark x1="76552" y1="86629" x2="84138" y2="87079"/>
                        <a14:foregroundMark x1="64138" y1="84494" x2="64138" y2="84494"/>
                        <a14:foregroundMark x1="65517" y1="82697" x2="66034" y2="83596"/>
                        <a14:foregroundMark x1="63448" y1="82472" x2="63276" y2="83820"/>
                        <a14:foregroundMark x1="94138" y1="47640" x2="94138" y2="47640"/>
                        <a14:foregroundMark x1="23448" y1="91685" x2="27586" y2="89663"/>
                        <a14:foregroundMark x1="26552" y1="88876" x2="32586" y2="94944"/>
                        <a14:foregroundMark x1="32586" y1="94944" x2="42759" y2="97865"/>
                        <a14:foregroundMark x1="42759" y1="97865" x2="44138" y2="96742"/>
                        <a14:foregroundMark x1="42931" y1="77079" x2="39655" y2="84045"/>
                        <a14:foregroundMark x1="42241" y1="75618" x2="33966" y2="80000"/>
                        <a14:foregroundMark x1="47414" y1="77640" x2="45345" y2="82472"/>
                        <a14:foregroundMark x1="43448" y1="83596" x2="46034" y2="81685"/>
                        <a14:foregroundMark x1="46207" y1="83146" x2="46207" y2="83146"/>
                        <a14:foregroundMark x1="24483" y1="91910" x2="33793" y2="96854"/>
                        <a14:foregroundMark x1="26379" y1="89213" x2="27931" y2="88315"/>
                        <a14:foregroundMark x1="26724" y1="88315" x2="23966" y2="91011"/>
                        <a14:foregroundMark x1="22586" y1="91798" x2="26379" y2="88876"/>
                        <a14:foregroundMark x1="26034" y1="88539" x2="22069" y2="92022"/>
                        <a14:foregroundMark x1="21897" y1="91685" x2="26724" y2="88315"/>
                        <a14:foregroundMark x1="25517" y1="88764" x2="25690" y2="89213"/>
                        <a14:foregroundMark x1="36552" y1="97416" x2="38966" y2="97978"/>
                        <a14:foregroundMark x1="82931" y1="86854" x2="84483" y2="85169"/>
                        <a14:foregroundMark x1="84483" y1="84831" x2="84483" y2="84831"/>
                        <a14:foregroundMark x1="84483" y1="84270" x2="84483" y2="84270"/>
                        <a14:foregroundMark x1="63276" y1="83034" x2="63103" y2="87303"/>
                        <a14:foregroundMark x1="62241" y1="87191" x2="64138" y2="83034"/>
                        <a14:foregroundMark x1="62759" y1="83596" x2="61897" y2="87416"/>
                        <a14:foregroundMark x1="64483" y1="87416" x2="74483" y2="87528"/>
                        <a14:foregroundMark x1="77931" y1="87753" x2="85690" y2="87191"/>
                        <a14:foregroundMark x1="85690" y1="87303" x2="81207" y2="87753"/>
                        <a14:foregroundMark x1="21724" y1="91910" x2="21724" y2="91910"/>
                        <a14:foregroundMark x1="21207" y1="91910" x2="21207" y2="91910"/>
                        <a14:foregroundMark x1="24655" y1="89326" x2="24655" y2="89326"/>
                        <a14:foregroundMark x1="22759" y1="90562" x2="25690" y2="89213"/>
                        <a14:foregroundMark x1="25172" y1="88764" x2="22759" y2="90449"/>
                        <a14:foregroundMark x1="43448" y1="96067" x2="43448" y2="96067"/>
                        <a14:foregroundMark x1="8793" y1="59663" x2="8793" y2="59663"/>
                        <a14:foregroundMark x1="5862" y1="45843" x2="5862" y2="45843"/>
                        <a14:foregroundMark x1="4655" y1="44719" x2="4655" y2="44719"/>
                        <a14:foregroundMark x1="25517" y1="37079" x2="25517" y2="37079"/>
                        <a14:foregroundMark x1="24483" y1="37079" x2="24483" y2="37079"/>
                        <a14:foregroundMark x1="23966" y1="37191" x2="23966" y2="37191"/>
                        <a14:foregroundMark x1="48448" y1="32472" x2="48448" y2="32472"/>
                        <a14:foregroundMark x1="94310" y1="49438" x2="94310" y2="49438"/>
                        <a14:foregroundMark x1="91207" y1="48989" x2="91207" y2="48989"/>
                        <a14:foregroundMark x1="73621" y1="39438" x2="82241" y2="40337"/>
                        <a14:backgroundMark x1="33276" y1="97079" x2="33276" y2="97079"/>
                        <a14:backgroundMark x1="33103" y1="96854" x2="33103" y2="96854"/>
                        <a14:backgroundMark x1="33448" y1="96854" x2="33448" y2="96854"/>
                        <a14:backgroundMark x1="33793" y1="97079" x2="33793" y2="97079"/>
                        <a14:backgroundMark x1="33793" y1="97079" x2="33793" y2="97079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771229" y="2057839"/>
            <a:ext cx="2607344" cy="4000925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B822889D-80C8-B1CE-999F-7E4B416442B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3787" b="99053" l="2286" r="97143">
                        <a14:foregroundMark x1="33333" y1="3905" x2="31429" y2="30769"/>
                        <a14:foregroundMark x1="40381" y1="13846" x2="66667" y2="30296"/>
                        <a14:foregroundMark x1="80762" y1="31834" x2="86667" y2="34556"/>
                        <a14:foregroundMark x1="5333" y1="25089" x2="2286" y2="29349"/>
                        <a14:foregroundMark x1="93905" y1="36213" x2="97143" y2="37751"/>
                        <a14:foregroundMark x1="39619" y1="27692" x2="44381" y2="36213"/>
                        <a14:foregroundMark x1="30095" y1="33609" x2="35238" y2="34201"/>
                        <a14:foregroundMark x1="50857" y1="30414" x2="50857" y2="30414"/>
                        <a14:foregroundMark x1="51619" y1="29586" x2="51619" y2="31834"/>
                        <a14:foregroundMark x1="52381" y1="28876" x2="52381" y2="28876"/>
                        <a14:foregroundMark x1="76762" y1="34911" x2="87429" y2="35621"/>
                        <a14:foregroundMark x1="11048" y1="36450" x2="15619" y2="43669"/>
                        <a14:foregroundMark x1="6476" y1="38935" x2="13143" y2="45089"/>
                        <a14:foregroundMark x1="13524" y1="47456" x2="13524" y2="47456"/>
                        <a14:foregroundMark x1="12190" y1="48876" x2="15810" y2="48521"/>
                        <a14:foregroundMark x1="6857" y1="42722" x2="6857" y2="42722"/>
                        <a14:foregroundMark x1="35048" y1="58580" x2="35048" y2="58580"/>
                        <a14:foregroundMark x1="29143" y1="90533" x2="35429" y2="93964"/>
                        <a14:foregroundMark x1="27810" y1="89586" x2="35238" y2="95385"/>
                        <a14:foregroundMark x1="35238" y1="95385" x2="36762" y2="95740"/>
                        <a14:foregroundMark x1="39048" y1="95621" x2="43429" y2="96805"/>
                        <a14:foregroundMark x1="43238" y1="97278" x2="46286" y2="97160"/>
                        <a14:foregroundMark x1="70286" y1="81420" x2="78095" y2="86509"/>
                        <a14:foregroundMark x1="85714" y1="85917" x2="91048" y2="86154"/>
                        <a14:foregroundMark x1="68952" y1="85562" x2="74667" y2="83669"/>
                        <a14:foregroundMark x1="70286" y1="83787" x2="73333" y2="82604"/>
                        <a14:foregroundMark x1="70857" y1="82840" x2="68190" y2="86154"/>
                        <a14:foregroundMark x1="68190" y1="85325" x2="72571" y2="81065"/>
                        <a14:foregroundMark x1="25333" y1="91006" x2="27810" y2="89941"/>
                        <a14:foregroundMark x1="26667" y1="92308" x2="30667" y2="93373"/>
                        <a14:foregroundMark x1="24000" y1="91479" x2="27810" y2="89704"/>
                        <a14:foregroundMark x1="29524" y1="88876" x2="26095" y2="90533"/>
                        <a14:foregroundMark x1="26095" y1="90533" x2="23619" y2="91598"/>
                        <a14:foregroundMark x1="23619" y1="91598" x2="24762" y2="91361"/>
                        <a14:foregroundMark x1="23048" y1="91716" x2="30857" y2="87574"/>
                        <a14:foregroundMark x1="29524" y1="87811" x2="31048" y2="86982"/>
                        <a14:foregroundMark x1="28381" y1="87811" x2="24762" y2="90769"/>
                        <a14:foregroundMark x1="68381" y1="83314" x2="68381" y2="83314"/>
                        <a14:foregroundMark x1="92190" y1="85444" x2="92190" y2="85444"/>
                        <a14:foregroundMark x1="92190" y1="84734" x2="92190" y2="84734"/>
                        <a14:foregroundMark x1="92571" y1="84379" x2="92571" y2="84379"/>
                        <a14:foregroundMark x1="92762" y1="84379" x2="92762" y2="84379"/>
                        <a14:foregroundMark x1="92381" y1="84024" x2="92381" y2="84024"/>
                        <a14:foregroundMark x1="27429" y1="88166" x2="27429" y2="88166"/>
                        <a14:foregroundMark x1="28190" y1="88402" x2="23429" y2="91006"/>
                        <a14:foregroundMark x1="26667" y1="88521" x2="22476" y2="91479"/>
                        <a14:foregroundMark x1="22095" y1="91124" x2="28000" y2="87811"/>
                        <a14:foregroundMark x1="79048" y1="86864" x2="81714" y2="86864"/>
                        <a14:foregroundMark x1="79048" y1="86746" x2="73333" y2="86982"/>
                        <a14:foregroundMark x1="70667" y1="86864" x2="72571" y2="86746"/>
                        <a14:foregroundMark x1="72190" y1="86864" x2="68000" y2="86391"/>
                        <a14:foregroundMark x1="67238" y1="83195" x2="67429" y2="86509"/>
                        <a14:foregroundMark x1="67048" y1="85562" x2="69524" y2="86982"/>
                        <a14:foregroundMark x1="87619" y1="87219" x2="92381" y2="86982"/>
                        <a14:foregroundMark x1="39429" y1="97278" x2="41143" y2="98107"/>
                        <a14:foregroundMark x1="42286" y1="98580" x2="42286" y2="98580"/>
                        <a14:foregroundMark x1="43048" y1="98817" x2="43048" y2="98817"/>
                        <a14:foregroundMark x1="43810" y1="99053" x2="43810" y2="99053"/>
                        <a14:backgroundMark x1="40571" y1="98107" x2="40571" y2="98107"/>
                        <a14:backgroundMark x1="40952" y1="98343" x2="40952" y2="98343"/>
                        <a14:backgroundMark x1="42095" y1="98817" x2="42095" y2="98817"/>
                        <a14:backgroundMark x1="43048" y1="98935" x2="43048" y2="98935"/>
                        <a14:backgroundMark x1="43810" y1="99172" x2="43810" y2="99172"/>
                        <a14:backgroundMark x1="42476" y1="98817" x2="42476" y2="9881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827656" y="2315210"/>
            <a:ext cx="2382567" cy="3834798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id="{16D1F80D-F1F6-FD59-F9C1-E7BA4BEFF2FB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2418" b="98242" l="2667" r="96889">
                        <a14:foregroundMark x1="16000" y1="2418" x2="25333" y2="9231"/>
                        <a14:foregroundMark x1="18889" y1="90879" x2="25556" y2="93736"/>
                        <a14:foregroundMark x1="15556" y1="93626" x2="18000" y2="93956"/>
                        <a14:foregroundMark x1="13111" y1="91209" x2="23111" y2="93077"/>
                        <a14:foregroundMark x1="13778" y1="89670" x2="20000" y2="95275"/>
                        <a14:foregroundMark x1="22000" y1="94505" x2="33111" y2="97363"/>
                        <a14:foregroundMark x1="35111" y1="98242" x2="38667" y2="98242"/>
                        <a14:foregroundMark x1="67556" y1="82967" x2="82000" y2="86044"/>
                        <a14:foregroundMark x1="82000" y1="86044" x2="88222" y2="85714"/>
                        <a14:foregroundMark x1="95111" y1="85824" x2="86222" y2="86484"/>
                        <a14:foregroundMark x1="65111" y1="84286" x2="71333" y2="85495"/>
                        <a14:foregroundMark x1="84444" y1="67033" x2="85333" y2="74725"/>
                        <a14:foregroundMark x1="66222" y1="82967" x2="66222" y2="82967"/>
                        <a14:foregroundMark x1="66222" y1="86044" x2="66222" y2="86044"/>
                        <a14:foregroundMark x1="64889" y1="86044" x2="64889" y2="86044"/>
                        <a14:foregroundMark x1="93556" y1="86374" x2="93556" y2="86374"/>
                        <a14:foregroundMark x1="97111" y1="85604" x2="97111" y2="85604"/>
                        <a14:foregroundMark x1="96222" y1="85055" x2="96222" y2="85055"/>
                        <a14:foregroundMark x1="96222" y1="84286" x2="96222" y2="84286"/>
                        <a14:foregroundMark x1="95556" y1="83846" x2="95556" y2="83846"/>
                        <a14:foregroundMark x1="15778" y1="34835" x2="15778" y2="34835"/>
                        <a14:foregroundMark x1="42667" y1="30879" x2="42667" y2="30879"/>
                        <a14:foregroundMark x1="12000" y1="33736" x2="12000" y2="33736"/>
                        <a14:foregroundMark x1="2667" y1="10769" x2="2667" y2="10769"/>
                        <a14:foregroundMark x1="42000" y1="29121" x2="42000" y2="29121"/>
                        <a14:foregroundMark x1="35333" y1="3956" x2="35333" y2="3956"/>
                        <a14:foregroundMark x1="14000" y1="89121" x2="15333" y2="92637"/>
                        <a14:foregroundMark x1="11111" y1="91429" x2="15111" y2="91978"/>
                        <a14:foregroundMark x1="12000" y1="90000" x2="10667" y2="91868"/>
                        <a14:foregroundMark x1="15556" y1="88242" x2="9333" y2="91978"/>
                        <a14:foregroundMark x1="13556" y1="88791" x2="9111" y2="91868"/>
                        <a14:foregroundMark x1="8667" y1="91978" x2="8667" y2="91978"/>
                        <a14:foregroundMark x1="8000" y1="91868" x2="8000" y2="91868"/>
                        <a14:foregroundMark x1="39556" y1="4286" x2="39556" y2="4286"/>
                        <a14:backgroundMark x1="35778" y1="99780" x2="35778" y2="99780"/>
                        <a14:backgroundMark x1="19778" y1="95385" x2="19778" y2="95385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658378" y="2152806"/>
            <a:ext cx="1973591" cy="3991040"/>
          </a:xfrm>
          <a:prstGeom prst="rect">
            <a:avLst/>
          </a:prstGeom>
        </p:spPr>
      </p:pic>
      <p:sp>
        <p:nvSpPr>
          <p:cNvPr id="9" name="形状2"/>
          <p:cNvSpPr txBox="1"/>
          <p:nvPr/>
        </p:nvSpPr>
        <p:spPr>
          <a:xfrm>
            <a:off x="1325264" y="3323145"/>
            <a:ext cx="440690" cy="434340"/>
          </a:xfrm>
          <a:prstGeom prst="rightArrow">
            <a:avLst/>
          </a:prstGeom>
          <a:solidFill>
            <a:srgbClr val="FFC000">
              <a:alpha val="10000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  <a:endParaRPr/>
          </a:p>
        </p:txBody>
      </p:sp>
      <p:sp>
        <p:nvSpPr>
          <p:cNvPr id="18" name="形状2"/>
          <p:cNvSpPr txBox="1"/>
          <p:nvPr/>
        </p:nvSpPr>
        <p:spPr>
          <a:xfrm>
            <a:off x="3159779" y="3323145"/>
            <a:ext cx="440690" cy="434340"/>
          </a:xfrm>
          <a:prstGeom prst="rightArrow">
            <a:avLst/>
          </a:prstGeom>
          <a:solidFill>
            <a:srgbClr val="FFC000">
              <a:alpha val="10000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  <a:endParaRPr/>
          </a:p>
        </p:txBody>
      </p:sp>
      <p:sp>
        <p:nvSpPr>
          <p:cNvPr id="19" name="形状2"/>
          <p:cNvSpPr txBox="1"/>
          <p:nvPr/>
        </p:nvSpPr>
        <p:spPr>
          <a:xfrm>
            <a:off x="6367799" y="3323145"/>
            <a:ext cx="440690" cy="434340"/>
          </a:xfrm>
          <a:prstGeom prst="rightArrow">
            <a:avLst/>
          </a:prstGeom>
          <a:solidFill>
            <a:srgbClr val="FFC000">
              <a:alpha val="10000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  <a:endParaRPr/>
          </a:p>
        </p:txBody>
      </p:sp>
      <p:sp>
        <p:nvSpPr>
          <p:cNvPr id="20" name="形状2"/>
          <p:cNvSpPr txBox="1"/>
          <p:nvPr/>
        </p:nvSpPr>
        <p:spPr>
          <a:xfrm>
            <a:off x="9342774" y="3085020"/>
            <a:ext cx="440690" cy="434340"/>
          </a:xfrm>
          <a:prstGeom prst="rightArrow">
            <a:avLst/>
          </a:prstGeom>
          <a:solidFill>
            <a:srgbClr val="FFC000">
              <a:alpha val="10000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  <a:endParaRPr/>
          </a:p>
        </p:txBody>
      </p:sp>
      <p:sp>
        <p:nvSpPr>
          <p:cNvPr id="21" name="下箭头 20"/>
          <p:cNvSpPr/>
          <p:nvPr/>
        </p:nvSpPr>
        <p:spPr>
          <a:xfrm rot="18780000">
            <a:off x="1795285" y="4510405"/>
            <a:ext cx="240030" cy="589280"/>
          </a:xfrm>
          <a:prstGeom prst="downArrow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下箭头 21"/>
          <p:cNvSpPr/>
          <p:nvPr/>
        </p:nvSpPr>
        <p:spPr>
          <a:xfrm rot="2340000">
            <a:off x="3454540" y="4076700"/>
            <a:ext cx="227330" cy="683260"/>
          </a:xfrm>
          <a:prstGeom prst="downArrow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下箭头 24"/>
          <p:cNvSpPr/>
          <p:nvPr/>
        </p:nvSpPr>
        <p:spPr>
          <a:xfrm rot="18780000">
            <a:off x="3629025" y="2490470"/>
            <a:ext cx="240030" cy="589280"/>
          </a:xfrm>
          <a:prstGeom prst="downArrow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下箭头 25"/>
          <p:cNvSpPr/>
          <p:nvPr/>
        </p:nvSpPr>
        <p:spPr>
          <a:xfrm rot="2340000">
            <a:off x="5379720" y="2239645"/>
            <a:ext cx="227330" cy="683260"/>
          </a:xfrm>
          <a:prstGeom prst="downArrow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形状3"/>
          <p:cNvSpPr txBox="1"/>
          <p:nvPr/>
        </p:nvSpPr>
        <p:spPr>
          <a:xfrm>
            <a:off x="7159114" y="1664970"/>
            <a:ext cx="1078096" cy="1078096"/>
          </a:xfrm>
          <a:custGeom>
            <a:avLst/>
            <a:gdLst>
              <a:gd name="connsiteX0" fmla="*/ 539048 w 1078096"/>
              <a:gd name="connsiteY0" fmla="*/ 0 h 1078096"/>
              <a:gd name="connsiteX1" fmla="*/ 836756 w 1078096"/>
              <a:gd name="connsiteY1" fmla="*/ 0 h 1078096"/>
              <a:gd name="connsiteX2" fmla="*/ 1078096 w 1078096"/>
              <a:gd name="connsiteY2" fmla="*/ 836756 h 1078096"/>
              <a:gd name="connsiteX3" fmla="*/ 241340 w 1078096"/>
              <a:gd name="connsiteY3" fmla="*/ 1078096 h 1078096"/>
              <a:gd name="connsiteX4" fmla="*/ 0 w 1078096"/>
              <a:gd name="connsiteY4" fmla="*/ 241340 h 10780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78096" h="1078096">
                <a:moveTo>
                  <a:pt x="539048" y="0"/>
                </a:moveTo>
                <a:cubicBezTo>
                  <a:pt x="836756" y="0"/>
                  <a:pt x="1078096" y="241340"/>
                  <a:pt x="1078096" y="539048"/>
                </a:cubicBezTo>
                <a:cubicBezTo>
                  <a:pt x="1078096" y="836756"/>
                  <a:pt x="836756" y="1078096"/>
                  <a:pt x="539048" y="1078096"/>
                </a:cubicBezTo>
                <a:cubicBezTo>
                  <a:pt x="241340" y="1078096"/>
                  <a:pt x="0" y="836756"/>
                  <a:pt x="0" y="539048"/>
                </a:cubicBezTo>
                <a:cubicBezTo>
                  <a:pt x="0" y="241340"/>
                  <a:pt x="241340" y="0"/>
                  <a:pt x="539048" y="0"/>
                </a:cubicBezTo>
                <a:close/>
              </a:path>
            </a:pathLst>
          </a:custGeom>
          <a:solidFill>
            <a:srgbClr val="FFFFFF">
              <a:alpha val="0"/>
            </a:srgbClr>
          </a:solidFill>
          <a:ln w="38100">
            <a:solidFill>
              <a:srgbClr val="C72727">
                <a:alpha val="100000"/>
              </a:srgbClr>
            </a:solidFill>
            <a:prstDash val="dash"/>
          </a:ln>
        </p:spPr>
        <p:txBody>
          <a:bodyPr anchor="ctr"/>
          <a:lstStyle/>
          <a:p>
            <a:pPr marL="0" algn="ctr"/>
            <a:endParaRPr/>
          </a:p>
        </p:txBody>
      </p:sp>
      <p:sp>
        <p:nvSpPr>
          <p:cNvPr id="28" name="形状3"/>
          <p:cNvSpPr txBox="1"/>
          <p:nvPr/>
        </p:nvSpPr>
        <p:spPr>
          <a:xfrm>
            <a:off x="6543330" y="3726949"/>
            <a:ext cx="1078096" cy="1078096"/>
          </a:xfrm>
          <a:custGeom>
            <a:avLst/>
            <a:gdLst>
              <a:gd name="connsiteX0" fmla="*/ 539048 w 1078096"/>
              <a:gd name="connsiteY0" fmla="*/ 0 h 1078096"/>
              <a:gd name="connsiteX1" fmla="*/ 836756 w 1078096"/>
              <a:gd name="connsiteY1" fmla="*/ 0 h 1078096"/>
              <a:gd name="connsiteX2" fmla="*/ 1078096 w 1078096"/>
              <a:gd name="connsiteY2" fmla="*/ 836756 h 1078096"/>
              <a:gd name="connsiteX3" fmla="*/ 241340 w 1078096"/>
              <a:gd name="connsiteY3" fmla="*/ 1078096 h 1078096"/>
              <a:gd name="connsiteX4" fmla="*/ 0 w 1078096"/>
              <a:gd name="connsiteY4" fmla="*/ 241340 h 10780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78096" h="1078096">
                <a:moveTo>
                  <a:pt x="539048" y="0"/>
                </a:moveTo>
                <a:cubicBezTo>
                  <a:pt x="836756" y="0"/>
                  <a:pt x="1078096" y="241340"/>
                  <a:pt x="1078096" y="539048"/>
                </a:cubicBezTo>
                <a:cubicBezTo>
                  <a:pt x="1078096" y="836756"/>
                  <a:pt x="836756" y="1078096"/>
                  <a:pt x="539048" y="1078096"/>
                </a:cubicBezTo>
                <a:cubicBezTo>
                  <a:pt x="241340" y="1078096"/>
                  <a:pt x="0" y="836756"/>
                  <a:pt x="0" y="539048"/>
                </a:cubicBezTo>
                <a:cubicBezTo>
                  <a:pt x="0" y="241340"/>
                  <a:pt x="241340" y="0"/>
                  <a:pt x="539048" y="0"/>
                </a:cubicBezTo>
                <a:close/>
              </a:path>
            </a:pathLst>
          </a:custGeom>
          <a:solidFill>
            <a:srgbClr val="FFFFFF">
              <a:alpha val="0"/>
            </a:srgbClr>
          </a:solidFill>
          <a:ln w="38100">
            <a:solidFill>
              <a:srgbClr val="C72727">
                <a:alpha val="100000"/>
              </a:srgbClr>
            </a:solidFill>
            <a:prstDash val="dash"/>
          </a:ln>
        </p:spPr>
        <p:txBody>
          <a:bodyPr anchor="ctr"/>
          <a:lstStyle/>
          <a:p>
            <a:pPr marL="0" algn="ctr"/>
            <a:endParaRPr/>
          </a:p>
        </p:txBody>
      </p:sp>
      <p:sp>
        <p:nvSpPr>
          <p:cNvPr id="29" name="形状3"/>
          <p:cNvSpPr txBox="1"/>
          <p:nvPr/>
        </p:nvSpPr>
        <p:spPr>
          <a:xfrm>
            <a:off x="8471623" y="3218437"/>
            <a:ext cx="1078096" cy="1078096"/>
          </a:xfrm>
          <a:custGeom>
            <a:avLst/>
            <a:gdLst>
              <a:gd name="connsiteX0" fmla="*/ 539048 w 1078096"/>
              <a:gd name="connsiteY0" fmla="*/ 0 h 1078096"/>
              <a:gd name="connsiteX1" fmla="*/ 836756 w 1078096"/>
              <a:gd name="connsiteY1" fmla="*/ 0 h 1078096"/>
              <a:gd name="connsiteX2" fmla="*/ 1078096 w 1078096"/>
              <a:gd name="connsiteY2" fmla="*/ 836756 h 1078096"/>
              <a:gd name="connsiteX3" fmla="*/ 241340 w 1078096"/>
              <a:gd name="connsiteY3" fmla="*/ 1078096 h 1078096"/>
              <a:gd name="connsiteX4" fmla="*/ 0 w 1078096"/>
              <a:gd name="connsiteY4" fmla="*/ 241340 h 10780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78096" h="1078096">
                <a:moveTo>
                  <a:pt x="539048" y="0"/>
                </a:moveTo>
                <a:cubicBezTo>
                  <a:pt x="836756" y="0"/>
                  <a:pt x="1078096" y="241340"/>
                  <a:pt x="1078096" y="539048"/>
                </a:cubicBezTo>
                <a:cubicBezTo>
                  <a:pt x="1078096" y="836756"/>
                  <a:pt x="836756" y="1078096"/>
                  <a:pt x="539048" y="1078096"/>
                </a:cubicBezTo>
                <a:cubicBezTo>
                  <a:pt x="241340" y="1078096"/>
                  <a:pt x="0" y="836756"/>
                  <a:pt x="0" y="539048"/>
                </a:cubicBezTo>
                <a:cubicBezTo>
                  <a:pt x="0" y="241340"/>
                  <a:pt x="241340" y="0"/>
                  <a:pt x="539048" y="0"/>
                </a:cubicBezTo>
                <a:close/>
              </a:path>
            </a:pathLst>
          </a:custGeom>
          <a:solidFill>
            <a:srgbClr val="FFFFFF">
              <a:alpha val="0"/>
            </a:srgbClr>
          </a:solidFill>
          <a:ln w="38100">
            <a:solidFill>
              <a:srgbClr val="C72727">
                <a:alpha val="100000"/>
              </a:srgbClr>
            </a:solidFill>
            <a:prstDash val="dash"/>
          </a:ln>
        </p:spPr>
        <p:txBody>
          <a:bodyPr anchor="ctr"/>
          <a:lstStyle/>
          <a:p>
            <a:pPr marL="0" algn="ctr"/>
            <a:endParaRPr/>
          </a:p>
        </p:txBody>
      </p:sp>
      <p:sp>
        <p:nvSpPr>
          <p:cNvPr id="30" name="形状3"/>
          <p:cNvSpPr txBox="1"/>
          <p:nvPr/>
        </p:nvSpPr>
        <p:spPr>
          <a:xfrm>
            <a:off x="10580917" y="1592602"/>
            <a:ext cx="961089" cy="1110482"/>
          </a:xfrm>
          <a:custGeom>
            <a:avLst/>
            <a:gdLst>
              <a:gd name="connsiteX0" fmla="*/ 539048 w 1078096"/>
              <a:gd name="connsiteY0" fmla="*/ 0 h 1078096"/>
              <a:gd name="connsiteX1" fmla="*/ 836756 w 1078096"/>
              <a:gd name="connsiteY1" fmla="*/ 0 h 1078096"/>
              <a:gd name="connsiteX2" fmla="*/ 1078096 w 1078096"/>
              <a:gd name="connsiteY2" fmla="*/ 836756 h 1078096"/>
              <a:gd name="connsiteX3" fmla="*/ 241340 w 1078096"/>
              <a:gd name="connsiteY3" fmla="*/ 1078096 h 1078096"/>
              <a:gd name="connsiteX4" fmla="*/ 0 w 1078096"/>
              <a:gd name="connsiteY4" fmla="*/ 241340 h 10780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78096" h="1078096">
                <a:moveTo>
                  <a:pt x="539048" y="0"/>
                </a:moveTo>
                <a:cubicBezTo>
                  <a:pt x="836756" y="0"/>
                  <a:pt x="1078096" y="241340"/>
                  <a:pt x="1078096" y="539048"/>
                </a:cubicBezTo>
                <a:cubicBezTo>
                  <a:pt x="1078096" y="836756"/>
                  <a:pt x="836756" y="1078096"/>
                  <a:pt x="539048" y="1078096"/>
                </a:cubicBezTo>
                <a:cubicBezTo>
                  <a:pt x="241340" y="1078096"/>
                  <a:pt x="0" y="836756"/>
                  <a:pt x="0" y="539048"/>
                </a:cubicBezTo>
                <a:cubicBezTo>
                  <a:pt x="0" y="241340"/>
                  <a:pt x="241340" y="0"/>
                  <a:pt x="539048" y="0"/>
                </a:cubicBezTo>
                <a:close/>
              </a:path>
            </a:pathLst>
          </a:custGeom>
          <a:solidFill>
            <a:srgbClr val="FFFFFF">
              <a:alpha val="0"/>
            </a:srgbClr>
          </a:solidFill>
          <a:ln w="38100">
            <a:solidFill>
              <a:srgbClr val="C72727">
                <a:alpha val="100000"/>
              </a:srgbClr>
            </a:solidFill>
            <a:prstDash val="dash"/>
          </a:ln>
        </p:spPr>
        <p:txBody>
          <a:bodyPr anchor="ctr"/>
          <a:lstStyle/>
          <a:p>
            <a:pPr marL="0" algn="ctr"/>
            <a:endParaRPr/>
          </a:p>
        </p:txBody>
      </p:sp>
      <p:grpSp>
        <p:nvGrpSpPr>
          <p:cNvPr id="34" name="组合3"/>
          <p:cNvGrpSpPr/>
          <p:nvPr/>
        </p:nvGrpSpPr>
        <p:grpSpPr>
          <a:xfrm>
            <a:off x="10144284" y="856820"/>
            <a:ext cx="1834356" cy="617220"/>
            <a:chOff x="0" y="0"/>
            <a:chExt cx="3011805" cy="617220"/>
          </a:xfrm>
        </p:grpSpPr>
        <p:sp>
          <p:nvSpPr>
            <p:cNvPr id="35" name="形状6"/>
            <p:cNvSpPr txBox="1"/>
            <p:nvPr/>
          </p:nvSpPr>
          <p:spPr>
            <a:xfrm>
              <a:off x="0" y="35560"/>
              <a:ext cx="3011805" cy="581660"/>
            </a:xfrm>
            <a:prstGeom prst="wedgeRoundRectCallout">
              <a:avLst/>
            </a:prstGeom>
            <a:solidFill>
              <a:srgbClr val="5B9BD5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36" name="文本4"/>
            <p:cNvSpPr txBox="1"/>
            <p:nvPr/>
          </p:nvSpPr>
          <p:spPr>
            <a:xfrm>
              <a:off x="33655" y="0"/>
              <a:ext cx="2677632" cy="584835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>
                <a:lnSpc>
                  <a:spcPts val="4300"/>
                </a:lnSpc>
              </a:pPr>
              <a:r>
                <a:rPr lang="zh-CN" altLang="en-US" sz="3200" i="0" dirty="0">
                  <a:solidFill>
                    <a:srgbClr val="000000">
                      <a:alpha val="100000"/>
                    </a:srgbClr>
                  </a:solidFill>
                  <a:latin typeface="Times New Roman" panose="02020603050405020304"/>
                  <a:ea typeface="Times New Roman" panose="02020603050405020304"/>
                </a:rPr>
                <a:t>I have</a:t>
              </a:r>
              <a:r>
                <a:rPr lang="en-US" altLang="zh-CN" sz="3200" i="0" dirty="0">
                  <a:solidFill>
                    <a:srgbClr val="000000">
                      <a:alpha val="100000"/>
                    </a:srgbClr>
                  </a:solidFill>
                  <a:latin typeface="Times New Roman" panose="02020603050405020304"/>
                  <a:ea typeface="Times New Roman" panose="02020603050405020304"/>
                </a:rPr>
                <a:t>..</a:t>
              </a:r>
              <a:r>
                <a:rPr lang="zh-CN" altLang="en-US" sz="3200" i="0" dirty="0">
                  <a:solidFill>
                    <a:srgbClr val="000000">
                      <a:alpha val="100000"/>
                    </a:srgbClr>
                  </a:solidFill>
                  <a:latin typeface="Times New Roman" panose="02020603050405020304"/>
                  <a:ea typeface="Times New Roman" panose="02020603050405020304"/>
                </a:rPr>
                <a:t>.</a:t>
              </a:r>
            </a:p>
          </p:txBody>
        </p:sp>
      </p:grpSp>
      <p:sp>
        <p:nvSpPr>
          <p:cNvPr id="2" name="文本框 1">
            <a:extLst>
              <a:ext uri="{FF2B5EF4-FFF2-40B4-BE49-F238E27FC236}">
                <a16:creationId xmlns:a16="http://schemas.microsoft.com/office/drawing/2014/main" id="{D5FA0B19-33C7-FFA7-F6F3-83720F4AE107}"/>
              </a:ext>
            </a:extLst>
          </p:cNvPr>
          <p:cNvSpPr txBox="1"/>
          <p:nvPr/>
        </p:nvSpPr>
        <p:spPr>
          <a:xfrm>
            <a:off x="0" y="856820"/>
            <a:ext cx="2625770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B366FF47-9D5A-39D6-F918-ECF55CA86F07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3261" b="95342" l="8312" r="94026">
                        <a14:foregroundMark x1="21818" y1="7143" x2="40779" y2="10559"/>
                        <a14:foregroundMark x1="24675" y1="3416" x2="31169" y2="5124"/>
                        <a14:foregroundMark x1="9610" y1="8851" x2="8571" y2="19410"/>
                        <a14:foregroundMark x1="38182" y1="90839" x2="76623" y2="85714"/>
                        <a14:foregroundMark x1="32987" y1="95342" x2="32987" y2="95342"/>
                        <a14:foregroundMark x1="94026" y1="81522" x2="94026" y2="81522"/>
                        <a14:backgroundMark x1="35065" y1="98292" x2="35065" y2="98292"/>
                        <a14:backgroundMark x1="34286" y1="98602" x2="34286" y2="98602"/>
                        <a14:backgroundMark x1="33247" y1="98447" x2="33247" y2="98447"/>
                        <a14:backgroundMark x1="30649" y1="98758" x2="30649" y2="98758"/>
                        <a14:backgroundMark x1="30909" y1="98292" x2="30909" y2="9829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7466" y="2703218"/>
            <a:ext cx="1477722" cy="24718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组合3"/>
          <p:cNvGrpSpPr/>
          <p:nvPr/>
        </p:nvGrpSpPr>
        <p:grpSpPr>
          <a:xfrm>
            <a:off x="8614823" y="2732488"/>
            <a:ext cx="1829657" cy="617220"/>
            <a:chOff x="0" y="0"/>
            <a:chExt cx="3133090" cy="617220"/>
          </a:xfrm>
        </p:grpSpPr>
        <p:sp>
          <p:nvSpPr>
            <p:cNvPr id="35" name="形状6"/>
            <p:cNvSpPr txBox="1"/>
            <p:nvPr/>
          </p:nvSpPr>
          <p:spPr>
            <a:xfrm>
              <a:off x="0" y="35560"/>
              <a:ext cx="3011805" cy="581660"/>
            </a:xfrm>
            <a:prstGeom prst="wedgeRoundRectCallout">
              <a:avLst/>
            </a:prstGeom>
            <a:solidFill>
              <a:srgbClr val="5B9BD5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4" name="文本4"/>
            <p:cNvSpPr txBox="1"/>
            <p:nvPr/>
          </p:nvSpPr>
          <p:spPr>
            <a:xfrm>
              <a:off x="33655" y="0"/>
              <a:ext cx="3099435" cy="584835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>
                <a:lnSpc>
                  <a:spcPts val="4300"/>
                </a:lnSpc>
              </a:pPr>
              <a:r>
                <a:rPr lang="zh-CN" altLang="en-US" sz="3200" i="0" dirty="0">
                  <a:solidFill>
                    <a:srgbClr val="000000">
                      <a:alpha val="100000"/>
                    </a:srgbClr>
                  </a:solidFill>
                  <a:latin typeface="Times New Roman" panose="02020603050405020304"/>
                  <a:ea typeface="Times New Roman" panose="02020603050405020304"/>
                </a:rPr>
                <a:t>I have</a:t>
              </a:r>
              <a:r>
                <a:rPr lang="en-US" altLang="zh-CN" sz="3200" i="0" dirty="0">
                  <a:solidFill>
                    <a:srgbClr val="000000">
                      <a:alpha val="100000"/>
                    </a:srgbClr>
                  </a:solidFill>
                  <a:latin typeface="Times New Roman" panose="02020603050405020304"/>
                  <a:ea typeface="Times New Roman" panose="02020603050405020304"/>
                </a:rPr>
                <a:t>..</a:t>
              </a:r>
              <a:r>
                <a:rPr lang="zh-CN" altLang="en-US" sz="3200" i="0" dirty="0">
                  <a:solidFill>
                    <a:srgbClr val="000000">
                      <a:alpha val="100000"/>
                    </a:srgbClr>
                  </a:solidFill>
                  <a:latin typeface="Times New Roman" panose="02020603050405020304"/>
                  <a:ea typeface="Times New Roman" panose="02020603050405020304"/>
                </a:rPr>
                <a:t>.</a:t>
              </a:r>
            </a:p>
          </p:txBody>
        </p:sp>
      </p:grpSp>
      <p:sp>
        <p:nvSpPr>
          <p:cNvPr id="3" name="文本框 2">
            <a:extLst>
              <a:ext uri="{FF2B5EF4-FFF2-40B4-BE49-F238E27FC236}">
                <a16:creationId xmlns:a16="http://schemas.microsoft.com/office/drawing/2014/main" id="{1E953FBD-D8F7-EA30-F902-F29949F2856D}"/>
              </a:ext>
            </a:extLst>
          </p:cNvPr>
          <p:cNvSpPr txBox="1"/>
          <p:nvPr/>
        </p:nvSpPr>
        <p:spPr>
          <a:xfrm>
            <a:off x="0" y="856820"/>
            <a:ext cx="2625770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B9743A4E-E98B-3E03-2E57-099914F003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30312" y="1149207"/>
            <a:ext cx="3449048" cy="5035432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id="{3D0D17D7-EF2E-424E-0392-0F6277D55DE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08420" y="3429000"/>
            <a:ext cx="883920" cy="49276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id="{8D9441BA-32BF-E858-190B-C2E33B2124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9333" y="1614714"/>
            <a:ext cx="7333333" cy="3628571"/>
          </a:xfrm>
          <a:prstGeom prst="rect">
            <a:avLst/>
          </a:prstGeom>
        </p:spPr>
      </p:pic>
      <p:sp>
        <p:nvSpPr>
          <p:cNvPr id="3" name="椭圆 2"/>
          <p:cNvSpPr/>
          <p:nvPr/>
        </p:nvSpPr>
        <p:spPr>
          <a:xfrm>
            <a:off x="4319269" y="2658438"/>
            <a:ext cx="1776730" cy="4699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8E2E1DDD-9C9F-18C3-0C4E-98455B1EB903}"/>
              </a:ext>
            </a:extLst>
          </p:cNvPr>
          <p:cNvSpPr txBox="1"/>
          <p:nvPr/>
        </p:nvSpPr>
        <p:spPr>
          <a:xfrm>
            <a:off x="0" y="856820"/>
            <a:ext cx="2625770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>
            <a:extLst>
              <a:ext uri="{FF2B5EF4-FFF2-40B4-BE49-F238E27FC236}">
                <a16:creationId xmlns:a16="http://schemas.microsoft.com/office/drawing/2014/main" id="{D710CB57-1DF8-8439-7B46-AA09C8CDA59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6572" y="2415277"/>
            <a:ext cx="6102507" cy="3019552"/>
          </a:xfrm>
          <a:prstGeom prst="rect">
            <a:avLst/>
          </a:prstGeom>
        </p:spPr>
      </p:pic>
      <p:sp>
        <p:nvSpPr>
          <p:cNvPr id="27" name="形状3"/>
          <p:cNvSpPr txBox="1"/>
          <p:nvPr/>
        </p:nvSpPr>
        <p:spPr>
          <a:xfrm>
            <a:off x="1185218" y="3719038"/>
            <a:ext cx="403860" cy="529590"/>
          </a:xfrm>
          <a:custGeom>
            <a:avLst/>
            <a:gdLst>
              <a:gd name="connsiteX0" fmla="*/ 539048 w 1078096"/>
              <a:gd name="connsiteY0" fmla="*/ 0 h 1078096"/>
              <a:gd name="connsiteX1" fmla="*/ 836756 w 1078096"/>
              <a:gd name="connsiteY1" fmla="*/ 0 h 1078096"/>
              <a:gd name="connsiteX2" fmla="*/ 1078096 w 1078096"/>
              <a:gd name="connsiteY2" fmla="*/ 836756 h 1078096"/>
              <a:gd name="connsiteX3" fmla="*/ 241340 w 1078096"/>
              <a:gd name="connsiteY3" fmla="*/ 1078096 h 1078096"/>
              <a:gd name="connsiteX4" fmla="*/ 0 w 1078096"/>
              <a:gd name="connsiteY4" fmla="*/ 241340 h 10780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78096" h="1078096">
                <a:moveTo>
                  <a:pt x="539048" y="0"/>
                </a:moveTo>
                <a:cubicBezTo>
                  <a:pt x="836756" y="0"/>
                  <a:pt x="1078096" y="241340"/>
                  <a:pt x="1078096" y="539048"/>
                </a:cubicBezTo>
                <a:cubicBezTo>
                  <a:pt x="1078096" y="836756"/>
                  <a:pt x="836756" y="1078096"/>
                  <a:pt x="539048" y="1078096"/>
                </a:cubicBezTo>
                <a:cubicBezTo>
                  <a:pt x="241340" y="1078096"/>
                  <a:pt x="0" y="836756"/>
                  <a:pt x="0" y="539048"/>
                </a:cubicBezTo>
                <a:cubicBezTo>
                  <a:pt x="0" y="241340"/>
                  <a:pt x="241340" y="0"/>
                  <a:pt x="539048" y="0"/>
                </a:cubicBezTo>
                <a:close/>
              </a:path>
            </a:pathLst>
          </a:custGeom>
          <a:solidFill>
            <a:srgbClr val="FFFFFF">
              <a:alpha val="0"/>
            </a:srgbClr>
          </a:solidFill>
          <a:ln w="38100">
            <a:solidFill>
              <a:srgbClr val="C72727">
                <a:alpha val="100000"/>
              </a:srgbClr>
            </a:solidFill>
            <a:prstDash val="dash"/>
          </a:ln>
        </p:spPr>
        <p:txBody>
          <a:bodyPr anchor="ctr"/>
          <a:lstStyle/>
          <a:p>
            <a:pPr marL="0" algn="ctr"/>
            <a:endParaRPr/>
          </a:p>
        </p:txBody>
      </p:sp>
      <p:sp>
        <p:nvSpPr>
          <p:cNvPr id="2" name="文本框 1"/>
          <p:cNvSpPr txBox="1"/>
          <p:nvPr/>
        </p:nvSpPr>
        <p:spPr>
          <a:xfrm>
            <a:off x="7252970" y="2813685"/>
            <a:ext cx="460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is </a:t>
            </a:r>
            <a:r>
              <a:rPr lang="en-US" altLang="zh-CN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Tongtong</a:t>
            </a: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pointing at?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7252970" y="4236394"/>
            <a:ext cx="39752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will </a:t>
            </a:r>
            <a:r>
              <a:rPr lang="en-US" altLang="zh-CN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Tongtong</a:t>
            </a: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say?</a:t>
            </a:r>
          </a:p>
        </p:txBody>
      </p:sp>
      <p:sp>
        <p:nvSpPr>
          <p:cNvPr id="8" name="椭圆 7"/>
          <p:cNvSpPr/>
          <p:nvPr/>
        </p:nvSpPr>
        <p:spPr>
          <a:xfrm>
            <a:off x="1957376" y="3122612"/>
            <a:ext cx="1676400" cy="61277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I have two big ears.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CBCAC0DF-5A48-DF3F-C9E6-944F0AB22F77}"/>
              </a:ext>
            </a:extLst>
          </p:cNvPr>
          <p:cNvSpPr txBox="1"/>
          <p:nvPr/>
        </p:nvSpPr>
        <p:spPr>
          <a:xfrm>
            <a:off x="0" y="856820"/>
            <a:ext cx="2625770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920CDEE9-2E56-BC11-E679-8EAB9582689C}"/>
              </a:ext>
            </a:extLst>
          </p:cNvPr>
          <p:cNvSpPr txBox="1"/>
          <p:nvPr/>
        </p:nvSpPr>
        <p:spPr>
          <a:xfrm>
            <a:off x="7252969" y="3466140"/>
            <a:ext cx="460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His ear.</a:t>
            </a:r>
          </a:p>
        </p:txBody>
      </p:sp>
      <p:sp>
        <p:nvSpPr>
          <p:cNvPr id="6" name="椭圆 5"/>
          <p:cNvSpPr/>
          <p:nvPr/>
        </p:nvSpPr>
        <p:spPr>
          <a:xfrm>
            <a:off x="2104391" y="3233050"/>
            <a:ext cx="1294085" cy="41712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1" animBg="1"/>
      <p:bldP spid="27" grpId="2" animBg="1"/>
      <p:bldP spid="2" grpId="0"/>
      <p:bldP spid="2" grpId="1"/>
      <p:bldP spid="4" grpId="0"/>
      <p:bldP spid="4" grpId="1"/>
      <p:bldP spid="8" grpId="0" animBg="1"/>
      <p:bldP spid="8" grpId="1" animBg="1"/>
      <p:bldP spid="3" grpId="0"/>
      <p:bldP spid="3" grpId="1"/>
      <p:bldP spid="6" grpId="1" animBg="1"/>
      <p:bldP spid="6" grpId="2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圆角矩形标注 3"/>
          <p:cNvSpPr/>
          <p:nvPr/>
        </p:nvSpPr>
        <p:spPr>
          <a:xfrm>
            <a:off x="6866627" y="1143860"/>
            <a:ext cx="5187986" cy="986866"/>
          </a:xfrm>
          <a:prstGeom prst="wedgeRoundRectCallout">
            <a:avLst>
              <a:gd name="adj1" fmla="val -47427"/>
              <a:gd name="adj2" fmla="val 68971"/>
              <a:gd name="adj3" fmla="val 16667"/>
            </a:avLst>
          </a:prstGeom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l"/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 have a </a:t>
            </a:r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big / small / long / short</a:t>
            </a:r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...</a:t>
            </a:r>
          </a:p>
          <a:p>
            <a:pPr algn="l"/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 have two </a:t>
            </a:r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big / small / long / short</a:t>
            </a:r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...</a:t>
            </a:r>
          </a:p>
        </p:txBody>
      </p:sp>
      <p:sp>
        <p:nvSpPr>
          <p:cNvPr id="5" name="矩形 4"/>
          <p:cNvSpPr/>
          <p:nvPr/>
        </p:nvSpPr>
        <p:spPr>
          <a:xfrm>
            <a:off x="115570" y="4501662"/>
            <a:ext cx="5030861" cy="167180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indent="0" algn="l">
              <a:lnSpc>
                <a:spcPct val="140000"/>
              </a:lnSpc>
              <a:buFont typeface="Arial" panose="020B0604020202020204" pitchFamily="34" charset="0"/>
              <a:buNone/>
            </a:pPr>
            <a:r>
              <a:rPr lang="en-US" altLang="zh-CN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can:</a:t>
            </a:r>
          </a:p>
          <a:p>
            <a:pPr indent="0" algn="l">
              <a:lnSpc>
                <a:spcPct val="140000"/>
              </a:lnSpc>
              <a:buFont typeface="Arial" panose="020B0604020202020204" pitchFamily="34" charset="0"/>
              <a:buNone/>
            </a:pP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talk about my body parts correctly.</a:t>
            </a:r>
            <a:endParaRPr lang="zh-CN" alt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 algn="l">
              <a:lnSpc>
                <a:spcPct val="140000"/>
              </a:lnSpc>
              <a:buFont typeface="Arial" panose="020B0604020202020204" pitchFamily="34" charset="0"/>
              <a:buNone/>
            </a:pP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listen to my partner carefully.</a:t>
            </a:r>
            <a:endParaRPr lang="zh-CN" alt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 algn="l">
              <a:lnSpc>
                <a:spcPct val="140000"/>
              </a:lnSpc>
              <a:buFont typeface="Arial" panose="020B0604020202020204" pitchFamily="34" charset="0"/>
              <a:buNone/>
            </a:pPr>
            <a:r>
              <a:rPr lang="en-US" altLang="zh-CN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use different words to talk about my body parts.</a:t>
            </a:r>
          </a:p>
        </p:txBody>
      </p:sp>
      <p:pic>
        <p:nvPicPr>
          <p:cNvPr id="10" name="图片 9" descr="五角星"/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440674" y="4979814"/>
            <a:ext cx="361315" cy="361315"/>
          </a:xfrm>
          <a:prstGeom prst="rect">
            <a:avLst/>
          </a:prstGeom>
        </p:spPr>
      </p:pic>
      <p:pic>
        <p:nvPicPr>
          <p:cNvPr id="11" name="图片 10" descr="五角星"/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962275" y="5379279"/>
            <a:ext cx="361315" cy="361315"/>
          </a:xfrm>
          <a:prstGeom prst="rect">
            <a:avLst/>
          </a:prstGeom>
        </p:spPr>
      </p:pic>
      <p:pic>
        <p:nvPicPr>
          <p:cNvPr id="13" name="图片 12" descr="五角星"/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628466" y="5764040"/>
            <a:ext cx="361315" cy="361315"/>
          </a:xfrm>
          <a:prstGeom prst="rect">
            <a:avLst/>
          </a:prstGeom>
        </p:spPr>
      </p:pic>
      <p:sp>
        <p:nvSpPr>
          <p:cNvPr id="3" name="文本框 2">
            <a:extLst>
              <a:ext uri="{FF2B5EF4-FFF2-40B4-BE49-F238E27FC236}">
                <a16:creationId xmlns:a16="http://schemas.microsoft.com/office/drawing/2014/main" id="{CD9469D5-3773-F400-9D83-7217DEEAA6CF}"/>
              </a:ext>
            </a:extLst>
          </p:cNvPr>
          <p:cNvSpPr txBox="1"/>
          <p:nvPr/>
        </p:nvSpPr>
        <p:spPr>
          <a:xfrm>
            <a:off x="0" y="852077"/>
            <a:ext cx="2775779" cy="5835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Let’s practise.</a:t>
            </a:r>
          </a:p>
        </p:txBody>
      </p:sp>
      <p:pic>
        <p:nvPicPr>
          <p:cNvPr id="14" name="图片 13">
            <a:extLst>
              <a:ext uri="{FF2B5EF4-FFF2-40B4-BE49-F238E27FC236}">
                <a16:creationId xmlns:a16="http://schemas.microsoft.com/office/drawing/2014/main" id="{6EC14814-2CEE-C67C-E69E-10170D517F6C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EFB"/>
              </a:clrFrom>
              <a:clrTo>
                <a:srgbClr val="FFFEFB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551391" y="1794105"/>
            <a:ext cx="1438390" cy="2707557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2A81872B-CBB1-0F66-7ED8-AEE81FF88CC7}"/>
              </a:ext>
            </a:extLst>
          </p:cNvPr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325374" y="1859279"/>
            <a:ext cx="1761589" cy="2642383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 userDrawn="1"/>
        </p:nvSpPr>
        <p:spPr>
          <a:xfrm>
            <a:off x="6465253" y="2311037"/>
            <a:ext cx="4475905" cy="564257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2800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What body parts can you see?</a:t>
            </a:r>
          </a:p>
        </p:txBody>
      </p:sp>
      <p:sp>
        <p:nvSpPr>
          <p:cNvPr id="7" name="文本框 6"/>
          <p:cNvSpPr txBox="1"/>
          <p:nvPr userDrawn="1"/>
        </p:nvSpPr>
        <p:spPr>
          <a:xfrm>
            <a:off x="6465858" y="3249549"/>
            <a:ext cx="4110103" cy="1304984"/>
          </a:xfrm>
          <a:prstGeom prst="rect">
            <a:avLst/>
          </a:prstGeom>
        </p:spPr>
        <p:txBody>
          <a:bodyPr wrap="none" rtlCol="0">
            <a:noAutofit/>
          </a:bodyPr>
          <a:lstStyle/>
          <a:p>
            <a:pPr indent="0" algn="l">
              <a:buFont typeface="Wingdings" panose="05000000000000000000" pitchFamily="2" charset="2"/>
              <a:buNone/>
            </a:pPr>
            <a:r>
              <a:rPr lang="en-US" altLang="zh-CN" sz="280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How many?</a:t>
            </a:r>
            <a:endParaRPr lang="en-US" altLang="zh-CN" sz="280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zh-CN" altLang="en-US" sz="280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1BA0C82B-9B8B-615B-3D09-608D8065BACD}"/>
              </a:ext>
            </a:extLst>
          </p:cNvPr>
          <p:cNvSpPr txBox="1"/>
          <p:nvPr/>
        </p:nvSpPr>
        <p:spPr>
          <a:xfrm>
            <a:off x="0" y="856820"/>
            <a:ext cx="2625770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60A16D96-32C5-1878-E560-B3B478999CC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7675" y="1954422"/>
            <a:ext cx="3476190" cy="389523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8899525" y="4631055"/>
            <a:ext cx="3178175" cy="163703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indent="0" algn="l">
              <a:lnSpc>
                <a:spcPct val="140000"/>
              </a:lnSpc>
              <a:buFont typeface="Arial" panose="020B0604020202020204" pitchFamily="34" charset="0"/>
              <a:buNone/>
            </a:pPr>
            <a:r>
              <a:rPr lang="en-US" altLang="zh-CN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can:</a:t>
            </a:r>
          </a:p>
          <a:p>
            <a:pPr indent="0" algn="l">
              <a:lnSpc>
                <a:spcPct val="140000"/>
              </a:lnSpc>
              <a:buFont typeface="Arial" panose="020B0604020202020204" pitchFamily="34" charset="0"/>
              <a:buNone/>
            </a:pPr>
            <a:r>
              <a:rPr lang="en-US" altLang="zh-CN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speak loudly.</a:t>
            </a:r>
          </a:p>
          <a:p>
            <a:pPr indent="0" algn="l">
              <a:lnSpc>
                <a:spcPct val="140000"/>
              </a:lnSpc>
              <a:buFont typeface="Arial" panose="020B0604020202020204" pitchFamily="34" charset="0"/>
              <a:buNone/>
            </a:pPr>
            <a:r>
              <a:rPr lang="en-US" altLang="zh-CN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speak fluently and correctly.</a:t>
            </a:r>
          </a:p>
          <a:p>
            <a:pPr indent="0" algn="l">
              <a:lnSpc>
                <a:spcPct val="140000"/>
              </a:lnSpc>
              <a:buFont typeface="Arial" panose="020B0604020202020204" pitchFamily="34" charset="0"/>
              <a:buNone/>
            </a:pPr>
            <a:r>
              <a:rPr lang="en-US" altLang="zh-CN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work with my partner well.</a:t>
            </a:r>
          </a:p>
        </p:txBody>
      </p:sp>
      <p:pic>
        <p:nvPicPr>
          <p:cNvPr id="7" name="图片 6" descr="五角星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307955" y="5084541"/>
            <a:ext cx="361315" cy="361315"/>
          </a:xfrm>
          <a:prstGeom prst="rect">
            <a:avLst/>
          </a:prstGeom>
        </p:spPr>
      </p:pic>
      <p:pic>
        <p:nvPicPr>
          <p:cNvPr id="2" name="图片 1" descr="五角星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618595" y="5488059"/>
            <a:ext cx="361315" cy="361315"/>
          </a:xfrm>
          <a:prstGeom prst="rect">
            <a:avLst/>
          </a:prstGeom>
        </p:spPr>
      </p:pic>
      <p:pic>
        <p:nvPicPr>
          <p:cNvPr id="3" name="图片 2" descr="五角星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499306" y="5855871"/>
            <a:ext cx="361315" cy="361315"/>
          </a:xfrm>
          <a:prstGeom prst="rect">
            <a:avLst/>
          </a:prstGeom>
        </p:spPr>
      </p:pic>
      <p:sp>
        <p:nvSpPr>
          <p:cNvPr id="21" name="圆角矩形标注 20"/>
          <p:cNvSpPr/>
          <p:nvPr/>
        </p:nvSpPr>
        <p:spPr>
          <a:xfrm>
            <a:off x="7610276" y="1849754"/>
            <a:ext cx="1289250" cy="478189"/>
          </a:xfrm>
          <a:prstGeom prst="wedgeRoundRectCallout">
            <a:avLst>
              <a:gd name="adj1" fmla="val -79171"/>
              <a:gd name="adj2" fmla="val 51917"/>
              <a:gd name="adj3" fmla="val 16667"/>
            </a:avLst>
          </a:prstGeom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l"/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 have...</a:t>
            </a:r>
          </a:p>
        </p:txBody>
      </p:sp>
      <p:sp>
        <p:nvSpPr>
          <p:cNvPr id="9" name="圆角矩形标注 8"/>
          <p:cNvSpPr/>
          <p:nvPr/>
        </p:nvSpPr>
        <p:spPr>
          <a:xfrm>
            <a:off x="318135" y="1849755"/>
            <a:ext cx="3087370" cy="923925"/>
          </a:xfrm>
          <a:prstGeom prst="wedgeRoundRectCallout">
            <a:avLst>
              <a:gd name="adj1" fmla="val 60973"/>
              <a:gd name="adj2" fmla="val 59690"/>
              <a:gd name="adj3" fmla="val 16667"/>
            </a:avLst>
          </a:prstGeom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l"/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Hello, this is my robot </a:t>
            </a:r>
            <a:r>
              <a:rPr lang="en-US" altLang="zh-CN" sz="2400" dirty="0"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Bobo</a:t>
            </a:r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10" name="圆角矩形标注 9"/>
          <p:cNvSpPr/>
          <p:nvPr/>
        </p:nvSpPr>
        <p:spPr>
          <a:xfrm>
            <a:off x="1112520" y="4631055"/>
            <a:ext cx="2292985" cy="544794"/>
          </a:xfrm>
          <a:prstGeom prst="wedgeRoundRectCallout">
            <a:avLst>
              <a:gd name="adj1" fmla="val 75645"/>
              <a:gd name="adj2" fmla="val -34467"/>
              <a:gd name="adj3" fmla="val 16667"/>
            </a:avLst>
          </a:prstGeom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l"/>
            <a:r>
              <a:rPr lang="en-US" altLang="zh-CN" sz="2400">
                <a:latin typeface="Times New Roman" panose="02020603050405020304" pitchFamily="18" charset="0"/>
                <a:cs typeface="Times New Roman" panose="02020603050405020304" pitchFamily="18" charset="0"/>
              </a:rPr>
              <a:t>I love my robot.</a:t>
            </a:r>
            <a:endParaRPr lang="en-US" altLang="zh-CN" sz="2400">
              <a:highlight>
                <a:srgbClr val="FFFF00"/>
              </a:highligh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571864" y="5504129"/>
            <a:ext cx="28259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Speak like a robot!</a:t>
            </a: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40297D72-810E-9B18-B010-E08577F0F2BF}"/>
              </a:ext>
            </a:extLst>
          </p:cNvPr>
          <p:cNvSpPr txBox="1"/>
          <p:nvPr/>
        </p:nvSpPr>
        <p:spPr>
          <a:xfrm>
            <a:off x="0" y="856820"/>
            <a:ext cx="5212080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Work in pairs. Look and say.</a:t>
            </a:r>
          </a:p>
        </p:txBody>
      </p:sp>
      <p:pic>
        <p:nvPicPr>
          <p:cNvPr id="14" name="图片 13">
            <a:extLst>
              <a:ext uri="{FF2B5EF4-FFF2-40B4-BE49-F238E27FC236}">
                <a16:creationId xmlns:a16="http://schemas.microsoft.com/office/drawing/2014/main" id="{6E0E56F3-ACFB-0415-2550-62907DE3D1CB}"/>
              </a:ext>
            </a:extLst>
          </p:cNvPr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780273" y="2310447"/>
            <a:ext cx="1806409" cy="3135409"/>
          </a:xfrm>
          <a:prstGeom prst="rect">
            <a:avLst/>
          </a:prstGeom>
        </p:spPr>
      </p:pic>
      <p:pic>
        <p:nvPicPr>
          <p:cNvPr id="18" name="图片 17">
            <a:extLst>
              <a:ext uri="{FF2B5EF4-FFF2-40B4-BE49-F238E27FC236}">
                <a16:creationId xmlns:a16="http://schemas.microsoft.com/office/drawing/2014/main" id="{3CB4C6EF-E6FB-AC96-EBBF-F9F736A44007}"/>
              </a:ext>
            </a:extLst>
          </p:cNvPr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646738" y="2327944"/>
            <a:ext cx="1806409" cy="3184985"/>
          </a:xfrm>
          <a:prstGeom prst="rect">
            <a:avLst/>
          </a:prstGeom>
        </p:spPr>
      </p:pic>
      <p:pic>
        <p:nvPicPr>
          <p:cNvPr id="20" name="图片 19">
            <a:extLst>
              <a:ext uri="{FF2B5EF4-FFF2-40B4-BE49-F238E27FC236}">
                <a16:creationId xmlns:a16="http://schemas.microsoft.com/office/drawing/2014/main" id="{91E2C888-82DD-A446-ED91-A7CBA4F046C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611634" y="1343212"/>
            <a:ext cx="2262231" cy="253493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21" grpId="0" bldLvl="0" animBg="1"/>
      <p:bldP spid="21" grpId="1" animBg="1"/>
      <p:bldP spid="9" grpId="0" animBg="1"/>
      <p:bldP spid="9" grpId="1" animBg="1"/>
      <p:bldP spid="10" grpId="0" animBg="1"/>
      <p:bldP spid="10" grpId="1" animBg="1"/>
      <p:bldP spid="4" grpId="0"/>
      <p:bldP spid="4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>
            <a:extLst>
              <a:ext uri="{FF2B5EF4-FFF2-40B4-BE49-F238E27FC236}">
                <a16:creationId xmlns:a16="http://schemas.microsoft.com/office/drawing/2014/main" id="{6C83B009-4886-2F47-BF44-C9B78BB0E9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5964" y="1569720"/>
            <a:ext cx="4299610" cy="4617720"/>
          </a:xfrm>
          <a:prstGeom prst="rect">
            <a:avLst/>
          </a:prstGeom>
        </p:spPr>
      </p:pic>
      <p:sp>
        <p:nvSpPr>
          <p:cNvPr id="20" name="文本框 19"/>
          <p:cNvSpPr txBox="1"/>
          <p:nvPr/>
        </p:nvSpPr>
        <p:spPr>
          <a:xfrm>
            <a:off x="5721985" y="1875778"/>
            <a:ext cx="6136640" cy="1256305"/>
          </a:xfrm>
          <a:prstGeom prst="rect">
            <a:avLst/>
          </a:prstGeom>
          <a:noFill/>
        </p:spPr>
        <p:txBody>
          <a:bodyPr vert="horz" wrap="square" rtlCol="0">
            <a:noAutofit/>
          </a:bodyPr>
          <a:lstStyle/>
          <a:p>
            <a:pPr indent="0" algn="l">
              <a:lnSpc>
                <a:spcPct val="120000"/>
              </a:lnSpc>
              <a:buNone/>
            </a:pPr>
            <a:r>
              <a:rPr lang="en-US" altLang="zh-CN" sz="2800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What body parts can you see?</a:t>
            </a:r>
          </a:p>
          <a:p>
            <a:pPr indent="0" algn="l">
              <a:lnSpc>
                <a:spcPct val="120000"/>
              </a:lnSpc>
              <a:buNone/>
            </a:pPr>
            <a:r>
              <a:rPr lang="en-US" altLang="zh-CN" sz="2800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How many?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D4DBBEA0-F257-26F7-22A8-545AAEA937D9}"/>
              </a:ext>
            </a:extLst>
          </p:cNvPr>
          <p:cNvSpPr txBox="1"/>
          <p:nvPr/>
        </p:nvSpPr>
        <p:spPr>
          <a:xfrm>
            <a:off x="0" y="856820"/>
            <a:ext cx="2625770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</a:p>
        </p:txBody>
      </p:sp>
      <p:pic>
        <p:nvPicPr>
          <p:cNvPr id="8" name="图片 7">
            <a:extLst>
              <a:ext uri="{FF2B5EF4-FFF2-40B4-BE49-F238E27FC236}">
                <a16:creationId xmlns:a16="http://schemas.microsoft.com/office/drawing/2014/main" id="{538A122C-5A3A-B99A-6A25-FA5C6553CD97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761516" y="2829051"/>
            <a:ext cx="1728508" cy="21087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文本框 19"/>
          <p:cNvSpPr txBox="1"/>
          <p:nvPr/>
        </p:nvSpPr>
        <p:spPr>
          <a:xfrm>
            <a:off x="5718175" y="2192020"/>
            <a:ext cx="6100014" cy="1543218"/>
          </a:xfrm>
          <a:prstGeom prst="rect">
            <a:avLst/>
          </a:prstGeom>
          <a:noFill/>
        </p:spPr>
        <p:txBody>
          <a:bodyPr vert="horz" wrap="square" rtlCol="0">
            <a:noAutofit/>
          </a:bodyPr>
          <a:lstStyle/>
          <a:p>
            <a:pPr indent="0" algn="l">
              <a:lnSpc>
                <a:spcPct val="120000"/>
              </a:lnSpc>
              <a:buNone/>
            </a:pPr>
            <a:r>
              <a:rPr lang="en-US" altLang="zh-CN" sz="2800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Design your puppet.</a:t>
            </a:r>
          </a:p>
          <a:p>
            <a:pPr indent="0" algn="l">
              <a:lnSpc>
                <a:spcPct val="120000"/>
              </a:lnSpc>
              <a:buNone/>
            </a:pPr>
            <a:r>
              <a:rPr lang="en-US" sz="2800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Draw the puppet’s body parts clearly</a:t>
            </a:r>
            <a:r>
              <a:rPr lang="en-US" altLang="zh-CN" sz="2800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931E8C54-FEE0-71AC-E13D-C071D090A3D1}"/>
              </a:ext>
            </a:extLst>
          </p:cNvPr>
          <p:cNvSpPr txBox="1"/>
          <p:nvPr/>
        </p:nvSpPr>
        <p:spPr>
          <a:xfrm>
            <a:off x="0" y="856820"/>
            <a:ext cx="3180080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Think and draw.</a:t>
            </a:r>
          </a:p>
        </p:txBody>
      </p:sp>
      <p:pic>
        <p:nvPicPr>
          <p:cNvPr id="2" name="图片 1">
            <a:extLst>
              <a:ext uri="{FF2B5EF4-FFF2-40B4-BE49-F238E27FC236}">
                <a16:creationId xmlns:a16="http://schemas.microsoft.com/office/drawing/2014/main" id="{C156DF1C-9A2A-8DC2-616A-7B1278468B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5964" y="1569720"/>
            <a:ext cx="4299610" cy="461772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圆角矩形标注 20"/>
          <p:cNvSpPr/>
          <p:nvPr/>
        </p:nvSpPr>
        <p:spPr>
          <a:xfrm>
            <a:off x="6737350" y="3710152"/>
            <a:ext cx="3984625" cy="1306348"/>
          </a:xfrm>
          <a:prstGeom prst="wedgeRoundRectCallout">
            <a:avLst>
              <a:gd name="adj1" fmla="val -65202"/>
              <a:gd name="adj2" fmla="val 24066"/>
              <a:gd name="adj3" fmla="val 16667"/>
            </a:avLst>
          </a:prstGeom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l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Hello, my name is...</a:t>
            </a:r>
          </a:p>
          <a:p>
            <a:pPr algn="l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I’m a puppet.</a:t>
            </a:r>
          </a:p>
          <a:p>
            <a:pPr algn="l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Look! I have...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F28BDDA9-DF5E-AEF4-5ED6-DB3E0A8ADB05}"/>
              </a:ext>
            </a:extLst>
          </p:cNvPr>
          <p:cNvSpPr txBox="1"/>
          <p:nvPr/>
        </p:nvSpPr>
        <p:spPr>
          <a:xfrm>
            <a:off x="0" y="856820"/>
            <a:ext cx="3149600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Show your work.</a:t>
            </a:r>
          </a:p>
        </p:txBody>
      </p:sp>
      <p:pic>
        <p:nvPicPr>
          <p:cNvPr id="2" name="图片 1">
            <a:extLst>
              <a:ext uri="{FF2B5EF4-FFF2-40B4-BE49-F238E27FC236}">
                <a16:creationId xmlns:a16="http://schemas.microsoft.com/office/drawing/2014/main" id="{D167A9E5-B85B-3BD5-3087-DF5113D570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5964" y="1569720"/>
            <a:ext cx="4299610" cy="4617720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0" name="文本框 23"/>
          <p:cNvSpPr txBox="1"/>
          <p:nvPr/>
        </p:nvSpPr>
        <p:spPr>
          <a:xfrm>
            <a:off x="0" y="856979"/>
            <a:ext cx="2259770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Homework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525905" y="1775350"/>
            <a:ext cx="9140190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继续完善自己设计的木偶，并运用核心语言向朋友或家人展示、介绍。</a:t>
            </a:r>
          </a:p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与同学开展“你说我画”的游戏：一人构思一个小动物或小“怪兽”，用第一人称描述其身体部位，另一人根据描述进行绘画。完成后，负责描述的学生评判同伴的画作与自己构思的形象是否相符。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副标题 2"/>
          <p:cNvSpPr txBox="1"/>
          <p:nvPr/>
        </p:nvSpPr>
        <p:spPr>
          <a:xfrm>
            <a:off x="1347527" y="4364923"/>
            <a:ext cx="9496946" cy="99432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800" dirty="0"/>
              <a:t>制作单位：外语教学与研究出版社</a:t>
            </a:r>
            <a:endParaRPr lang="en-US" altLang="zh-CN" sz="2800" dirty="0"/>
          </a:p>
        </p:txBody>
      </p:sp>
      <p:sp>
        <p:nvSpPr>
          <p:cNvPr id="3" name="标题 1">
            <a:extLst>
              <a:ext uri="{FF2B5EF4-FFF2-40B4-BE49-F238E27FC236}">
                <a16:creationId xmlns:a16="http://schemas.microsoft.com/office/drawing/2014/main" id="{D0884FD8-6F65-D12B-DBCD-F5E580A9F297}"/>
              </a:ext>
            </a:extLst>
          </p:cNvPr>
          <p:cNvSpPr txBox="1"/>
          <p:nvPr/>
        </p:nvSpPr>
        <p:spPr>
          <a:xfrm>
            <a:off x="1055688" y="2044237"/>
            <a:ext cx="10080625" cy="1006475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r>
              <a:rPr lang="en-US" altLang="zh-CN" sz="40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Unit 2 Body parts</a:t>
            </a:r>
            <a:br>
              <a:rPr lang="en-US" altLang="zh-CN" sz="4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r>
              <a:rPr lang="en-US" altLang="en-GB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</a:t>
            </a: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eriod 3 Let’s </a:t>
            </a:r>
            <a:r>
              <a:rPr lang="en-US" altLang="zh-CN" sz="2800" b="1" dirty="0" err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practise</a:t>
            </a: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. &amp; Look and say. &amp; Let’s have fun.</a:t>
            </a:r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ESOURCE_RECORD_KEY" val="{&quot;10&quot;:[21562233,21581779,50039284]}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160</TotalTime>
  <Words>458</Words>
  <Application>Microsoft Office PowerPoint</Application>
  <PresentationFormat>宽屏</PresentationFormat>
  <Paragraphs>64</Paragraphs>
  <Slides>15</Slides>
  <Notes>8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3</vt:i4>
      </vt:variant>
      <vt:variant>
        <vt:lpstr>幻灯片标题</vt:lpstr>
      </vt:variant>
      <vt:variant>
        <vt:i4>15</vt:i4>
      </vt:variant>
    </vt:vector>
  </HeadingPairs>
  <TitlesOfParts>
    <vt:vector size="27" baseType="lpstr">
      <vt:lpstr>等线</vt:lpstr>
      <vt:lpstr>黑体</vt:lpstr>
      <vt:lpstr>华文楷体</vt:lpstr>
      <vt:lpstr>宋体</vt:lpstr>
      <vt:lpstr>微软雅黑</vt:lpstr>
      <vt:lpstr>Arial</vt:lpstr>
      <vt:lpstr>Calibri</vt:lpstr>
      <vt:lpstr>Times New Roman</vt:lpstr>
      <vt:lpstr>Wingdings</vt:lpstr>
      <vt:lpstr>Office 主题</vt:lpstr>
      <vt:lpstr>1_Office 主题</vt:lpstr>
      <vt:lpstr>2_Office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陈伟玲</dc:creator>
  <cp:lastModifiedBy>Administrator</cp:lastModifiedBy>
  <cp:revision>51</cp:revision>
  <dcterms:created xsi:type="dcterms:W3CDTF">1900-01-01T00:00:00Z</dcterms:created>
  <dcterms:modified xsi:type="dcterms:W3CDTF">2026-07-07T03:41:29Z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78BFE9EABCBC412BB1726AFAD2CB5D2E_13</vt:lpwstr>
  </property>
  <property fmtid="{D5CDD505-2E9C-101B-9397-08002B2CF9AE}" pid="3" name="KSOProductBuildVer">
    <vt:lpwstr>2052-12.1.0.21915</vt:lpwstr>
  </property>
</Properties>
</file>