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82" r:id="rId2"/>
    <p:sldId id="279" r:id="rId3"/>
    <p:sldId id="313" r:id="rId4"/>
    <p:sldId id="338" r:id="rId5"/>
    <p:sldId id="315" r:id="rId6"/>
    <p:sldId id="339" r:id="rId7"/>
    <p:sldId id="306" r:id="rId8"/>
    <p:sldId id="346" r:id="rId9"/>
    <p:sldId id="347" r:id="rId10"/>
    <p:sldId id="348" r:id="rId11"/>
    <p:sldId id="318" r:id="rId12"/>
    <p:sldId id="319" r:id="rId13"/>
    <p:sldId id="332" r:id="rId14"/>
    <p:sldId id="330" r:id="rId15"/>
    <p:sldId id="301" r:id="rId16"/>
    <p:sldId id="336" r:id="rId17"/>
    <p:sldId id="328" r:id="rId18"/>
    <p:sldId id="343" r:id="rId19"/>
    <p:sldId id="349" r:id="rId20"/>
    <p:sldId id="350" r:id="rId21"/>
    <p:sldId id="300" r:id="rId22"/>
    <p:sldId id="342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12" userDrawn="1">
          <p15:clr>
            <a:srgbClr val="A4A3A4"/>
          </p15:clr>
        </p15:guide>
        <p15:guide id="2" pos="837" userDrawn="1">
          <p15:clr>
            <a:srgbClr val="A4A3A4"/>
          </p15:clr>
        </p15:guide>
        <p15:guide id="3" pos="7121" userDrawn="1">
          <p15:clr>
            <a:srgbClr val="A4A3A4"/>
          </p15:clr>
        </p15:guide>
        <p15:guide id="4" orient="horz" pos="61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27BF892-FF35-1C13-10D5-AC5827DD6975}" name="FLTRP_JCSZ" initials="FLTRP" userId="FLTRP_JCSZ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  <p:cmAuthor id="7" name="Taylor Hartwell" initials="TH [6]" lastIdx="1" clrIdx="6"/>
  <p:cmAuthor id="1" name="Microsoft 帐户" initials="M帐" lastIdx="8" clrIdx="0"/>
  <p:cmAuthor id="8" name="laura" initials="authorId_503279063" lastIdx="13" clrIdx="7"/>
  <p:cmAuthor id="2" name="Administrator" initials="A" lastIdx="3" clrIdx="1"/>
  <p:cmAuthor id="9" name="FLTRP_JCSZ" initials="FLTRP_JCS" lastIdx="0" clrIdx="8"/>
  <p:cmAuthor id="3" name="优翼丛书" initials="优" lastIdx="1" clrIdx="2"/>
  <p:cmAuthor id="10" name="热心市民陈" initials="热" lastIdx="0" clrIdx="9"/>
  <p:cmAuthor id="297668341" name="sypig" initials="s" lastIdx="10" clrIdx="1"/>
  <p:cmAuthor id="5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CF5"/>
    <a:srgbClr val="FE6F00"/>
    <a:srgbClr val="FE7000"/>
    <a:srgbClr val="FD7100"/>
    <a:srgbClr val="7A9D3B"/>
    <a:srgbClr val="AEBD48"/>
    <a:srgbClr val="76B5D6"/>
    <a:srgbClr val="F7E760"/>
    <a:srgbClr val="E17C2C"/>
    <a:srgbClr val="3B5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897" autoAdjust="0"/>
    <p:restoredTop sz="82227" autoAdjust="0"/>
  </p:normalViewPr>
  <p:slideViewPr>
    <p:cSldViewPr snapToGrid="0" showGuides="1">
      <p:cViewPr varScale="1">
        <p:scale>
          <a:sx n="83" d="100"/>
          <a:sy n="83" d="100"/>
        </p:scale>
        <p:origin x="144" y="966"/>
      </p:cViewPr>
      <p:guideLst>
        <p:guide orient="horz" pos="3912"/>
        <p:guide pos="837"/>
        <p:guide pos="7121"/>
        <p:guide orient="horz" pos="61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2025/9/22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2025/9/22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A274E-FBF4-652A-4B8D-0BC9BAEBB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92F996F-31F1-6547-91BE-C5BD4047E02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AFB22B1-1DB4-65C1-A82C-458D5C87925A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956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AF85F-7B8E-6042-0AEC-F187176BC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ACB909D-2413-F2D0-D610-45525A339C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35E9CE6-78AC-1661-9F3F-9D19C6E552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6FD1C1A-AF89-E227-FB0D-A898C66FC5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5568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08C5C-7B8E-699B-3944-7188BE2E4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FCD5562-17AB-9305-692C-BCAF09455F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8A4DC44-7C69-0DDE-E3D7-10C52B216CE7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3797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CDFAD05-249C-4FA7-A4BB-9EA4F2CC6182}" type="datetimeFigureOut">
              <a:rPr lang="zh-CN" altLang="en-US" smtClean="0"/>
              <a:t>2025/9/22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altLang="zh-CN"/>
              <a:t>Helen</a:t>
            </a:r>
            <a:r>
              <a:rPr lang="zh-CN" altLang="en-US"/>
              <a:t>精品课件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96521B74-2B8C-42AB-B4AE-F0A1D5C40B1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notesSlide" Target="../notesSlides/notesSlide6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9.png"/><Relationship Id="rId5" Type="http://schemas.openxmlformats.org/officeDocument/2006/relationships/tags" Target="../tags/tag10.xml"/><Relationship Id="rId10" Type="http://schemas.openxmlformats.org/officeDocument/2006/relationships/image" Target="../media/image8.png"/><Relationship Id="rId4" Type="http://schemas.microsoft.com/office/2007/relationships/media" Target="../media/media1.mp3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image" Target="../media/image5.pn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notesSlide" Target="../notesSlides/notesSlide8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1.png"/><Relationship Id="rId5" Type="http://schemas.openxmlformats.org/officeDocument/2006/relationships/tags" Target="../tags/tag17.xml"/><Relationship Id="rId10" Type="http://schemas.openxmlformats.org/officeDocument/2006/relationships/image" Target="../media/image10.png"/><Relationship Id="rId4" Type="http://schemas.microsoft.com/office/2007/relationships/media" Target="../media/media1.mp3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5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NULL" TargetMode="External"/><Relationship Id="rId7" Type="http://schemas.openxmlformats.org/officeDocument/2006/relationships/notesSlide" Target="../notesSlides/notesSlide10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4.xml"/><Relationship Id="rId10" Type="http://schemas.openxmlformats.org/officeDocument/2006/relationships/image" Target="../media/image9.png"/><Relationship Id="rId4" Type="http://schemas.microsoft.com/office/2007/relationships/media" Target="../media/media1.mp3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NULL" TargetMode="External"/><Relationship Id="rId7" Type="http://schemas.openxmlformats.org/officeDocument/2006/relationships/image" Target="../media/image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6.png"/><Relationship Id="rId5" Type="http://schemas.openxmlformats.org/officeDocument/2006/relationships/slideLayout" Target="../slideLayouts/slideLayout2.xml"/><Relationship Id="rId4" Type="http://schemas.microsoft.com/office/2007/relationships/media" Target="../media/media1.mp3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 &amp;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520190" y="3771265"/>
            <a:ext cx="961580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次：二年级上册             学    科：英语（外研社版）</a:t>
            </a:r>
          </a:p>
          <a:p>
            <a:r>
              <a:rPr lang="zh-CN" altLang="en-US" sz="2800" dirty="0"/>
              <a:t>主讲人：邓上燕</a:t>
            </a:r>
            <a:r>
              <a:rPr lang="en-US" altLang="zh-CN" sz="2800" dirty="0"/>
              <a:t>  </a:t>
            </a:r>
            <a:r>
              <a:rPr lang="zh-CN" altLang="en-US" sz="2800" dirty="0"/>
              <a:t>       </a:t>
            </a:r>
            <a:r>
              <a:rPr lang="en-US" altLang="zh-CN" sz="2800" dirty="0"/>
              <a:t>            </a:t>
            </a:r>
            <a:r>
              <a:rPr lang="zh-CN" altLang="en-US" sz="2800" dirty="0"/>
              <a:t>学    校：崇州市辰居小学校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F678BC2-8ED2-F14B-797C-A567EDD27015}"/>
              </a:ext>
            </a:extLst>
          </p:cNvPr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理解韵文内容，掌握韵文中与食物相关的单词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apple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banana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milk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，初步掌握表达个人喜好的核心句型“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like…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运用核心句型表达自己的饮食喜好。</a:t>
            </a:r>
          </a:p>
        </p:txBody>
      </p:sp>
      <p:sp>
        <p:nvSpPr>
          <p:cNvPr id="6" name="标题 27">
            <a:extLst>
              <a:ext uri="{FF2B5EF4-FFF2-40B4-BE49-F238E27FC236}">
                <a16:creationId xmlns:a16="http://schemas.microsoft.com/office/drawing/2014/main" id="{40B61667-E239-AF74-AEFD-EC2E091FD457}"/>
              </a:ext>
            </a:extLst>
          </p:cNvPr>
          <p:cNvSpPr txBox="1"/>
          <p:nvPr/>
        </p:nvSpPr>
        <p:spPr>
          <a:xfrm>
            <a:off x="494270" y="1918027"/>
            <a:ext cx="5832389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卡通人物&#10;&#10;AI 生成的内容可能不正确。">
            <a:extLst>
              <a:ext uri="{FF2B5EF4-FFF2-40B4-BE49-F238E27FC236}">
                <a16:creationId xmlns:a16="http://schemas.microsoft.com/office/drawing/2014/main" id="{687D24D5-C32D-5C18-1028-90DEBE86C3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" y="2100549"/>
            <a:ext cx="6928819" cy="3587781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655854" y="256603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Who are they?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985385" y="5287645"/>
            <a:ext cx="1497330" cy="49911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err="1">
                <a:solidFill>
                  <a:schemeClr val="bg1"/>
                </a:solidFill>
                <a:latin typeface="TimesNewRomanPSMT"/>
                <a:ea typeface="TimesNewRomanPSMT"/>
                <a:sym typeface="+mn-ea"/>
              </a:rPr>
              <a:t>Feifei</a:t>
            </a:r>
            <a:endParaRPr lang="zh-CN" altLang="en-US" sz="2400"/>
          </a:p>
        </p:txBody>
      </p:sp>
      <p:sp>
        <p:nvSpPr>
          <p:cNvPr id="15" name="圆角矩形 14"/>
          <p:cNvSpPr/>
          <p:nvPr/>
        </p:nvSpPr>
        <p:spPr>
          <a:xfrm>
            <a:off x="3119120" y="4531360"/>
            <a:ext cx="1497330" cy="49911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>
                <a:latin typeface="Times New Roman" panose="02020603050405020304" charset="0"/>
                <a:cs typeface="Times New Roman" panose="02020603050405020304" charset="0"/>
              </a:rPr>
              <a:t>Qingqing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842645" y="5287645"/>
            <a:ext cx="1497330" cy="49911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err="1">
                <a:solidFill>
                  <a:schemeClr val="bg2"/>
                </a:solidFill>
                <a:highlight>
                  <a:srgbClr val="000000">
                    <a:alpha val="0"/>
                  </a:srgbClr>
                </a:highlight>
                <a:latin typeface="TimesNewRomanPSMT"/>
                <a:ea typeface="TimesNewRomanPSMT"/>
                <a:sym typeface="+mn-ea"/>
              </a:rPr>
              <a:t>Tongtong</a:t>
            </a: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7655854" y="382333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are they talking about?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9897741-E272-2B15-0F8F-7B0C8BEBE36D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 bldLvl="0" animBg="1"/>
      <p:bldP spid="14" grpId="1" animBg="1"/>
      <p:bldP spid="15" grpId="0" bldLvl="0" animBg="1"/>
      <p:bldP spid="15" grpId="1" animBg="1"/>
      <p:bldP spid="17" grpId="0" bldLvl="0" animBg="1"/>
      <p:bldP spid="17" grpId="1" animBg="1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665379" y="3121036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</a:t>
            </a: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food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do they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6" name="心形 15"/>
          <p:cNvSpPr/>
          <p:nvPr/>
        </p:nvSpPr>
        <p:spPr>
          <a:xfrm>
            <a:off x="10921290" y="3970604"/>
            <a:ext cx="594360" cy="546735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43D0FBE-DF6C-1F01-0A7C-4D0002AE3DC5}"/>
              </a:ext>
            </a:extLst>
          </p:cNvPr>
          <p:cNvSpPr txBox="1"/>
          <p:nvPr/>
        </p:nvSpPr>
        <p:spPr>
          <a:xfrm>
            <a:off x="1" y="870060"/>
            <a:ext cx="494347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check.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E0FCD64-A19D-17F1-D82F-B10E615D6D47}"/>
              </a:ext>
            </a:extLst>
          </p:cNvPr>
          <p:cNvSpPr/>
          <p:nvPr/>
        </p:nvSpPr>
        <p:spPr>
          <a:xfrm>
            <a:off x="676350" y="1953268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D021729-2CD0-DF1D-EBA8-0B4B96EAFF08}"/>
              </a:ext>
            </a:extLst>
          </p:cNvPr>
          <p:cNvSpPr txBox="1"/>
          <p:nvPr/>
        </p:nvSpPr>
        <p:spPr>
          <a:xfrm>
            <a:off x="1798140" y="3709681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 bldLvl="0" animBg="1"/>
      <p:bldP spid="16" grpId="1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卡通人物&#10;&#10;AI 生成的内容可能不正确。">
            <a:extLst>
              <a:ext uri="{FF2B5EF4-FFF2-40B4-BE49-F238E27FC236}">
                <a16:creationId xmlns:a16="http://schemas.microsoft.com/office/drawing/2014/main" id="{A4B9575C-F0F1-4E08-9A91-54E304999E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9" y="2100549"/>
            <a:ext cx="6928819" cy="358778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4300154" y="4039870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9" name="椭圆 8"/>
          <p:cNvSpPr/>
          <p:nvPr/>
        </p:nvSpPr>
        <p:spPr>
          <a:xfrm>
            <a:off x="5867400" y="4227195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8" name="文本框 7"/>
          <p:cNvSpPr txBox="1"/>
          <p:nvPr/>
        </p:nvSpPr>
        <p:spPr>
          <a:xfrm>
            <a:off x="4982779" y="5310505"/>
            <a:ext cx="1081405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Feifei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7356770" y="2147252"/>
            <a:ext cx="4660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are in Feifei’s hands?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7356770" y="354647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Feifei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7356770" y="4416425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Feifei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95DDF9E-EC8F-26D5-5A22-2EE7B0FAA906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2BF59AF-2EB5-E5C2-6A90-7F15CB56038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7366295" y="2724149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Apples.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8" grpId="0"/>
      <p:bldP spid="3" grpId="0"/>
      <p:bldP spid="5" grpId="0"/>
      <p:bldP spid="7" grpId="0"/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图示&#10;&#10;AI 生成的内容可能不正确。">
            <a:extLst>
              <a:ext uri="{FF2B5EF4-FFF2-40B4-BE49-F238E27FC236}">
                <a16:creationId xmlns:a16="http://schemas.microsoft.com/office/drawing/2014/main" id="{854891FE-4FEF-3CC2-8363-949D8F1F3F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428" y="1637359"/>
            <a:ext cx="6111568" cy="4572941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2753582" y="1621790"/>
            <a:ext cx="4277962" cy="14547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53582" y="2181280"/>
            <a:ext cx="4591050" cy="6096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Apples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apples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apples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058382" y="1731700"/>
            <a:ext cx="915035" cy="449580"/>
            <a:chOff x="14977" y="3571"/>
            <a:chExt cx="2924" cy="1364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4075652" y="1731700"/>
            <a:ext cx="970280" cy="483235"/>
            <a:chOff x="14977" y="3571"/>
            <a:chExt cx="2924" cy="1364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5797137" y="1712711"/>
            <a:ext cx="1022107" cy="445140"/>
            <a:chOff x="14977" y="3683"/>
            <a:chExt cx="3017" cy="1425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683"/>
              <a:ext cx="1462" cy="1363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531" y="3744"/>
              <a:ext cx="1463" cy="136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6323274" y="5816879"/>
            <a:ext cx="1081405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Feifei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8265" y="4013200"/>
            <a:ext cx="838835" cy="340995"/>
            <a:chOff x="14977" y="3571"/>
            <a:chExt cx="2924" cy="1364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9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4160" y="3170555"/>
            <a:ext cx="438150" cy="43815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24230" y="324040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apple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72820" y="398589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EF489D2-B79E-D400-7D82-CA0DA39DC92A}"/>
              </a:ext>
            </a:extLst>
          </p:cNvPr>
          <p:cNvSpPr txBox="1"/>
          <p:nvPr/>
        </p:nvSpPr>
        <p:spPr>
          <a:xfrm>
            <a:off x="0" y="870060"/>
            <a:ext cx="459104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F887919F-BAB2-86C0-03A8-F757073EBA09}"/>
              </a:ext>
            </a:extLst>
          </p:cNvPr>
          <p:cNvSpPr/>
          <p:nvPr/>
        </p:nvSpPr>
        <p:spPr>
          <a:xfrm>
            <a:off x="5767307" y="4742180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B70B4A18-FFB8-12A3-412E-893E47D186A1}"/>
              </a:ext>
            </a:extLst>
          </p:cNvPr>
          <p:cNvSpPr/>
          <p:nvPr/>
        </p:nvSpPr>
        <p:spPr>
          <a:xfrm>
            <a:off x="7124700" y="4944427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D0C28674-E171-AC62-3597-B7ADED75202C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203122" y="231775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Feifei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9B548546-BA17-2EAE-2155-C9831ADD738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203122" y="35814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Feifei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8A281627-6BC7-AA7E-68F2-155AAAEB46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7501" end="114427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720796" y="946322"/>
            <a:ext cx="418865" cy="418865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8EEB2B2C-835B-474F-24A6-31D99371F94E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03122" y="2880201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Apples.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02FAD018-622C-2D63-1674-011A05BBEC79}"/>
              </a:ext>
            </a:extLst>
          </p:cNvPr>
          <p:cNvSpPr txBox="1"/>
          <p:nvPr/>
        </p:nvSpPr>
        <p:spPr>
          <a:xfrm>
            <a:off x="8203122" y="4334827"/>
            <a:ext cx="3807903" cy="6096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Apples, apples. I like apples.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3" grpId="0"/>
      <p:bldP spid="13" grpId="1"/>
      <p:bldP spid="8" grpId="1"/>
      <p:bldP spid="11" grpId="0"/>
      <p:bldP spid="11" grpId="1"/>
      <p:bldP spid="30" grpId="0"/>
      <p:bldP spid="30" grpId="1"/>
      <p:bldP spid="25" grpId="0" animBg="1"/>
      <p:bldP spid="26" grpId="0" animBg="1"/>
      <p:bldP spid="28" grpId="0"/>
      <p:bldP spid="31" grpId="0"/>
      <p:bldP spid="31" grpId="1"/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369EF486-DF2D-581B-633C-19C34203EF7E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7" name="图片 6" descr="卡通人物&#10;&#10;AI 生成的内容可能不正确。">
            <a:extLst>
              <a:ext uri="{FF2B5EF4-FFF2-40B4-BE49-F238E27FC236}">
                <a16:creationId xmlns:a16="http://schemas.microsoft.com/office/drawing/2014/main" id="{A7C2EA36-D01E-5B48-A40E-EBDCCA7EAE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06" y="2138997"/>
            <a:ext cx="6448426" cy="333903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20F81273-12EC-D7DB-8280-44052E56570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861470" y="2175827"/>
            <a:ext cx="517813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are in Qingqing’s hands?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604099F-240F-B023-FB3B-F0EAF1081EEF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6861469" y="3575050"/>
            <a:ext cx="4568531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Qingqing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4608F0C-765E-BC1B-F464-51818647071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861470" y="44450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Qingqing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7A99C68-9F68-D3D9-D55A-704C68E6E0A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6899570" y="2752724"/>
            <a:ext cx="1730080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Bananas.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CE1340C7-57E2-77ED-7396-4BE56247A74B}"/>
              </a:ext>
            </a:extLst>
          </p:cNvPr>
          <p:cNvSpPr/>
          <p:nvPr/>
        </p:nvSpPr>
        <p:spPr>
          <a:xfrm>
            <a:off x="2642804" y="3158490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B8FE08D-9983-0A7E-610B-C9F03A151918}"/>
              </a:ext>
            </a:extLst>
          </p:cNvPr>
          <p:cNvSpPr txBox="1"/>
          <p:nvPr/>
        </p:nvSpPr>
        <p:spPr>
          <a:xfrm>
            <a:off x="2821239" y="4381500"/>
            <a:ext cx="1675196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44548770-3C96-66F1-475B-62AD7A97CAD3}"/>
              </a:ext>
            </a:extLst>
          </p:cNvPr>
          <p:cNvSpPr/>
          <p:nvPr/>
        </p:nvSpPr>
        <p:spPr>
          <a:xfrm>
            <a:off x="3489619" y="3748204"/>
            <a:ext cx="547370" cy="6445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1" grpId="1"/>
      <p:bldP spid="13" grpId="0" animBg="1"/>
      <p:bldP spid="14" grpId="0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ADB92-4934-E2CE-40FA-3ED38C239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图示&#10;&#10;AI 生成的内容可能不正确。">
            <a:extLst>
              <a:ext uri="{FF2B5EF4-FFF2-40B4-BE49-F238E27FC236}">
                <a16:creationId xmlns:a16="http://schemas.microsoft.com/office/drawing/2014/main" id="{140B5735-23E3-DD6A-5B58-6ECDA6DE844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1875191" y="1637359"/>
            <a:ext cx="5701129" cy="4572941"/>
          </a:xfrm>
          <a:prstGeom prst="rect">
            <a:avLst/>
          </a:prstGeom>
        </p:spPr>
      </p:pic>
      <p:sp>
        <p:nvSpPr>
          <p:cNvPr id="2" name="圆角矩形 1">
            <a:extLst>
              <a:ext uri="{FF2B5EF4-FFF2-40B4-BE49-F238E27FC236}">
                <a16:creationId xmlns:a16="http://schemas.microsoft.com/office/drawing/2014/main" id="{5F131006-1041-6B68-4EFF-E90C23A1CC6E}"/>
              </a:ext>
            </a:extLst>
          </p:cNvPr>
          <p:cNvSpPr/>
          <p:nvPr/>
        </p:nvSpPr>
        <p:spPr>
          <a:xfrm>
            <a:off x="2305907" y="1621790"/>
            <a:ext cx="4277962" cy="14547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4B366C2-D678-28B9-E273-16BCCC9FDBCC}"/>
              </a:ext>
            </a:extLst>
          </p:cNvPr>
          <p:cNvSpPr txBox="1"/>
          <p:nvPr/>
        </p:nvSpPr>
        <p:spPr>
          <a:xfrm>
            <a:off x="4151400" y="5182541"/>
            <a:ext cx="1468350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864B276-D224-7119-B174-1CD7694FD1F3}"/>
              </a:ext>
            </a:extLst>
          </p:cNvPr>
          <p:cNvSpPr txBox="1"/>
          <p:nvPr/>
        </p:nvSpPr>
        <p:spPr>
          <a:xfrm>
            <a:off x="709930" y="324040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banana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BC7C0520-17A2-5EAB-3A6C-1CB8AE88E025}"/>
              </a:ext>
            </a:extLst>
          </p:cNvPr>
          <p:cNvSpPr txBox="1"/>
          <p:nvPr/>
        </p:nvSpPr>
        <p:spPr>
          <a:xfrm>
            <a:off x="936777" y="3947838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5911BE8-6A29-9313-8A19-B0F31D117EDE}"/>
              </a:ext>
            </a:extLst>
          </p:cNvPr>
          <p:cNvSpPr txBox="1"/>
          <p:nvPr/>
        </p:nvSpPr>
        <p:spPr>
          <a:xfrm>
            <a:off x="0" y="870060"/>
            <a:ext cx="459104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F01958E7-20BB-E51A-7E52-E26CBA5DA57B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726871" y="2317750"/>
            <a:ext cx="4474653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Qingqing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30547466-D17D-83E9-9B76-ED8C01C054D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7726872" y="35814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Qingqing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B7290F27-D1A2-D676-0FA8-0C82E791EC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11401" end="110704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720796" y="946322"/>
            <a:ext cx="418865" cy="418865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8C8A6FB7-CA62-59BC-82A4-465573C5CC26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726872" y="2880201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Bananas.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D06FCE1B-8C87-B03C-17B8-8B3135C071F8}"/>
              </a:ext>
            </a:extLst>
          </p:cNvPr>
          <p:cNvSpPr txBox="1"/>
          <p:nvPr/>
        </p:nvSpPr>
        <p:spPr>
          <a:xfrm>
            <a:off x="7726872" y="4290535"/>
            <a:ext cx="3369753" cy="10961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Bananas, bananas. I like bananas.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9792EB-1B66-F5DA-6ED9-A7050D7CA583}"/>
              </a:ext>
            </a:extLst>
          </p:cNvPr>
          <p:cNvSpPr txBox="1"/>
          <p:nvPr/>
        </p:nvSpPr>
        <p:spPr>
          <a:xfrm>
            <a:off x="2334482" y="2337161"/>
            <a:ext cx="44335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</a:t>
            </a:r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</a:t>
            </a:r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 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bananas</a:t>
            </a:r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105567D-1206-D38E-D17C-9F7354DB72A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91118" y="1825534"/>
            <a:ext cx="532158" cy="47324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2597635E-9D5F-DA77-C04C-E836A133AC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4267" y="1796776"/>
            <a:ext cx="532158" cy="473246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D99C79B6-5F6C-EB40-77E9-0867E0779F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23465" y="1814391"/>
            <a:ext cx="532158" cy="473246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16CE91A3-FA6B-A557-DDAE-C3C278A784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614" y="3880949"/>
            <a:ext cx="532158" cy="473246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15DBA3B1-B2EC-2D49-A5C3-2798CBDE597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0819" y="3871509"/>
            <a:ext cx="532158" cy="473246"/>
          </a:xfrm>
          <a:prstGeom prst="rect">
            <a:avLst/>
          </a:prstGeom>
        </p:spPr>
      </p:pic>
      <p:sp>
        <p:nvSpPr>
          <p:cNvPr id="3" name="AutoShape 2" descr="水果、健康、维生素免费图片">
            <a:extLst>
              <a:ext uri="{FF2B5EF4-FFF2-40B4-BE49-F238E27FC236}">
                <a16:creationId xmlns:a16="http://schemas.microsoft.com/office/drawing/2014/main" id="{1C6FD687-62FC-9037-C580-91ADA740C7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3C2F3A0A-03A7-39B0-A41E-CB69467103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" name="图片 9" descr="黄色的香蕉&#10;&#10;AI 生成的内容可能不正确。">
            <a:extLst>
              <a:ext uri="{FF2B5EF4-FFF2-40B4-BE49-F238E27FC236}">
                <a16:creationId xmlns:a16="http://schemas.microsoft.com/office/drawing/2014/main" id="{D4DDCBBF-6BB0-32C2-1FCB-DB53359FD24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26" y="3163502"/>
            <a:ext cx="529604" cy="46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52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9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8" grpId="0"/>
      <p:bldP spid="11" grpId="0"/>
      <p:bldP spid="11" grpId="1"/>
      <p:bldP spid="30" grpId="1"/>
      <p:bldP spid="30" grpId="2"/>
      <p:bldP spid="28" grpId="0"/>
      <p:bldP spid="31" grpId="0"/>
      <p:bldP spid="31" grpId="1"/>
      <p:bldP spid="32" grpId="1"/>
      <p:bldP spid="32" grpId="2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45EF5-760A-9868-CF72-6850D6DA0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1447CB5A-8B2C-CF42-73CF-BACC9C5A4A36}"/>
              </a:ext>
            </a:extLst>
          </p:cNvPr>
          <p:cNvSpPr txBox="1"/>
          <p:nvPr/>
        </p:nvSpPr>
        <p:spPr>
          <a:xfrm>
            <a:off x="1" y="870060"/>
            <a:ext cx="27051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7" name="图片 6" descr="卡通人物&#10;&#10;AI 生成的内容可能不正确。">
            <a:extLst>
              <a:ext uri="{FF2B5EF4-FFF2-40B4-BE49-F238E27FC236}">
                <a16:creationId xmlns:a16="http://schemas.microsoft.com/office/drawing/2014/main" id="{C8ADA2F6-3604-6B1B-65E4-087C85DF7A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06" y="2138997"/>
            <a:ext cx="6448426" cy="333903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57102030-2786-03E3-B29A-BF38252D586F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861470" y="2175827"/>
            <a:ext cx="517813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is in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Tongtong’s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hands?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D6E18E1-D905-75EB-5281-BC717033D50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6861469" y="3575050"/>
            <a:ext cx="4568531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F8895A7-C91E-EE7F-48F5-1D00F965574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6861470" y="44450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/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5043595-1B48-0E36-6279-C6C8A8E6B4B6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6899570" y="2752724"/>
            <a:ext cx="1730080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Milk.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DB3BD8B5-7B01-8E48-0352-430FE0CC2FE9}"/>
              </a:ext>
            </a:extLst>
          </p:cNvPr>
          <p:cNvSpPr/>
          <p:nvPr/>
        </p:nvSpPr>
        <p:spPr>
          <a:xfrm>
            <a:off x="478789" y="3926204"/>
            <a:ext cx="864235" cy="1033029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CC104EF-EBB7-40E6-B7BA-D6F08F42B65A}"/>
              </a:ext>
            </a:extLst>
          </p:cNvPr>
          <p:cNvSpPr txBox="1"/>
          <p:nvPr/>
        </p:nvSpPr>
        <p:spPr>
          <a:xfrm>
            <a:off x="514953" y="5063924"/>
            <a:ext cx="1675196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Tongtong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39EA2D20-7812-782E-7034-C7487FF3BD6E}"/>
              </a:ext>
            </a:extLst>
          </p:cNvPr>
          <p:cNvSpPr/>
          <p:nvPr/>
        </p:nvSpPr>
        <p:spPr>
          <a:xfrm>
            <a:off x="1699928" y="2741352"/>
            <a:ext cx="795621" cy="928948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/>
          </a:p>
        </p:txBody>
      </p:sp>
    </p:spTree>
    <p:extLst>
      <p:ext uri="{BB962C8B-B14F-4D97-AF65-F5344CB8AC3E}">
        <p14:creationId xmlns:p14="http://schemas.microsoft.com/office/powerpoint/2010/main" val="260460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1" grpId="1"/>
      <p:bldP spid="13" grpId="0" animBg="1"/>
      <p:bldP spid="14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B3300-3D17-B801-FAE1-B61FAFC5D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:a16="http://schemas.microsoft.com/office/drawing/2014/main" id="{C91182EB-2077-FB74-92F0-7717B940CEE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238516" y="3234982"/>
            <a:ext cx="422473" cy="408819"/>
          </a:xfrm>
          <a:prstGeom prst="rect">
            <a:avLst/>
          </a:prstGeom>
        </p:spPr>
      </p:pic>
      <p:pic>
        <p:nvPicPr>
          <p:cNvPr id="22" name="图片 21" descr="图示&#10;&#10;AI 生成的内容可能不正确。">
            <a:extLst>
              <a:ext uri="{FF2B5EF4-FFF2-40B4-BE49-F238E27FC236}">
                <a16:creationId xmlns:a16="http://schemas.microsoft.com/office/drawing/2014/main" id="{31F1E2DE-B4B2-FAAA-94AF-C97E0EC272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1875191" y="1637359"/>
            <a:ext cx="5701129" cy="4572941"/>
          </a:xfrm>
          <a:prstGeom prst="rect">
            <a:avLst/>
          </a:prstGeom>
        </p:spPr>
      </p:pic>
      <p:sp>
        <p:nvSpPr>
          <p:cNvPr id="2" name="圆角矩形 1">
            <a:extLst>
              <a:ext uri="{FF2B5EF4-FFF2-40B4-BE49-F238E27FC236}">
                <a16:creationId xmlns:a16="http://schemas.microsoft.com/office/drawing/2014/main" id="{62C57E97-126A-D104-77A8-31AD914FC8AA}"/>
              </a:ext>
            </a:extLst>
          </p:cNvPr>
          <p:cNvSpPr/>
          <p:nvPr/>
        </p:nvSpPr>
        <p:spPr>
          <a:xfrm>
            <a:off x="2305907" y="1621790"/>
            <a:ext cx="4277962" cy="145478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79C62CC-1632-6291-9A72-FC890CE7CC18}"/>
              </a:ext>
            </a:extLst>
          </p:cNvPr>
          <p:cNvSpPr txBox="1"/>
          <p:nvPr/>
        </p:nvSpPr>
        <p:spPr>
          <a:xfrm>
            <a:off x="1989290" y="5792924"/>
            <a:ext cx="1468350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Tongtong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0A6C199-38CB-4143-A1BE-C953A802E6A3}"/>
              </a:ext>
            </a:extLst>
          </p:cNvPr>
          <p:cNvSpPr txBox="1"/>
          <p:nvPr/>
        </p:nvSpPr>
        <p:spPr>
          <a:xfrm>
            <a:off x="709930" y="3240405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8F3E1103-329F-1E03-F745-3BEA86C2E5C4}"/>
              </a:ext>
            </a:extLst>
          </p:cNvPr>
          <p:cNvSpPr txBox="1"/>
          <p:nvPr/>
        </p:nvSpPr>
        <p:spPr>
          <a:xfrm>
            <a:off x="936777" y="3947838"/>
            <a:ext cx="100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  <a:endParaRPr lang="en-US" altLang="zh-CN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2B7897B-41D1-7087-CF4D-541F1A31170B}"/>
              </a:ext>
            </a:extLst>
          </p:cNvPr>
          <p:cNvSpPr txBox="1"/>
          <p:nvPr/>
        </p:nvSpPr>
        <p:spPr>
          <a:xfrm>
            <a:off x="0" y="870060"/>
            <a:ext cx="459104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07A6773-959C-1A4C-E084-5D9CECB9943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726871" y="2317750"/>
            <a:ext cx="4474653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does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like?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6647C62-0C01-258C-733E-04D53A9B13C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7726872" y="3581400"/>
            <a:ext cx="4152900" cy="5886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What will </a:t>
            </a:r>
            <a:r>
              <a:rPr lang="en-US" altLang="zh-CN" sz="3200" kern="100" dirty="0" err="1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Tongtong</a:t>
            </a:r>
            <a:r>
              <a:rPr lang="en-US" altLang="zh-CN" sz="3200" kern="100" dirty="0"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 say?</a:t>
            </a:r>
            <a:endParaRPr lang="zh-CN" altLang="en-US" sz="3200" kern="100" dirty="0"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CA8B6C74-5EB6-22D4-2617-322739DA5F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15302" end="10739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720796" y="946322"/>
            <a:ext cx="418865" cy="418865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EB86DAD0-2FA9-1919-FA43-78F1D2D5E62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726872" y="2880201"/>
            <a:ext cx="1644355" cy="5807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en-US" altLang="zh-CN" sz="3200" kern="1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pitchFamily="2" charset="-122"/>
                <a:cs typeface="Times New Roman" panose="02020603050405020304" charset="0"/>
              </a:rPr>
              <a:t>Milk.</a:t>
            </a:r>
            <a:endParaRPr lang="zh-CN" altLang="en-US" sz="3200" kern="100" dirty="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D07A6737-5DB6-1421-64BB-E225EE5EBC4C}"/>
              </a:ext>
            </a:extLst>
          </p:cNvPr>
          <p:cNvSpPr txBox="1"/>
          <p:nvPr/>
        </p:nvSpPr>
        <p:spPr>
          <a:xfrm>
            <a:off x="7726872" y="4290535"/>
            <a:ext cx="4152900" cy="10961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Milk, milk. I like milk.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301F9FC-586C-61AF-7A21-5E65EF00CA7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3641948" y="1854364"/>
            <a:ext cx="641985" cy="62103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85738AF-6493-F3AC-10A4-4BEA739A4E7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2838281" y="1843364"/>
            <a:ext cx="668020" cy="64643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BA9C48B-1C18-8FC0-AD6E-F22F288ABB12}"/>
              </a:ext>
            </a:extLst>
          </p:cNvPr>
          <p:cNvSpPr txBox="1"/>
          <p:nvPr/>
        </p:nvSpPr>
        <p:spPr>
          <a:xfrm>
            <a:off x="2702634" y="2490634"/>
            <a:ext cx="38074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Milk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milk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milk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CC1E233C-6E3E-5D80-08BF-B22B8A9666B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5270359" y="1856318"/>
            <a:ext cx="641985" cy="62103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79E1C35-75BB-153F-EF33-AE10A5A9F9C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499653" y="3966631"/>
            <a:ext cx="420554" cy="406827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E1F45E32-15BC-9620-40DB-4958BABEE6A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477" r="14258" b="3858"/>
          <a:stretch>
            <a:fillRect/>
          </a:stretch>
        </p:blipFill>
        <p:spPr>
          <a:xfrm>
            <a:off x="129632" y="3958601"/>
            <a:ext cx="422473" cy="40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13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2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8" grpId="0"/>
      <p:bldP spid="11" grpId="0"/>
      <p:bldP spid="11" grpId="1"/>
      <p:bldP spid="30" grpId="0"/>
      <p:bldP spid="30" grpId="1"/>
      <p:bldP spid="28" grpId="0"/>
      <p:bldP spid="31" grpId="0"/>
      <p:bldP spid="31" grpId="1"/>
      <p:bldP spid="32" grpId="0"/>
      <p:bldP spid="32" grpId="1"/>
      <p:bldP spid="7" grpId="0"/>
      <p:bldP spid="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示&#10;&#10;AI 生成的内容可能不正确。">
            <a:extLst>
              <a:ext uri="{FF2B5EF4-FFF2-40B4-BE49-F238E27FC236}">
                <a16:creationId xmlns:a16="http://schemas.microsoft.com/office/drawing/2014/main" id="{B4FF0EE1-AAAC-7AD7-C573-D09FA2BA4D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455562" y="1730377"/>
            <a:ext cx="5701129" cy="4572941"/>
          </a:xfrm>
          <a:prstGeom prst="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770890" y="1739265"/>
            <a:ext cx="4596765" cy="166941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906780" y="1879600"/>
            <a:ext cx="4216400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Apples, apples. I like apples.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6780" y="2343150"/>
            <a:ext cx="4374515" cy="3600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/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Bananas, bananas. I like bananas.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06780" y="2769870"/>
            <a:ext cx="3092450" cy="2978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/>
            <a:r>
              <a:rPr lang="en-US" altLang="zh-CN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Milk, milk. I like milk.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850515" y="1878330"/>
            <a:ext cx="901065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26435" y="2342515"/>
            <a:ext cx="901065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0295" y="2771140"/>
            <a:ext cx="901065" cy="396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like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zh-CN" sz="2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25010" y="5864364"/>
            <a:ext cx="1081405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Feifei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22880" y="5288270"/>
            <a:ext cx="1802130" cy="6096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  <a:endParaRPr lang="zh-CN" altLang="en-US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8466" y="5897870"/>
            <a:ext cx="1676400" cy="57594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 err="1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Tongtong</a:t>
            </a:r>
            <a:endParaRPr lang="en-US" altLang="zh-CN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A302BCB-2F1D-DB88-3BB3-DC543D987250}"/>
              </a:ext>
            </a:extLst>
          </p:cNvPr>
          <p:cNvSpPr txBox="1"/>
          <p:nvPr/>
        </p:nvSpPr>
        <p:spPr>
          <a:xfrm>
            <a:off x="0" y="870060"/>
            <a:ext cx="334581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62B150-D81F-ABFD-03BF-81D82E669E9B}"/>
              </a:ext>
            </a:extLst>
          </p:cNvPr>
          <p:cNvSpPr txBox="1"/>
          <p:nvPr/>
        </p:nvSpPr>
        <p:spPr>
          <a:xfrm>
            <a:off x="7067549" y="4286250"/>
            <a:ext cx="2524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like…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6EE1440C-C929-4C3A-3C0B-51B97DF2E8C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1" end="11442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70070" y="1018457"/>
            <a:ext cx="418865" cy="418865"/>
          </a:xfrm>
          <a:prstGeom prst="rect">
            <a:avLst/>
          </a:prstGeom>
        </p:spPr>
      </p:pic>
      <p:pic>
        <p:nvPicPr>
          <p:cNvPr id="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C5D212DA-C45E-1852-B626-FFED397AE56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401" end="11070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54600" y="1009569"/>
            <a:ext cx="418865" cy="418865"/>
          </a:xfrm>
          <a:prstGeom prst="rect">
            <a:avLst/>
          </a:prstGeom>
        </p:spPr>
      </p:pic>
      <p:pic>
        <p:nvPicPr>
          <p:cNvPr id="10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9560E3F3-193A-CE51-7241-2C34830DF4D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302" end="10739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7720" y="1009568"/>
            <a:ext cx="418865" cy="418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7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21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49 0.1287 L 0.34753 0.3518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1" y="1115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85185E-6 L 0.31563 0.28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1414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58 -0.13055 L 0.38828 0.2215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35" y="1759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20" grpId="0"/>
      <p:bldP spid="20" grpId="1"/>
      <p:bldP spid="20" grpId="2"/>
      <p:bldP spid="22" grpId="0"/>
      <p:bldP spid="22" grpId="1"/>
      <p:bldP spid="22" grpId="2"/>
      <p:bldP spid="23" grpId="1"/>
      <p:bldP spid="23" grpId="2"/>
      <p:bldP spid="23" grpId="3"/>
      <p:bldP spid="2" grpId="1"/>
      <p:bldP spid="3" grpId="1"/>
      <p:bldP spid="4" grpId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53161" y="1863058"/>
            <a:ext cx="9280386" cy="4048620"/>
            <a:chOff x="1354" y="3242"/>
            <a:chExt cx="14795" cy="6193"/>
          </a:xfrm>
        </p:grpSpPr>
        <p:sp>
          <p:nvSpPr>
            <p:cNvPr id="4" name="文本框 3"/>
            <p:cNvSpPr txBox="1"/>
            <p:nvPr/>
          </p:nvSpPr>
          <p:spPr>
            <a:xfrm>
              <a:off x="1354" y="3361"/>
              <a:ext cx="7602" cy="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1. Apples, apples. </a:t>
              </a:r>
              <a:r>
                <a:rPr lang="en-US" sz="2800" dirty="0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I like </a:t>
              </a:r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apples.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354" y="3242"/>
              <a:ext cx="14795" cy="6193"/>
            </a:xfrm>
            <a:prstGeom prst="rect">
              <a:avLst/>
            </a:prstGeom>
            <a:noFill/>
            <a:ln>
              <a:solidFill>
                <a:srgbClr val="3B5643"/>
              </a:solidFill>
              <a:prstDash val="sysDot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354" y="5620"/>
              <a:ext cx="6209" cy="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2. Milk, milk. </a:t>
              </a:r>
              <a:r>
                <a:rPr lang="en-US" sz="2800" dirty="0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I like </a:t>
              </a:r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milk.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354" y="7879"/>
              <a:ext cx="8832" cy="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3. Bananas, bananas. </a:t>
              </a:r>
              <a:r>
                <a:rPr lang="en-US" sz="2800" dirty="0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I like </a:t>
              </a:r>
              <a:r>
                <a:rPr lang="en-US" sz="2800" dirty="0">
                  <a:latin typeface="Times New Roman" panose="02020603050405020304" charset="0"/>
                  <a:cs typeface="Times New Roman" panose="02020603050405020304" charset="0"/>
                </a:rPr>
                <a:t>bananas. 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0191" y="4593264"/>
            <a:ext cx="1622437" cy="130579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0191" y="3175963"/>
            <a:ext cx="1620068" cy="13599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0191" y="1864903"/>
            <a:ext cx="1620068" cy="1305792"/>
          </a:xfrm>
          <a:prstGeom prst="rect">
            <a:avLst/>
          </a:prstGeom>
        </p:spPr>
      </p:pic>
      <p:cxnSp>
        <p:nvCxnSpPr>
          <p:cNvPr id="10" name="直接连接符 9"/>
          <p:cNvCxnSpPr>
            <a:cxnSpLocks/>
            <a:endCxn id="2" idx="1"/>
          </p:cNvCxnSpPr>
          <p:nvPr/>
        </p:nvCxnSpPr>
        <p:spPr>
          <a:xfrm>
            <a:off x="5318760" y="2186940"/>
            <a:ext cx="3001431" cy="305922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  <a:endCxn id="7" idx="1"/>
          </p:cNvCxnSpPr>
          <p:nvPr/>
        </p:nvCxnSpPr>
        <p:spPr>
          <a:xfrm flipV="1">
            <a:off x="4495800" y="2517799"/>
            <a:ext cx="3824391" cy="1167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cxnSpLocks/>
          </p:cNvCxnSpPr>
          <p:nvPr/>
        </p:nvCxnSpPr>
        <p:spPr>
          <a:xfrm flipV="1">
            <a:off x="5996940" y="3923231"/>
            <a:ext cx="2249805" cy="123189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E09D51B5-C696-77B0-760A-262BE9AE954B}"/>
              </a:ext>
            </a:extLst>
          </p:cNvPr>
          <p:cNvSpPr txBox="1"/>
          <p:nvPr/>
        </p:nvSpPr>
        <p:spPr>
          <a:xfrm>
            <a:off x="0" y="870060"/>
            <a:ext cx="430529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match.</a:t>
            </a:r>
          </a:p>
        </p:txBody>
      </p:sp>
      <p:pic>
        <p:nvPicPr>
          <p:cNvPr id="1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F512B27C-A8CC-F15B-CC2E-FCD2553CAD2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01" end="11442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9296" y="1992263"/>
            <a:ext cx="418865" cy="418865"/>
          </a:xfrm>
          <a:prstGeom prst="rect">
            <a:avLst/>
          </a:prstGeom>
        </p:spPr>
      </p:pic>
      <p:pic>
        <p:nvPicPr>
          <p:cNvPr id="19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064733FF-EC73-158F-CA93-AB5002BE69A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401" end="11070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9296" y="4945698"/>
            <a:ext cx="418865" cy="418865"/>
          </a:xfrm>
          <a:prstGeom prst="rect">
            <a:avLst/>
          </a:prstGeom>
        </p:spPr>
      </p:pic>
      <p:pic>
        <p:nvPicPr>
          <p:cNvPr id="20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93A5AEAC-47DD-D405-36B5-85C223ADE63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302" end="10739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9295" y="3504366"/>
            <a:ext cx="418865" cy="418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1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79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31330" y="2751455"/>
            <a:ext cx="474218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about you?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How about you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79920" y="2202180"/>
            <a:ext cx="470535" cy="54927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D18D6AFB-25C6-3C66-7647-DDBB7FFE65B1}"/>
              </a:ext>
            </a:extLst>
          </p:cNvPr>
          <p:cNvSpPr txBox="1"/>
          <p:nvPr/>
        </p:nvSpPr>
        <p:spPr>
          <a:xfrm>
            <a:off x="0" y="870060"/>
            <a:ext cx="334581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5" name="图片 4" descr="图示&#10;&#10;AI 生成的内容可能不正确。">
            <a:extLst>
              <a:ext uri="{FF2B5EF4-FFF2-40B4-BE49-F238E27FC236}">
                <a16:creationId xmlns:a16="http://schemas.microsoft.com/office/drawing/2014/main" id="{3ABCEA1F-5825-06C0-D1AF-7920FAABB2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747431" y="1568779"/>
            <a:ext cx="5701129" cy="4572941"/>
          </a:xfrm>
          <a:prstGeom prst="rect">
            <a:avLst/>
          </a:prstGeom>
        </p:spPr>
      </p:pic>
      <p:pic>
        <p:nvPicPr>
          <p:cNvPr id="6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B3C388AC-4F43-2A62-C62E-061C9A192E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7524" end="10528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501596" y="953014"/>
            <a:ext cx="418865" cy="418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18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074D1DB-68E6-B022-EB5B-73C8771B714E}"/>
              </a:ext>
            </a:extLst>
          </p:cNvPr>
          <p:cNvSpPr txBox="1"/>
          <p:nvPr/>
        </p:nvSpPr>
        <p:spPr>
          <a:xfrm>
            <a:off x="0" y="870060"/>
            <a:ext cx="494347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38E4748-17ED-E112-FF9C-8D8705349F43}"/>
              </a:ext>
            </a:extLst>
          </p:cNvPr>
          <p:cNvSpPr/>
          <p:nvPr/>
        </p:nvSpPr>
        <p:spPr>
          <a:xfrm>
            <a:off x="2863290" y="1793248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EF3E699-28A9-C992-F9EE-BCC7AC355FDF}"/>
              </a:ext>
            </a:extLst>
          </p:cNvPr>
          <p:cNvSpPr txBox="1"/>
          <p:nvPr/>
        </p:nvSpPr>
        <p:spPr>
          <a:xfrm>
            <a:off x="3985080" y="3549661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73C3E7B-043B-EDCC-E592-078DF8217D35}"/>
              </a:ext>
            </a:extLst>
          </p:cNvPr>
          <p:cNvSpPr txBox="1"/>
          <p:nvPr/>
        </p:nvSpPr>
        <p:spPr>
          <a:xfrm>
            <a:off x="1" y="870060"/>
            <a:ext cx="32385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</a:p>
        </p:txBody>
      </p:sp>
      <p:pic>
        <p:nvPicPr>
          <p:cNvPr id="3" name="图片 2" descr="图示&#10;&#10;AI 生成的内容可能不正确。">
            <a:extLst>
              <a:ext uri="{FF2B5EF4-FFF2-40B4-BE49-F238E27FC236}">
                <a16:creationId xmlns:a16="http://schemas.microsoft.com/office/drawing/2014/main" id="{16D7058D-1DEC-C656-B512-271B906402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3399191" y="1545919"/>
            <a:ext cx="5701129" cy="4572941"/>
          </a:xfrm>
          <a:prstGeom prst="rect">
            <a:avLst/>
          </a:prstGeom>
        </p:spPr>
      </p:pic>
      <p:pic>
        <p:nvPicPr>
          <p:cNvPr id="4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9E76A0DD-0DE1-CE3E-87A5-E5EFAFCEE41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24" end="8968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55876" y="953014"/>
            <a:ext cx="418865" cy="418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5AB3EB1-82A5-4594-B4A4-E42B4ABF82E8}"/>
              </a:ext>
            </a:extLst>
          </p:cNvPr>
          <p:cNvSpPr txBox="1"/>
          <p:nvPr/>
        </p:nvSpPr>
        <p:spPr>
          <a:xfrm>
            <a:off x="1" y="870060"/>
            <a:ext cx="29337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</a:p>
        </p:txBody>
      </p:sp>
      <p:pic>
        <p:nvPicPr>
          <p:cNvPr id="3" name="图片 2" descr="图示&#10;&#10;AI 生成的内容可能不正确。">
            <a:extLst>
              <a:ext uri="{FF2B5EF4-FFF2-40B4-BE49-F238E27FC236}">
                <a16:creationId xmlns:a16="http://schemas.microsoft.com/office/drawing/2014/main" id="{8EA983A2-F5D3-20BF-5EFB-BA7F44AE6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"/>
          <a:stretch/>
        </p:blipFill>
        <p:spPr>
          <a:xfrm>
            <a:off x="3399191" y="1545919"/>
            <a:ext cx="5701129" cy="457294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F0E01AB-4E41-AEE4-0B41-2041AAE8B1E6}"/>
              </a:ext>
            </a:extLst>
          </p:cNvPr>
          <p:cNvSpPr txBox="1"/>
          <p:nvPr/>
        </p:nvSpPr>
        <p:spPr>
          <a:xfrm>
            <a:off x="1" y="851467"/>
            <a:ext cx="568452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Chant and act.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4481453-7DC8-D269-B795-6B15D4ABBE81}"/>
              </a:ext>
            </a:extLst>
          </p:cNvPr>
          <p:cNvSpPr txBox="1"/>
          <p:nvPr/>
        </p:nvSpPr>
        <p:spPr>
          <a:xfrm>
            <a:off x="5967680" y="2149595"/>
            <a:ext cx="6096635" cy="3697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correctly.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emotions and actions.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my friends.</a:t>
            </a: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 descr="图示&#10;&#10;AI 生成的内容可能不正确。">
            <a:extLst>
              <a:ext uri="{FF2B5EF4-FFF2-40B4-BE49-F238E27FC236}">
                <a16:creationId xmlns:a16="http://schemas.microsoft.com/office/drawing/2014/main" id="{3F255651-6891-3D7A-066C-45F0FD924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1" y="1584960"/>
            <a:ext cx="4189704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2D32D1F-5D48-1463-624D-E64C158C9929}"/>
              </a:ext>
            </a:extLst>
          </p:cNvPr>
          <p:cNvSpPr txBox="1"/>
          <p:nvPr/>
        </p:nvSpPr>
        <p:spPr>
          <a:xfrm>
            <a:off x="1" y="870060"/>
            <a:ext cx="2590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6" name="图片 5" descr="图片包含 图示&#10;&#10;AI 生成的内容可能不正确。">
            <a:extLst>
              <a:ext uri="{FF2B5EF4-FFF2-40B4-BE49-F238E27FC236}">
                <a16:creationId xmlns:a16="http://schemas.microsoft.com/office/drawing/2014/main" id="{F6DDBACC-EE20-EE6A-1A09-133AF9AF4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279" y="1477695"/>
            <a:ext cx="9104303" cy="4833771"/>
          </a:xfrm>
          <a:prstGeom prst="rect">
            <a:avLst/>
          </a:prstGeom>
        </p:spPr>
      </p:pic>
      <p:sp>
        <p:nvSpPr>
          <p:cNvPr id="7" name="流程图: 可选过程 6">
            <a:extLst>
              <a:ext uri="{FF2B5EF4-FFF2-40B4-BE49-F238E27FC236}">
                <a16:creationId xmlns:a16="http://schemas.microsoft.com/office/drawing/2014/main" id="{E61C92B7-EFF3-7283-95F5-669BE098BF68}"/>
              </a:ext>
            </a:extLst>
          </p:cNvPr>
          <p:cNvSpPr/>
          <p:nvPr/>
        </p:nvSpPr>
        <p:spPr>
          <a:xfrm>
            <a:off x="3517900" y="1889760"/>
            <a:ext cx="1367790" cy="44831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可选过程 7">
            <a:extLst>
              <a:ext uri="{FF2B5EF4-FFF2-40B4-BE49-F238E27FC236}">
                <a16:creationId xmlns:a16="http://schemas.microsoft.com/office/drawing/2014/main" id="{15EAA030-8895-3D0F-E198-6125D01257DA}"/>
              </a:ext>
            </a:extLst>
          </p:cNvPr>
          <p:cNvSpPr/>
          <p:nvPr/>
        </p:nvSpPr>
        <p:spPr>
          <a:xfrm>
            <a:off x="3898900" y="36523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243B400A-2AAA-5FEA-9D4F-A58151D1F096}"/>
              </a:ext>
            </a:extLst>
          </p:cNvPr>
          <p:cNvSpPr/>
          <p:nvPr/>
        </p:nvSpPr>
        <p:spPr>
          <a:xfrm>
            <a:off x="3938270" y="41857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流程图: 可选过程 9">
            <a:extLst>
              <a:ext uri="{FF2B5EF4-FFF2-40B4-BE49-F238E27FC236}">
                <a16:creationId xmlns:a16="http://schemas.microsoft.com/office/drawing/2014/main" id="{9836C094-C7D3-FEB9-9AEC-FC68577AC68D}"/>
              </a:ext>
            </a:extLst>
          </p:cNvPr>
          <p:cNvSpPr/>
          <p:nvPr/>
        </p:nvSpPr>
        <p:spPr>
          <a:xfrm>
            <a:off x="4038600" y="4929873"/>
            <a:ext cx="159385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6253365-6194-3222-9E41-8BD70FE9E8BB}"/>
              </a:ext>
            </a:extLst>
          </p:cNvPr>
          <p:cNvSpPr txBox="1"/>
          <p:nvPr/>
        </p:nvSpPr>
        <p:spPr>
          <a:xfrm>
            <a:off x="4140835" y="2827116"/>
            <a:ext cx="171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购物清单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D956283-CAFD-868B-9334-3BB37818CDE6}"/>
              </a:ext>
            </a:extLst>
          </p:cNvPr>
          <p:cNvSpPr txBox="1"/>
          <p:nvPr/>
        </p:nvSpPr>
        <p:spPr>
          <a:xfrm>
            <a:off x="8008620" y="2500841"/>
            <a:ext cx="648335" cy="557107"/>
          </a:xfrm>
          <a:prstGeom prst="rect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 animBg="1"/>
      <p:bldP spid="1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224AE-9E5E-2B7D-641F-FD27F611A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60F2C529-1060-F831-C623-87837886BE0C}"/>
              </a:ext>
            </a:extLst>
          </p:cNvPr>
          <p:cNvSpPr txBox="1"/>
          <p:nvPr/>
        </p:nvSpPr>
        <p:spPr>
          <a:xfrm>
            <a:off x="1" y="870060"/>
            <a:ext cx="2590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6" name="图片 5" descr="图片包含 图示&#10;&#10;AI 生成的内容可能不正确。">
            <a:extLst>
              <a:ext uri="{FF2B5EF4-FFF2-40B4-BE49-F238E27FC236}">
                <a16:creationId xmlns:a16="http://schemas.microsoft.com/office/drawing/2014/main" id="{C8452C0B-8ECB-59AC-4ED9-0C3128A1B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279" y="1477695"/>
            <a:ext cx="9104303" cy="4833771"/>
          </a:xfrm>
          <a:prstGeom prst="rect">
            <a:avLst/>
          </a:prstGeom>
        </p:spPr>
      </p:pic>
      <p:sp>
        <p:nvSpPr>
          <p:cNvPr id="8" name="流程图: 可选过程 7">
            <a:extLst>
              <a:ext uri="{FF2B5EF4-FFF2-40B4-BE49-F238E27FC236}">
                <a16:creationId xmlns:a16="http://schemas.microsoft.com/office/drawing/2014/main" id="{19B6954F-9E6C-0B79-0096-98B979B31B4F}"/>
              </a:ext>
            </a:extLst>
          </p:cNvPr>
          <p:cNvSpPr/>
          <p:nvPr/>
        </p:nvSpPr>
        <p:spPr>
          <a:xfrm>
            <a:off x="3898900" y="36523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AC5896FD-4C53-3195-6B0B-ADE1504C0F6E}"/>
              </a:ext>
            </a:extLst>
          </p:cNvPr>
          <p:cNvSpPr/>
          <p:nvPr/>
        </p:nvSpPr>
        <p:spPr>
          <a:xfrm>
            <a:off x="3938270" y="41857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流程图: 可选过程 9">
            <a:extLst>
              <a:ext uri="{FF2B5EF4-FFF2-40B4-BE49-F238E27FC236}">
                <a16:creationId xmlns:a16="http://schemas.microsoft.com/office/drawing/2014/main" id="{4D52D4C5-61A4-51E1-6BC9-0F30C011F744}"/>
              </a:ext>
            </a:extLst>
          </p:cNvPr>
          <p:cNvSpPr/>
          <p:nvPr/>
        </p:nvSpPr>
        <p:spPr>
          <a:xfrm>
            <a:off x="4038600" y="4929873"/>
            <a:ext cx="159385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1EB9D72-8C9C-F403-FA8E-03326D2AB77D}"/>
              </a:ext>
            </a:extLst>
          </p:cNvPr>
          <p:cNvSpPr txBox="1"/>
          <p:nvPr/>
        </p:nvSpPr>
        <p:spPr>
          <a:xfrm>
            <a:off x="4140835" y="2827116"/>
            <a:ext cx="171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购物清单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C258D23-4005-87DA-4D14-92915123C8CB}"/>
              </a:ext>
            </a:extLst>
          </p:cNvPr>
          <p:cNvSpPr txBox="1"/>
          <p:nvPr/>
        </p:nvSpPr>
        <p:spPr>
          <a:xfrm>
            <a:off x="8008620" y="2500841"/>
            <a:ext cx="648335" cy="557107"/>
          </a:xfrm>
          <a:prstGeom prst="rect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" name="流程图: 可选过程 1">
            <a:extLst>
              <a:ext uri="{FF2B5EF4-FFF2-40B4-BE49-F238E27FC236}">
                <a16:creationId xmlns:a16="http://schemas.microsoft.com/office/drawing/2014/main" id="{B97A1C8D-4441-91B5-F5D2-A4718968E113}"/>
              </a:ext>
            </a:extLst>
          </p:cNvPr>
          <p:cNvSpPr/>
          <p:nvPr/>
        </p:nvSpPr>
        <p:spPr>
          <a:xfrm>
            <a:off x="3540125" y="1812240"/>
            <a:ext cx="1367790" cy="44831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C511FDE5-367E-266A-D9D7-2F346D08B114}"/>
              </a:ext>
            </a:extLst>
          </p:cNvPr>
          <p:cNvSpPr/>
          <p:nvPr/>
        </p:nvSpPr>
        <p:spPr>
          <a:xfrm>
            <a:off x="6468837" y="3794760"/>
            <a:ext cx="91904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255A5BE0-AACD-564D-9C93-E85F9DEDDEB1}"/>
              </a:ext>
            </a:extLst>
          </p:cNvPr>
          <p:cNvSpPr/>
          <p:nvPr/>
        </p:nvSpPr>
        <p:spPr>
          <a:xfrm>
            <a:off x="7575474" y="3778124"/>
            <a:ext cx="1012902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orange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4D6EAA94-CA38-DAB7-1D4F-333DB554DFCB}"/>
              </a:ext>
            </a:extLst>
          </p:cNvPr>
          <p:cNvSpPr/>
          <p:nvPr/>
        </p:nvSpPr>
        <p:spPr>
          <a:xfrm>
            <a:off x="9050023" y="4145776"/>
            <a:ext cx="917557" cy="3931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grape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3E12187C-2493-198D-A334-D290E19E989F}"/>
              </a:ext>
            </a:extLst>
          </p:cNvPr>
          <p:cNvSpPr/>
          <p:nvPr/>
        </p:nvSpPr>
        <p:spPr>
          <a:xfrm>
            <a:off x="6096000" y="5104890"/>
            <a:ext cx="153924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watermelon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74166029-9286-A7C5-2E6E-2C7EFDA4245B}"/>
              </a:ext>
            </a:extLst>
          </p:cNvPr>
          <p:cNvSpPr/>
          <p:nvPr/>
        </p:nvSpPr>
        <p:spPr>
          <a:xfrm>
            <a:off x="7637125" y="5570524"/>
            <a:ext cx="110301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C0CF1613-0C3A-089F-3D4C-5A472A9D78E4}"/>
              </a:ext>
            </a:extLst>
          </p:cNvPr>
          <p:cNvSpPr/>
          <p:nvPr/>
        </p:nvSpPr>
        <p:spPr>
          <a:xfrm>
            <a:off x="9539282" y="4906775"/>
            <a:ext cx="104330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peach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1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9" grpId="1" animBg="1"/>
      <p:bldP spid="2" grpId="0" bldLvl="0" animBg="1"/>
      <p:bldP spid="2" grpId="1" animBg="1"/>
      <p:bldP spid="3" grpId="0" bldLvl="0" animBg="1"/>
      <p:bldP spid="5" grpId="0" bldLvl="0" animBg="1"/>
      <p:bldP spid="11" grpId="0" bldLvl="0" animBg="1"/>
      <p:bldP spid="12" grpId="0" bldLvl="0" animBg="1"/>
      <p:bldP spid="14" grpId="0" bldLvl="0" animBg="1"/>
      <p:bldP spid="1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21BE73-AF9C-4A3A-AC83-C11FF6913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图示&#10;&#10;AI 生成的内容可能不正确。">
            <a:extLst>
              <a:ext uri="{FF2B5EF4-FFF2-40B4-BE49-F238E27FC236}">
                <a16:creationId xmlns:a16="http://schemas.microsoft.com/office/drawing/2014/main" id="{29F820BD-5802-E925-ED35-2E2D31E77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279" y="1477695"/>
            <a:ext cx="9104303" cy="4833771"/>
          </a:xfrm>
          <a:prstGeom prst="rect">
            <a:avLst/>
          </a:prstGeom>
        </p:spPr>
      </p:pic>
      <p:sp>
        <p:nvSpPr>
          <p:cNvPr id="8" name="流程图: 可选过程 7">
            <a:extLst>
              <a:ext uri="{FF2B5EF4-FFF2-40B4-BE49-F238E27FC236}">
                <a16:creationId xmlns:a16="http://schemas.microsoft.com/office/drawing/2014/main" id="{76A58026-9E01-3EC3-D2A3-7D7090A5BE4E}"/>
              </a:ext>
            </a:extLst>
          </p:cNvPr>
          <p:cNvSpPr/>
          <p:nvPr/>
        </p:nvSpPr>
        <p:spPr>
          <a:xfrm>
            <a:off x="3898900" y="36523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流程图: 可选过程 8">
            <a:extLst>
              <a:ext uri="{FF2B5EF4-FFF2-40B4-BE49-F238E27FC236}">
                <a16:creationId xmlns:a16="http://schemas.microsoft.com/office/drawing/2014/main" id="{7A66AB1D-1717-FB58-B956-07C233A51281}"/>
              </a:ext>
            </a:extLst>
          </p:cNvPr>
          <p:cNvSpPr/>
          <p:nvPr/>
        </p:nvSpPr>
        <p:spPr>
          <a:xfrm>
            <a:off x="3938270" y="4185703"/>
            <a:ext cx="169418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流程图: 可选过程 9">
            <a:extLst>
              <a:ext uri="{FF2B5EF4-FFF2-40B4-BE49-F238E27FC236}">
                <a16:creationId xmlns:a16="http://schemas.microsoft.com/office/drawing/2014/main" id="{A14A3772-B81E-F264-77DB-403A7DA6F5C6}"/>
              </a:ext>
            </a:extLst>
          </p:cNvPr>
          <p:cNvSpPr/>
          <p:nvPr/>
        </p:nvSpPr>
        <p:spPr>
          <a:xfrm>
            <a:off x="4038600" y="4929873"/>
            <a:ext cx="1593850" cy="448310"/>
          </a:xfrm>
          <a:prstGeom prst="flowChartAlternateProcess">
            <a:avLst/>
          </a:prstGeom>
          <a:solidFill>
            <a:srgbClr val="E8ECF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9C16161-F120-4817-25CA-F225CE81EFED}"/>
              </a:ext>
            </a:extLst>
          </p:cNvPr>
          <p:cNvSpPr txBox="1"/>
          <p:nvPr/>
        </p:nvSpPr>
        <p:spPr>
          <a:xfrm>
            <a:off x="4140835" y="2827116"/>
            <a:ext cx="171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购物清单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C9EE78C-7C0E-CD95-053D-0AADDFFEA00B}"/>
              </a:ext>
            </a:extLst>
          </p:cNvPr>
          <p:cNvSpPr txBox="1"/>
          <p:nvPr/>
        </p:nvSpPr>
        <p:spPr>
          <a:xfrm>
            <a:off x="8008620" y="2500841"/>
            <a:ext cx="648335" cy="557107"/>
          </a:xfrm>
          <a:prstGeom prst="rect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B29E36EC-6E0F-D8DA-021D-C5D3D4612FAD}"/>
              </a:ext>
            </a:extLst>
          </p:cNvPr>
          <p:cNvSpPr/>
          <p:nvPr/>
        </p:nvSpPr>
        <p:spPr>
          <a:xfrm>
            <a:off x="6468837" y="3794760"/>
            <a:ext cx="91904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E5061983-FD29-DF40-78EC-63E61F080BA6}"/>
              </a:ext>
            </a:extLst>
          </p:cNvPr>
          <p:cNvSpPr/>
          <p:nvPr/>
        </p:nvSpPr>
        <p:spPr>
          <a:xfrm>
            <a:off x="7575474" y="3778124"/>
            <a:ext cx="1012902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orange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5EE883E8-8323-6875-DC90-94C4E73A2E1B}"/>
              </a:ext>
            </a:extLst>
          </p:cNvPr>
          <p:cNvSpPr/>
          <p:nvPr/>
        </p:nvSpPr>
        <p:spPr>
          <a:xfrm>
            <a:off x="9050023" y="4145776"/>
            <a:ext cx="917557" cy="3931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grape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AAE975BE-2C08-FC84-2BCB-EC5D285B6B69}"/>
              </a:ext>
            </a:extLst>
          </p:cNvPr>
          <p:cNvSpPr/>
          <p:nvPr/>
        </p:nvSpPr>
        <p:spPr>
          <a:xfrm>
            <a:off x="6096000" y="5104890"/>
            <a:ext cx="153924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watermelon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5F42E1ED-64B4-2F07-E50B-2A2B428B11DB}"/>
              </a:ext>
            </a:extLst>
          </p:cNvPr>
          <p:cNvSpPr/>
          <p:nvPr/>
        </p:nvSpPr>
        <p:spPr>
          <a:xfrm>
            <a:off x="7637125" y="5570524"/>
            <a:ext cx="1103015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68F99E3D-6656-D4B0-44AF-8629A5C8F75D}"/>
              </a:ext>
            </a:extLst>
          </p:cNvPr>
          <p:cNvSpPr/>
          <p:nvPr/>
        </p:nvSpPr>
        <p:spPr>
          <a:xfrm>
            <a:off x="9539282" y="4906775"/>
            <a:ext cx="1043300" cy="393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Times New Roman" panose="02020603050405020304" charset="0"/>
                <a:cs typeface="Times New Roman" panose="02020603050405020304" charset="0"/>
              </a:rPr>
              <a:t>peach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es</a:t>
            </a:r>
            <a:endParaRPr lang="zh-CN" altLang="en-US" sz="20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F571CCA-1CA4-91D7-1BBB-7839121B6A65}"/>
              </a:ext>
            </a:extLst>
          </p:cNvPr>
          <p:cNvSpPr txBox="1"/>
          <p:nvPr/>
        </p:nvSpPr>
        <p:spPr>
          <a:xfrm>
            <a:off x="1" y="870060"/>
            <a:ext cx="2590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8564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E086AEC-E15D-D329-B84E-1C6C134214C1}"/>
              </a:ext>
            </a:extLst>
          </p:cNvPr>
          <p:cNvSpPr txBox="1"/>
          <p:nvPr/>
        </p:nvSpPr>
        <p:spPr>
          <a:xfrm>
            <a:off x="1" y="870060"/>
            <a:ext cx="218122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8DE6873-6965-290C-C760-940EDC9E647A}"/>
              </a:ext>
            </a:extLst>
          </p:cNvPr>
          <p:cNvSpPr txBox="1"/>
          <p:nvPr/>
        </p:nvSpPr>
        <p:spPr>
          <a:xfrm>
            <a:off x="1181251" y="2013060"/>
            <a:ext cx="1002195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仿照教材第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42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页活动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，设计一份购物清单，并运用“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like…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”向同学或朋友介绍自己喜欢的食物。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39B7DA36-BFD1-79BC-1CEF-9A4E60446EE1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 &amp;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91.58826771653543,&quot;left&quot;:159.96818897637795,&quot;top&quot;:152.21173228346456,&quot;width&quot;:776.721732283464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556</Words>
  <Application>Microsoft Office PowerPoint</Application>
  <PresentationFormat>宽屏</PresentationFormat>
  <Paragraphs>123</Paragraphs>
  <Slides>22</Slides>
  <Notes>13</Notes>
  <HiddenSlides>0</HiddenSlides>
  <MMClips>12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TimesNewRomanPSMT</vt:lpstr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381</cp:revision>
  <dcterms:created xsi:type="dcterms:W3CDTF">2020-02-05T11:17:00Z</dcterms:created>
  <dcterms:modified xsi:type="dcterms:W3CDTF">2025-09-22T01:57:55Z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2E4DF720367E44C1956496B7F86A4657_13</vt:lpwstr>
  </property>
  <property fmtid="{D5CDD505-2E9C-101B-9397-08002B2CF9AE}" pid="3" name="KSOProductBuildVer">
    <vt:lpwstr>2052-12.1.0.22529</vt:lpwstr>
  </property>
</Properties>
</file>