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5"/>
  </p:notesMasterIdLst>
  <p:handoutMasterIdLst>
    <p:handoutMasterId r:id="rId26"/>
  </p:handoutMasterIdLst>
  <p:sldIdLst>
    <p:sldId id="282" r:id="rId3"/>
    <p:sldId id="293" r:id="rId4"/>
    <p:sldId id="317" r:id="rId5"/>
    <p:sldId id="311" r:id="rId6"/>
    <p:sldId id="331" r:id="rId7"/>
    <p:sldId id="351" r:id="rId8"/>
    <p:sldId id="352" r:id="rId9"/>
    <p:sldId id="353" r:id="rId10"/>
    <p:sldId id="354" r:id="rId11"/>
    <p:sldId id="360" r:id="rId12"/>
    <p:sldId id="357" r:id="rId13"/>
    <p:sldId id="358" r:id="rId14"/>
    <p:sldId id="359" r:id="rId15"/>
    <p:sldId id="343" r:id="rId16"/>
    <p:sldId id="344" r:id="rId17"/>
    <p:sldId id="345" r:id="rId18"/>
    <p:sldId id="346" r:id="rId19"/>
    <p:sldId id="347" r:id="rId20"/>
    <p:sldId id="339" r:id="rId21"/>
    <p:sldId id="348" r:id="rId22"/>
    <p:sldId id="349" r:id="rId23"/>
    <p:sldId id="350" r:id="rId24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3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FLTRP_JCSZ" initials="FLTRP_JCS" lastIdx="3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CEDC"/>
    <a:srgbClr val="FCFEFC"/>
    <a:srgbClr val="7AB577"/>
    <a:srgbClr val="98B676"/>
    <a:srgbClr val="92B676"/>
    <a:srgbClr val="7DB678"/>
    <a:srgbClr val="94B676"/>
    <a:srgbClr val="83BB7D"/>
    <a:srgbClr val="3B5643"/>
    <a:srgbClr val="EAEF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202B0CA-FC54-4496-8BCA-5EF66A818D29}" styleName="深色样式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16" autoAdjust="0"/>
    <p:restoredTop sz="95956" autoAdjust="0"/>
  </p:normalViewPr>
  <p:slideViewPr>
    <p:cSldViewPr snapToGrid="0" showGuides="1">
      <p:cViewPr varScale="1">
        <p:scale>
          <a:sx n="104" d="100"/>
          <a:sy n="104" d="100"/>
        </p:scale>
        <p:origin x="120" y="372"/>
      </p:cViewPr>
      <p:guideLst>
        <p:guide orient="horz" pos="3929"/>
        <p:guide pos="665"/>
        <p:guide pos="7015"/>
        <p:guide orient="horz" pos="53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gs" Target="tags/tag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、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jpeg"/><Relationship Id="rId11" Type="http://schemas.openxmlformats.org/officeDocument/2006/relationships/image" Target="../media/image10.png"/><Relationship Id="rId5" Type="http://schemas.openxmlformats.org/officeDocument/2006/relationships/image" Target="../media/image6.jpeg"/><Relationship Id="rId10" Type="http://schemas.microsoft.com/office/2007/relationships/hdphoto" Target="../media/hdphoto2.wdp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0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0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12" Type="http://schemas.openxmlformats.org/officeDocument/2006/relationships/image" Target="../media/image10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microsoft.com/office/2007/relationships/hdphoto" Target="../media/hdphoto3.wdp"/><Relationship Id="rId11" Type="http://schemas.microsoft.com/office/2007/relationships/hdphoto" Target="../media/hdphoto5.wdp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0.png"/><Relationship Id="rId5" Type="http://schemas.openxmlformats.org/officeDocument/2006/relationships/image" Target="../media/image17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0.png"/><Relationship Id="rId5" Type="http://schemas.openxmlformats.org/officeDocument/2006/relationships/image" Target="../media/image17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0.png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23.png"/><Relationship Id="rId18" Type="http://schemas.openxmlformats.org/officeDocument/2006/relationships/image" Target="../media/image25.png"/><Relationship Id="rId3" Type="http://schemas.microsoft.com/office/2007/relationships/media" Target="../media/media8.mp3"/><Relationship Id="rId21" Type="http://schemas.microsoft.com/office/2007/relationships/hdphoto" Target="../media/hdphoto4.wdp"/><Relationship Id="rId7" Type="http://schemas.openxmlformats.org/officeDocument/2006/relationships/image" Target="../media/image20.png"/><Relationship Id="rId12" Type="http://schemas.microsoft.com/office/2007/relationships/hdphoto" Target="../media/hdphoto8.wdp"/><Relationship Id="rId17" Type="http://schemas.microsoft.com/office/2007/relationships/hdphoto" Target="../media/hdphoto5.wdp"/><Relationship Id="rId2" Type="http://schemas.openxmlformats.org/officeDocument/2006/relationships/audio" Target="../media/media3.mp3"/><Relationship Id="rId16" Type="http://schemas.openxmlformats.org/officeDocument/2006/relationships/image" Target="../media/image15.png"/><Relationship Id="rId20" Type="http://schemas.openxmlformats.org/officeDocument/2006/relationships/image" Target="../media/image13.png"/><Relationship Id="rId1" Type="http://schemas.microsoft.com/office/2007/relationships/media" Target="../media/media3.mp3"/><Relationship Id="rId6" Type="http://schemas.openxmlformats.org/officeDocument/2006/relationships/notesSlide" Target="../notesSlides/notesSlide16.xml"/><Relationship Id="rId11" Type="http://schemas.openxmlformats.org/officeDocument/2006/relationships/image" Target="../media/image22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24.jpeg"/><Relationship Id="rId10" Type="http://schemas.microsoft.com/office/2007/relationships/hdphoto" Target="../media/hdphoto7.wdp"/><Relationship Id="rId19" Type="http://schemas.microsoft.com/office/2007/relationships/hdphoto" Target="../media/hdphoto10.wdp"/><Relationship Id="rId4" Type="http://schemas.openxmlformats.org/officeDocument/2006/relationships/audio" Target="../media/media8.mp3"/><Relationship Id="rId9" Type="http://schemas.openxmlformats.org/officeDocument/2006/relationships/image" Target="../media/image21.png"/><Relationship Id="rId14" Type="http://schemas.microsoft.com/office/2007/relationships/hdphoto" Target="../media/hdphoto9.wdp"/><Relationship Id="rId22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7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Subjects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145894" y="3585757"/>
            <a:ext cx="12523807" cy="18792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    学    科：英语（外研社版）</a:t>
            </a:r>
          </a:p>
          <a:p>
            <a:r>
              <a:rPr lang="zh-CN" altLang="en-US" sz="2800" dirty="0"/>
              <a:t>主讲人：彭雅玺</a:t>
            </a:r>
            <a:r>
              <a:rPr lang="en-US" altLang="zh-CN" sz="2800" dirty="0"/>
              <a:t> </a:t>
            </a:r>
            <a:r>
              <a:rPr lang="zh-CN" altLang="en-US" sz="2800" dirty="0"/>
              <a:t>               </a:t>
            </a:r>
            <a:r>
              <a:rPr lang="en-US" altLang="zh-CN" sz="2800" dirty="0"/>
              <a:t>       </a:t>
            </a:r>
            <a:r>
              <a:rPr lang="zh-CN" altLang="en-US" sz="2800" dirty="0"/>
              <a:t>学    校：成都市电子科技大学实验中学</a:t>
            </a:r>
            <a:endParaRPr lang="en-US" altLang="zh-CN" sz="2800" dirty="0"/>
          </a:p>
          <a:p>
            <a:r>
              <a:rPr lang="zh-CN" altLang="en-US" sz="2800" dirty="0"/>
              <a:t>                                                                   附属小学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文本框 35"/>
          <p:cNvSpPr txBox="1"/>
          <p:nvPr>
            <p:custDataLst>
              <p:tags r:id="rId1"/>
            </p:custDataLst>
          </p:nvPr>
        </p:nvSpPr>
        <p:spPr>
          <a:xfrm>
            <a:off x="960533" y="2033032"/>
            <a:ext cx="9852206" cy="3222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理解韵文内容，识别并说出韵文中与学科相关的单词</a:t>
            </a:r>
            <a:r>
              <a:rPr lang="en-US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Chinese</a:t>
            </a:r>
            <a:r>
              <a:rPr lang="zh-CN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English</a:t>
            </a:r>
            <a:r>
              <a:rPr lang="zh-CN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PE</a:t>
            </a:r>
            <a:r>
              <a:rPr lang="zh-CN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music</a:t>
            </a:r>
            <a:r>
              <a:rPr lang="zh-CN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 err="1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maths</a:t>
            </a:r>
            <a:r>
              <a:rPr lang="zh-CN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art</a:t>
            </a:r>
            <a:r>
              <a:rPr lang="zh-CN" altLang="en-US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理解并灵活运用描述学科难易程度的句型“</a:t>
            </a:r>
            <a:r>
              <a:rPr lang="en-US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They are easy for me.</a:t>
            </a:r>
            <a:r>
              <a:rPr lang="zh-CN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”和“</a:t>
            </a:r>
            <a:r>
              <a:rPr lang="en-US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They are really hard.</a:t>
            </a:r>
            <a:r>
              <a:rPr lang="zh-CN" altLang="zh-CN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”。</a:t>
            </a:r>
            <a:endParaRPr lang="en-US" altLang="zh-CN" sz="2800" dirty="0">
              <a:latin typeface="Times New Roman" panose="02020603050405020304" pitchFamily="18" charset="0"/>
              <a:ea typeface="STKaiti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韵文，并与同伴合作表演韵文。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960533" y="1315206"/>
            <a:ext cx="4905924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73399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12213" y="2602332"/>
            <a:ext cx="2329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Who are they?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112213" y="4030219"/>
            <a:ext cx="4546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are they talking about?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4534" y="1990192"/>
            <a:ext cx="4403848" cy="3941444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112213" y="3316275"/>
            <a:ext cx="31244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zh-C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zh-C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zh-C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see?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809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9974967-54A3-64F1-6B0E-6185BC34E53E}"/>
              </a:ext>
            </a:extLst>
          </p:cNvPr>
          <p:cNvSpPr/>
          <p:nvPr/>
        </p:nvSpPr>
        <p:spPr>
          <a:xfrm>
            <a:off x="2755742" y="1888507"/>
            <a:ext cx="6738214" cy="3550599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215D7AD-5FEE-5E53-3C47-AED8BB7639D2}"/>
              </a:ext>
            </a:extLst>
          </p:cNvPr>
          <p:cNvSpPr txBox="1"/>
          <p:nvPr/>
        </p:nvSpPr>
        <p:spPr>
          <a:xfrm>
            <a:off x="3558722" y="3429000"/>
            <a:ext cx="5074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此处教师可以插入教材第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205390" y="871977"/>
            <a:ext cx="4191789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</a:t>
            </a:r>
            <a:r>
              <a:rPr lang="en-US" sz="32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	, 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94888" y="1993531"/>
            <a:ext cx="2771328" cy="3941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椭圆 2"/>
          <p:cNvSpPr/>
          <p:nvPr/>
        </p:nvSpPr>
        <p:spPr>
          <a:xfrm>
            <a:off x="3307209" y="4617900"/>
            <a:ext cx="1113894" cy="629276"/>
          </a:xfrm>
          <a:prstGeom prst="ellipse">
            <a:avLst/>
          </a:prstGeom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821412" y="2503799"/>
            <a:ext cx="1113894" cy="1624735"/>
          </a:xfrm>
          <a:prstGeom prst="ellipse">
            <a:avLst/>
          </a:prstGeom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936375" y="2792947"/>
            <a:ext cx="4489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Chinese, English and PE.</a:t>
            </a:r>
          </a:p>
        </p:txBody>
      </p:sp>
      <p:sp>
        <p:nvSpPr>
          <p:cNvPr id="4" name="椭圆 3"/>
          <p:cNvSpPr/>
          <p:nvPr/>
        </p:nvSpPr>
        <p:spPr>
          <a:xfrm>
            <a:off x="3145771" y="5247176"/>
            <a:ext cx="1113894" cy="564443"/>
          </a:xfrm>
          <a:prstGeom prst="ellipse">
            <a:avLst/>
          </a:prstGeom>
          <a:noFill/>
          <a:ln w="76200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 descr="图片包含 人, 室内, 体育, 运动&#10;&#10;AI 生成的内容可能不正确。">
            <a:extLst>
              <a:ext uri="{FF2B5EF4-FFF2-40B4-BE49-F238E27FC236}">
                <a16:creationId xmlns:a16="http://schemas.microsoft.com/office/drawing/2014/main" id="{06B2346C-ECEF-04D4-3427-1DC5149D38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013" y="3368593"/>
            <a:ext cx="1693985" cy="11293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FDB22FF4-C9A3-1358-6EB8-1235B8DC3723}"/>
              </a:ext>
            </a:extLst>
          </p:cNvPr>
          <p:cNvSpPr/>
          <p:nvPr/>
        </p:nvSpPr>
        <p:spPr>
          <a:xfrm>
            <a:off x="5036307" y="3368593"/>
            <a:ext cx="190992" cy="267381"/>
          </a:xfrm>
          <a:prstGeom prst="rect">
            <a:avLst/>
          </a:prstGeom>
          <a:solidFill>
            <a:srgbClr val="94B676"/>
          </a:solidFill>
          <a:ln>
            <a:solidFill>
              <a:srgbClr val="94B67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14E03D3E-580C-A1A7-92F1-18DD50113C7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67381" y="2977930"/>
            <a:ext cx="1951259" cy="2051475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55443D89-E651-2225-BF63-E0FAB574984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10249" y="3186037"/>
            <a:ext cx="1741990" cy="1655933"/>
          </a:xfrm>
          <a:prstGeom prst="rect">
            <a:avLst/>
          </a:prstGeom>
        </p:spPr>
      </p:pic>
      <p:sp>
        <p:nvSpPr>
          <p:cNvPr id="27" name="矩形 26">
            <a:extLst>
              <a:ext uri="{FF2B5EF4-FFF2-40B4-BE49-F238E27FC236}">
                <a16:creationId xmlns:a16="http://schemas.microsoft.com/office/drawing/2014/main" id="{3F1F711B-03AF-48E3-B297-5A15065D9E92}"/>
              </a:ext>
            </a:extLst>
          </p:cNvPr>
          <p:cNvSpPr/>
          <p:nvPr/>
        </p:nvSpPr>
        <p:spPr>
          <a:xfrm>
            <a:off x="5217139" y="3693160"/>
            <a:ext cx="152400" cy="233680"/>
          </a:xfrm>
          <a:prstGeom prst="rect">
            <a:avLst/>
          </a:prstGeom>
          <a:solidFill>
            <a:srgbClr val="98B676"/>
          </a:solidFill>
          <a:ln>
            <a:solidFill>
              <a:srgbClr val="98B67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8" name="Chinese English and PE">
            <a:hlinkClick r:id="" action="ppaction://media"/>
            <a:extLst>
              <a:ext uri="{FF2B5EF4-FFF2-40B4-BE49-F238E27FC236}">
                <a16:creationId xmlns:a16="http://schemas.microsoft.com/office/drawing/2014/main" id="{AC162A76-B716-7316-E9D6-487268936B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631575" y="218334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8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  <p:bldP spid="5" grpId="0" animBg="1"/>
      <p:bldP spid="9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65463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140973" y="3730455"/>
            <a:ext cx="39332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will Tongtong say?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03091" y="2003476"/>
            <a:ext cx="2771328" cy="3941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文本框 1"/>
          <p:cNvSpPr txBox="1"/>
          <p:nvPr/>
        </p:nvSpPr>
        <p:spPr>
          <a:xfrm>
            <a:off x="6140973" y="2656632"/>
            <a:ext cx="4163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How does Tongtong feel? </a:t>
            </a:r>
          </a:p>
        </p:txBody>
      </p:sp>
      <p:sp>
        <p:nvSpPr>
          <p:cNvPr id="6" name="椭圆 5"/>
          <p:cNvSpPr/>
          <p:nvPr/>
        </p:nvSpPr>
        <p:spPr>
          <a:xfrm>
            <a:off x="3792564" y="2085320"/>
            <a:ext cx="1711923" cy="1597482"/>
          </a:xfrm>
          <a:prstGeom prst="ellipse">
            <a:avLst/>
          </a:prstGeom>
          <a:noFill/>
          <a:ln w="635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70EE196-6A67-BCB0-1B0E-741EB8A828EE}"/>
              </a:ext>
            </a:extLst>
          </p:cNvPr>
          <p:cNvSpPr/>
          <p:nvPr/>
        </p:nvSpPr>
        <p:spPr>
          <a:xfrm>
            <a:off x="4679576" y="4871156"/>
            <a:ext cx="700123" cy="832110"/>
          </a:xfrm>
          <a:prstGeom prst="rect">
            <a:avLst/>
          </a:prstGeom>
          <a:solidFill>
            <a:srgbClr val="7AB577"/>
          </a:solidFill>
          <a:ln>
            <a:solidFill>
              <a:srgbClr val="7AB57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1F3B6D0-1442-1487-8722-C0C52861146F}"/>
              </a:ext>
            </a:extLst>
          </p:cNvPr>
          <p:cNvSpPr/>
          <p:nvPr/>
        </p:nvSpPr>
        <p:spPr>
          <a:xfrm>
            <a:off x="5131237" y="3705379"/>
            <a:ext cx="258134" cy="241933"/>
          </a:xfrm>
          <a:prstGeom prst="rect">
            <a:avLst/>
          </a:prstGeom>
          <a:solidFill>
            <a:srgbClr val="92B67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809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98378" y="1996131"/>
            <a:ext cx="2771328" cy="3941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9C6E2D2A-96E1-6EAB-E418-D15CD1DD20DF}"/>
              </a:ext>
            </a:extLst>
          </p:cNvPr>
          <p:cNvSpPr txBox="1"/>
          <p:nvPr/>
        </p:nvSpPr>
        <p:spPr>
          <a:xfrm>
            <a:off x="5808000" y="2962052"/>
            <a:ext cx="3701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They are easy for me.</a:t>
            </a:r>
          </a:p>
        </p:txBody>
      </p:sp>
      <p:pic>
        <p:nvPicPr>
          <p:cNvPr id="3" name="they are easy for me">
            <a:hlinkClick r:id="" action="ppaction://media"/>
            <a:extLst>
              <a:ext uri="{FF2B5EF4-FFF2-40B4-BE49-F238E27FC236}">
                <a16:creationId xmlns:a16="http://schemas.microsoft.com/office/drawing/2014/main" id="{A8C17D42-D610-8CC3-47C4-86245D5B29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08000" y="228707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809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73838" y="1985032"/>
            <a:ext cx="2771328" cy="3941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椭圆形标注 4"/>
          <p:cNvSpPr/>
          <p:nvPr/>
        </p:nvSpPr>
        <p:spPr>
          <a:xfrm>
            <a:off x="5230032" y="1820742"/>
            <a:ext cx="5841152" cy="2329029"/>
          </a:xfrm>
          <a:prstGeom prst="wedgeEllipseCallout">
            <a:avLst>
              <a:gd name="adj1" fmla="val -66393"/>
              <a:gd name="adj2" fmla="val 20487"/>
            </a:avLst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C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Chinese, English and PE.</a:t>
            </a:r>
          </a:p>
          <a:p>
            <a:pPr algn="just"/>
            <a:r>
              <a:rPr lang="en-US" altLang="zh-C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easy</a:t>
            </a:r>
            <a:r>
              <a:rPr lang="en-US" altLang="zh-C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me.</a:t>
            </a:r>
          </a:p>
        </p:txBody>
      </p:sp>
      <p:pic>
        <p:nvPicPr>
          <p:cNvPr id="4" name="韵文前两句">
            <a:hlinkClick r:id="" action="ppaction://media"/>
            <a:extLst>
              <a:ext uri="{FF2B5EF4-FFF2-40B4-BE49-F238E27FC236}">
                <a16:creationId xmlns:a16="http://schemas.microsoft.com/office/drawing/2014/main" id="{7E9C9347-F5D3-F588-FC9A-03FCE02177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63921" y="186851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554834" y="865463"/>
            <a:ext cx="3492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96000" y="3190837"/>
            <a:ext cx="5504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subjects can you see?</a:t>
            </a:r>
          </a:p>
        </p:txBody>
      </p:sp>
      <p:pic>
        <p:nvPicPr>
          <p:cNvPr id="9" name="图片 8" descr="卡通人物&#10;&#10;AI 生成的内容可能不正确。">
            <a:extLst>
              <a:ext uri="{FF2B5EF4-FFF2-40B4-BE49-F238E27FC236}">
                <a16:creationId xmlns:a16="http://schemas.microsoft.com/office/drawing/2014/main" id="{8C34B965-1D55-06D4-38A7-F6AB86FA87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337" y="1982860"/>
            <a:ext cx="4009677" cy="4009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椭圆 3"/>
          <p:cNvSpPr/>
          <p:nvPr/>
        </p:nvSpPr>
        <p:spPr>
          <a:xfrm>
            <a:off x="1771337" y="3967089"/>
            <a:ext cx="2143322" cy="2025448"/>
          </a:xfrm>
          <a:prstGeom prst="ellipse">
            <a:avLst/>
          </a:prstGeom>
          <a:ln w="635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 rot="1783943">
            <a:off x="1943580" y="3078516"/>
            <a:ext cx="2760080" cy="891131"/>
          </a:xfrm>
          <a:prstGeom prst="ellipse">
            <a:avLst/>
          </a:prstGeom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888669" y="4351442"/>
            <a:ext cx="1194228" cy="942536"/>
          </a:xfrm>
          <a:prstGeom prst="ellipse">
            <a:avLst/>
          </a:prstGeom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80068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131281" y="2782827"/>
            <a:ext cx="5067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Music, </a:t>
            </a:r>
            <a:r>
              <a:rPr lang="en-US" altLang="zh-CN" sz="2800" dirty="0" err="1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and art.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7B2C8AE6-C53D-598B-14FD-97CC5A9EFE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9619" y1="65472" x2="9619" y2="65472"/>
                        <a14:backgroundMark x1="7711" y1="62413" x2="15506" y2="84003"/>
                        <a14:backgroundMark x1="6716" y1="54108" x2="19403" y2="757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65885" y="3149114"/>
            <a:ext cx="1399740" cy="1327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8307EBD9-5351-0307-9F2D-87586353125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8926" r="90000">
                        <a14:foregroundMark x1="34628" y1="25827" x2="34628" y2="25827"/>
                        <a14:foregroundMark x1="36694" y1="62913" x2="36694" y2="62913"/>
                        <a14:foregroundMark x1="36033" y1="70866" x2="36033" y2="70866"/>
                        <a14:foregroundMark x1="30413" y1="52992" x2="30413" y2="52992"/>
                        <a14:foregroundMark x1="30083" y1="53937" x2="35289" y2="60236"/>
                        <a14:foregroundMark x1="27355" y1="61260" x2="27686" y2="62520"/>
                        <a14:foregroundMark x1="41240" y1="43701" x2="24876" y2="36693"/>
                        <a14:foregroundMark x1="8926" y1="70472" x2="24215" y2="70472"/>
                        <a14:foregroundMark x1="45372" y1="32441" x2="53058" y2="22835"/>
                        <a14:foregroundMark x1="82562" y1="34724" x2="83636" y2="33071"/>
                        <a14:foregroundMark x1="84711" y1="34094" x2="85041" y2="32441"/>
                        <a14:foregroundMark x1="43967" y1="54646" x2="31157" y2="59213"/>
                        <a14:foregroundMark x1="26612" y1="56929" x2="32149" y2="58898"/>
                        <a14:foregroundMark x1="34298" y1="69528" x2="34959" y2="67165"/>
                        <a14:foregroundMark x1="35289" y1="61260" x2="43636" y2="61575"/>
                        <a14:foregroundMark x1="45372" y1="53937" x2="53058" y2="58898"/>
                        <a14:foregroundMark x1="53388" y1="60866" x2="52314" y2="60236"/>
                        <a14:foregroundMark x1="57603" y1="61575" x2="57934" y2="61260"/>
                        <a14:foregroundMark x1="56860" y1="64252" x2="54793" y2="645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03414" y="3050494"/>
            <a:ext cx="1286396" cy="13501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图片 24" descr="卡通人物&#10;&#10;AI 生成的内容可能不正确。">
            <a:extLst>
              <a:ext uri="{FF2B5EF4-FFF2-40B4-BE49-F238E27FC236}">
                <a16:creationId xmlns:a16="http://schemas.microsoft.com/office/drawing/2014/main" id="{926E7888-24F3-E282-0440-B468CAC03D0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325" y="2003269"/>
            <a:ext cx="3974663" cy="3974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椭圆 25">
            <a:extLst>
              <a:ext uri="{FF2B5EF4-FFF2-40B4-BE49-F238E27FC236}">
                <a16:creationId xmlns:a16="http://schemas.microsoft.com/office/drawing/2014/main" id="{9C86AB0D-19D4-A1BA-FE37-D51B513E4508}"/>
              </a:ext>
            </a:extLst>
          </p:cNvPr>
          <p:cNvSpPr/>
          <p:nvPr/>
        </p:nvSpPr>
        <p:spPr>
          <a:xfrm>
            <a:off x="1632818" y="4145679"/>
            <a:ext cx="2323788" cy="1752643"/>
          </a:xfrm>
          <a:prstGeom prst="ellipse">
            <a:avLst/>
          </a:prstGeom>
          <a:ln w="635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51D90855-95A2-9BE0-FF3A-89AC6D0DDFA7}"/>
              </a:ext>
            </a:extLst>
          </p:cNvPr>
          <p:cNvSpPr/>
          <p:nvPr/>
        </p:nvSpPr>
        <p:spPr>
          <a:xfrm rot="1391018">
            <a:off x="2048176" y="3144938"/>
            <a:ext cx="2675165" cy="839265"/>
          </a:xfrm>
          <a:prstGeom prst="ellipse">
            <a:avLst/>
          </a:prstGeom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4E37E34D-171E-24B2-22B4-13ED4BBB9CC4}"/>
              </a:ext>
            </a:extLst>
          </p:cNvPr>
          <p:cNvSpPr/>
          <p:nvPr/>
        </p:nvSpPr>
        <p:spPr>
          <a:xfrm>
            <a:off x="3889283" y="4145679"/>
            <a:ext cx="1392555" cy="1052126"/>
          </a:xfrm>
          <a:prstGeom prst="ellipse">
            <a:avLst/>
          </a:prstGeom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 descr="图片包含 吉他, 游戏机&#10;&#10;AI 生成的内容可能不正确。">
            <a:extLst>
              <a:ext uri="{FF2B5EF4-FFF2-40B4-BE49-F238E27FC236}">
                <a16:creationId xmlns:a16="http://schemas.microsoft.com/office/drawing/2014/main" id="{B36D6F24-143E-57E7-2D0B-8076B22FF43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501" y="3069241"/>
            <a:ext cx="1644461" cy="1644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Music maths and arts">
            <a:hlinkClick r:id="" action="ppaction://media"/>
            <a:extLst>
              <a:ext uri="{FF2B5EF4-FFF2-40B4-BE49-F238E27FC236}">
                <a16:creationId xmlns:a16="http://schemas.microsoft.com/office/drawing/2014/main" id="{D513C2F3-0C75-A7A4-47CE-64E2B8AFD9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301284" y="218288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65463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043930" y="3710408"/>
            <a:ext cx="4978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will Qingqing say?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73754" y="1987227"/>
            <a:ext cx="3994000" cy="399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文本框 1"/>
          <p:cNvSpPr txBox="1"/>
          <p:nvPr/>
        </p:nvSpPr>
        <p:spPr>
          <a:xfrm>
            <a:off x="6043930" y="2656632"/>
            <a:ext cx="5380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How does Qingqing feel? </a:t>
            </a:r>
          </a:p>
        </p:txBody>
      </p:sp>
      <p:sp>
        <p:nvSpPr>
          <p:cNvPr id="6" name="椭圆 5"/>
          <p:cNvSpPr/>
          <p:nvPr/>
        </p:nvSpPr>
        <p:spPr>
          <a:xfrm>
            <a:off x="2588419" y="2082256"/>
            <a:ext cx="2601098" cy="1536260"/>
          </a:xfrm>
          <a:prstGeom prst="ellipse">
            <a:avLst/>
          </a:prstGeom>
          <a:noFill/>
          <a:ln w="508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809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81683" y="2001051"/>
            <a:ext cx="3941445" cy="3941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BF04DE91-99E0-3958-2EEE-A27F9614E7D3}"/>
              </a:ext>
            </a:extLst>
          </p:cNvPr>
          <p:cNvSpPr txBox="1"/>
          <p:nvPr/>
        </p:nvSpPr>
        <p:spPr>
          <a:xfrm>
            <a:off x="6111651" y="2914171"/>
            <a:ext cx="4107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They are really hard.</a:t>
            </a:r>
          </a:p>
        </p:txBody>
      </p:sp>
      <p:pic>
        <p:nvPicPr>
          <p:cNvPr id="5" name="they are really hard">
            <a:hlinkClick r:id="" action="ppaction://media"/>
            <a:extLst>
              <a:ext uri="{FF2B5EF4-FFF2-40B4-BE49-F238E27FC236}">
                <a16:creationId xmlns:a16="http://schemas.microsoft.com/office/drawing/2014/main" id="{775717E8-60A8-D530-317A-6F16F3FE64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96000" y="230457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7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809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81684" y="1993325"/>
            <a:ext cx="3941445" cy="3941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椭圆形标注 4"/>
          <p:cNvSpPr/>
          <p:nvPr/>
        </p:nvSpPr>
        <p:spPr>
          <a:xfrm>
            <a:off x="6096000" y="2689322"/>
            <a:ext cx="4941065" cy="1262380"/>
          </a:xfrm>
          <a:prstGeom prst="wedgeEllipseCallout">
            <a:avLst>
              <a:gd name="adj1" fmla="val -66414"/>
              <a:gd name="adj2" fmla="val -28630"/>
            </a:avLst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C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Music, </a:t>
            </a:r>
            <a:r>
              <a:rPr lang="en-US" altLang="zh-CN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altLang="zh-C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art.</a:t>
            </a:r>
          </a:p>
          <a:p>
            <a:pPr algn="just"/>
            <a:r>
              <a:rPr lang="en-US" altLang="zh-C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really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hard</a:t>
            </a:r>
            <a:r>
              <a:rPr lang="en-US" altLang="zh-C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韵文后两句">
            <a:hlinkClick r:id="" action="ppaction://media"/>
            <a:extLst>
              <a:ext uri="{FF2B5EF4-FFF2-40B4-BE49-F238E27FC236}">
                <a16:creationId xmlns:a16="http://schemas.microsoft.com/office/drawing/2014/main" id="{2689E41A-9C22-C82F-57E6-373749C7AD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96484" y="200220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809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959985" y="3159125"/>
            <a:ext cx="1404620" cy="845185"/>
          </a:xfrm>
          <a:prstGeom prst="rect">
            <a:avLst/>
          </a:prstGeom>
          <a:solidFill>
            <a:srgbClr val="EFF7F9"/>
          </a:solidFill>
          <a:ln>
            <a:solidFill>
              <a:srgbClr val="EFF7F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25330" y="2070958"/>
            <a:ext cx="4155054" cy="3719913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380384" y="3407694"/>
            <a:ext cx="5556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does Qingqing need to do?</a:t>
            </a:r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EB76CE89-240F-2F65-E5F9-427D03CCC990}"/>
              </a:ext>
            </a:extLst>
          </p:cNvPr>
          <p:cNvSpPr/>
          <p:nvPr/>
        </p:nvSpPr>
        <p:spPr>
          <a:xfrm>
            <a:off x="2671336" y="2945623"/>
            <a:ext cx="1703157" cy="187185"/>
          </a:xfrm>
          <a:prstGeom prst="roundRect">
            <a:avLst/>
          </a:prstGeom>
          <a:solidFill>
            <a:srgbClr val="FCFEFC"/>
          </a:solidFill>
          <a:ln>
            <a:solidFill>
              <a:srgbClr val="FCFE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圆角矩形 8">
            <a:extLst>
              <a:ext uri="{FF2B5EF4-FFF2-40B4-BE49-F238E27FC236}">
                <a16:creationId xmlns:a16="http://schemas.microsoft.com/office/drawing/2014/main" id="{572D3EF9-C829-C793-69AF-70D4D1917033}"/>
              </a:ext>
            </a:extLst>
          </p:cNvPr>
          <p:cNvSpPr/>
          <p:nvPr/>
        </p:nvSpPr>
        <p:spPr>
          <a:xfrm>
            <a:off x="2774731" y="3132808"/>
            <a:ext cx="575807" cy="146584"/>
          </a:xfrm>
          <a:prstGeom prst="roundRect">
            <a:avLst>
              <a:gd name="adj" fmla="val 50000"/>
            </a:avLst>
          </a:prstGeom>
          <a:solidFill>
            <a:srgbClr val="D6CEDC"/>
          </a:solidFill>
          <a:ln>
            <a:solidFill>
              <a:srgbClr val="D6CED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圆角矩形 9">
            <a:extLst>
              <a:ext uri="{FF2B5EF4-FFF2-40B4-BE49-F238E27FC236}">
                <a16:creationId xmlns:a16="http://schemas.microsoft.com/office/drawing/2014/main" id="{ABE18F61-756A-219A-52F2-E4908A47C6B5}"/>
              </a:ext>
            </a:extLst>
          </p:cNvPr>
          <p:cNvSpPr/>
          <p:nvPr/>
        </p:nvSpPr>
        <p:spPr>
          <a:xfrm>
            <a:off x="3350539" y="3148968"/>
            <a:ext cx="962031" cy="146584"/>
          </a:xfrm>
          <a:prstGeom prst="roundRect">
            <a:avLst/>
          </a:prstGeom>
          <a:solidFill>
            <a:srgbClr val="FCFEFC"/>
          </a:solidFill>
          <a:ln>
            <a:solidFill>
              <a:srgbClr val="FCFE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36814" y="8809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1927" y="1792993"/>
            <a:ext cx="4773828" cy="4272576"/>
          </a:xfrm>
          <a:prstGeom prst="rect">
            <a:avLst/>
          </a:prstGeom>
        </p:spPr>
      </p:pic>
      <p:pic>
        <p:nvPicPr>
          <p:cNvPr id="3" name="I need  to try my best">
            <a:hlinkClick r:id="" action="ppaction://media"/>
            <a:extLst>
              <a:ext uri="{FF2B5EF4-FFF2-40B4-BE49-F238E27FC236}">
                <a16:creationId xmlns:a16="http://schemas.microsoft.com/office/drawing/2014/main" id="{7621A8F8-DD0A-2C69-FF50-85FEA8F3F5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00885" y="182717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7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172109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929148" y="863838"/>
            <a:ext cx="4042661" cy="60642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match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9877" r="96451">
                        <a14:foregroundMark x1="87963" y1="19783" x2="87963" y2="19783"/>
                        <a14:foregroundMark x1="89352" y1="31087" x2="89352" y2="31087"/>
                        <a14:foregroundMark x1="92438" y1="29022" x2="92438" y2="29022"/>
                        <a14:foregroundMark x1="91821" y1="17609" x2="91821" y2="17609"/>
                        <a14:foregroundMark x1="91512" y1="16739" x2="91512" y2="16739"/>
                        <a14:foregroundMark x1="90278" y1="16739" x2="90278" y2="16739"/>
                        <a14:foregroundMark x1="92438" y1="16522" x2="92438" y2="16522"/>
                        <a14:foregroundMark x1="96451" y1="28587" x2="96451" y2="28587"/>
                        <a14:foregroundMark x1="95833" y1="30652" x2="95833" y2="30652"/>
                        <a14:backgroundMark x1="43210" y1="73478" x2="59568" y2="807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36898" y="3344679"/>
            <a:ext cx="2321415" cy="329583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5997" b="84703" l="9867" r="89967">
                        <a14:foregroundMark x1="28441" y1="38986" x2="32338" y2="45192"/>
                        <a14:foregroundMark x1="33085" y1="37937" x2="36070" y2="43269"/>
                        <a14:foregroundMark x1="45439" y1="17483" x2="47678" y2="15997"/>
                        <a14:foregroundMark x1="44196" y1="31206" x2="47678" y2="32168"/>
                        <a14:foregroundMark x1="44527" y1="37413" x2="44362" y2="35490"/>
                        <a14:foregroundMark x1="35987" y1="83042" x2="38226" y2="84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624" b="9624"/>
          <a:stretch/>
        </p:blipFill>
        <p:spPr>
          <a:xfrm>
            <a:off x="1804146" y="1695617"/>
            <a:ext cx="1912672" cy="1511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2345" b="8765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32" b="2932"/>
          <a:stretch/>
        </p:blipFill>
        <p:spPr>
          <a:xfrm>
            <a:off x="2867447" y="1491128"/>
            <a:ext cx="2523553" cy="192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7513" b="82487" l="10000" r="90000">
                        <a14:foregroundMark x1="29566" y1="39606" x2="29566" y2="39606"/>
                        <a14:foregroundMark x1="36003" y1="39370" x2="36003" y2="39370"/>
                        <a14:foregroundMark x1="36003" y1="40236" x2="36003" y2="40236"/>
                        <a14:foregroundMark x1="33683" y1="41102" x2="33683" y2="41102"/>
                        <a14:foregroundMark x1="33683" y1="41102" x2="33683" y2="41102"/>
                        <a14:foregroundMark x1="33907" y1="40236" x2="36826" y2="43228"/>
                        <a14:foregroundMark x1="39671" y1="40000" x2="38473" y2="41969"/>
                        <a14:foregroundMark x1="47380" y1="35669" x2="49401" y2="38268"/>
                        <a14:foregroundMark x1="50898" y1="37795" x2="50898" y2="37795"/>
                        <a14:foregroundMark x1="50898" y1="37795" x2="53743" y2="374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392" b="9392"/>
          <a:stretch/>
        </p:blipFill>
        <p:spPr>
          <a:xfrm>
            <a:off x="4940826" y="1728778"/>
            <a:ext cx="1895324" cy="1445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37713" y="1863973"/>
            <a:ext cx="1762125" cy="1174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椭圆形标注 20"/>
          <p:cNvSpPr/>
          <p:nvPr/>
        </p:nvSpPr>
        <p:spPr>
          <a:xfrm>
            <a:off x="284936" y="3173917"/>
            <a:ext cx="3876087" cy="1988465"/>
          </a:xfrm>
          <a:prstGeom prst="wedgeEllipseCallout">
            <a:avLst>
              <a:gd name="adj1" fmla="val 54952"/>
              <a:gd name="adj2" fmla="val 24519"/>
            </a:avLst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________, _______ and ___. They are ____ for me.</a:t>
            </a:r>
          </a:p>
        </p:txBody>
      </p:sp>
      <p:sp>
        <p:nvSpPr>
          <p:cNvPr id="20" name="椭圆形标注 19"/>
          <p:cNvSpPr/>
          <p:nvPr/>
        </p:nvSpPr>
        <p:spPr>
          <a:xfrm>
            <a:off x="7683332" y="3832319"/>
            <a:ext cx="4437210" cy="2341253"/>
          </a:xfrm>
          <a:prstGeom prst="wedgeEllipseCallout">
            <a:avLst>
              <a:gd name="adj1" fmla="val -54217"/>
              <a:gd name="adj2" fmla="val -20215"/>
            </a:avLst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CN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_____, _____ and ____.</a:t>
            </a:r>
          </a:p>
          <a:p>
            <a:pPr algn="just"/>
            <a:r>
              <a:rPr lang="en-US" altLang="zh-CN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really _____.</a:t>
            </a:r>
          </a:p>
          <a:p>
            <a:pPr algn="just"/>
            <a:r>
              <a:rPr lang="en-US" altLang="zh-CN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need to try my best!</a:t>
            </a:r>
          </a:p>
          <a:p>
            <a:pPr algn="just"/>
            <a:r>
              <a:rPr lang="en-US" altLang="zh-CN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I need to try my best!</a:t>
            </a:r>
            <a:endParaRPr lang="en-US" altLang="zh-CN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直接连接符 10"/>
          <p:cNvCxnSpPr>
            <a:cxnSpLocks/>
          </p:cNvCxnSpPr>
          <p:nvPr/>
        </p:nvCxnSpPr>
        <p:spPr>
          <a:xfrm flipH="1" flipV="1">
            <a:off x="4274987" y="2809716"/>
            <a:ext cx="589724" cy="1033406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cxnSpLocks/>
          </p:cNvCxnSpPr>
          <p:nvPr/>
        </p:nvCxnSpPr>
        <p:spPr>
          <a:xfrm flipV="1">
            <a:off x="5100201" y="2759955"/>
            <a:ext cx="838837" cy="142015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cxnSpLocks/>
          </p:cNvCxnSpPr>
          <p:nvPr/>
        </p:nvCxnSpPr>
        <p:spPr>
          <a:xfrm flipV="1">
            <a:off x="4979943" y="2866351"/>
            <a:ext cx="2544577" cy="1650713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cxnSpLocks/>
          </p:cNvCxnSpPr>
          <p:nvPr/>
        </p:nvCxnSpPr>
        <p:spPr>
          <a:xfrm>
            <a:off x="1337963" y="2579238"/>
            <a:ext cx="5740755" cy="169671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cxnSpLocks/>
          </p:cNvCxnSpPr>
          <p:nvPr/>
        </p:nvCxnSpPr>
        <p:spPr>
          <a:xfrm>
            <a:off x="3048350" y="2729319"/>
            <a:ext cx="3915136" cy="154210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cxnSpLocks/>
          </p:cNvCxnSpPr>
          <p:nvPr/>
        </p:nvCxnSpPr>
        <p:spPr>
          <a:xfrm flipV="1">
            <a:off x="7438656" y="2993786"/>
            <a:ext cx="2195632" cy="13688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25" name="图片 24" descr="图片包含 吉他, 游戏机&#10;&#10;AI 生成的内容可能不正确。">
            <a:extLst>
              <a:ext uri="{FF2B5EF4-FFF2-40B4-BE49-F238E27FC236}">
                <a16:creationId xmlns:a16="http://schemas.microsoft.com/office/drawing/2014/main" id="{7009B2EE-A09E-A1CE-9DAB-6A5FC790422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77" y="1629118"/>
            <a:ext cx="1644461" cy="1644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图片 25" descr="卡通人物&#10;&#10;AI 生成的内容可能不正确。">
            <a:extLst>
              <a:ext uri="{FF2B5EF4-FFF2-40B4-BE49-F238E27FC236}">
                <a16:creationId xmlns:a16="http://schemas.microsoft.com/office/drawing/2014/main" id="{59418DA0-06E4-722D-62CA-81D4DDA171B0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4474" b="91404" l="9930" r="89895">
                        <a14:foregroundMark x1="38664" y1="10702" x2="38664" y2="10702"/>
                        <a14:foregroundMark x1="40246" y1="7281" x2="40246" y2="7281"/>
                        <a14:foregroundMark x1="41476" y1="4649" x2="41476" y2="4649"/>
                        <a14:foregroundMark x1="42091" y1="4474" x2="42091" y2="4474"/>
                        <a14:foregroundMark x1="37083" y1="91404" x2="37083" y2="914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488" y="3832319"/>
            <a:ext cx="1950956" cy="1954385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704FA757-24E2-D742-750E-AB95DD134B31}"/>
              </a:ext>
            </a:extLst>
          </p:cNvPr>
          <p:cNvSpPr txBox="1"/>
          <p:nvPr/>
        </p:nvSpPr>
        <p:spPr>
          <a:xfrm>
            <a:off x="955833" y="3373817"/>
            <a:ext cx="1316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Chinese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4988F4C2-CB6E-7A73-B24B-A4FF5087A0E5}"/>
              </a:ext>
            </a:extLst>
          </p:cNvPr>
          <p:cNvSpPr txBox="1"/>
          <p:nvPr/>
        </p:nvSpPr>
        <p:spPr>
          <a:xfrm>
            <a:off x="994993" y="3736254"/>
            <a:ext cx="11961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FA83A620-77DA-A4D6-1D11-8AB6120EC87E}"/>
              </a:ext>
            </a:extLst>
          </p:cNvPr>
          <p:cNvSpPr txBox="1"/>
          <p:nvPr/>
        </p:nvSpPr>
        <p:spPr>
          <a:xfrm>
            <a:off x="2874923" y="3770733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EB55B114-9148-FAF5-B6B9-56CF1F20608F}"/>
              </a:ext>
            </a:extLst>
          </p:cNvPr>
          <p:cNvSpPr txBox="1"/>
          <p:nvPr/>
        </p:nvSpPr>
        <p:spPr>
          <a:xfrm>
            <a:off x="2260767" y="4107288"/>
            <a:ext cx="8354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easy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B1B7EE69-8222-639F-3E1C-7380EDB3C650}"/>
              </a:ext>
            </a:extLst>
          </p:cNvPr>
          <p:cNvSpPr txBox="1"/>
          <p:nvPr/>
        </p:nvSpPr>
        <p:spPr>
          <a:xfrm>
            <a:off x="9635478" y="4034336"/>
            <a:ext cx="10230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878E9CE5-26EA-0A89-1E2D-7B586FAA6DE9}"/>
              </a:ext>
            </a:extLst>
          </p:cNvPr>
          <p:cNvSpPr txBox="1"/>
          <p:nvPr/>
        </p:nvSpPr>
        <p:spPr>
          <a:xfrm>
            <a:off x="8368899" y="4071671"/>
            <a:ext cx="989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Music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0D341DD2-44B0-4759-890A-29E454868F8F}"/>
              </a:ext>
            </a:extLst>
          </p:cNvPr>
          <p:cNvSpPr txBox="1"/>
          <p:nvPr/>
        </p:nvSpPr>
        <p:spPr>
          <a:xfrm>
            <a:off x="8474462" y="4430352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8A3BE00B-6AA9-7FAE-50AE-D0CF17056226}"/>
              </a:ext>
            </a:extLst>
          </p:cNvPr>
          <p:cNvSpPr txBox="1"/>
          <p:nvPr/>
        </p:nvSpPr>
        <p:spPr>
          <a:xfrm>
            <a:off x="10467553" y="4772112"/>
            <a:ext cx="80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hard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7C7743F-352A-6BFF-2E89-1E7B72930029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0000" b="90000" l="8926" r="90000">
                        <a14:foregroundMark x1="34628" y1="25827" x2="34628" y2="25827"/>
                        <a14:foregroundMark x1="36694" y1="62913" x2="36694" y2="62913"/>
                        <a14:foregroundMark x1="36033" y1="70866" x2="36033" y2="70866"/>
                        <a14:foregroundMark x1="30413" y1="52992" x2="30413" y2="52992"/>
                        <a14:foregroundMark x1="30083" y1="53937" x2="35289" y2="60236"/>
                        <a14:foregroundMark x1="27355" y1="61260" x2="27686" y2="62520"/>
                        <a14:foregroundMark x1="41240" y1="43701" x2="24876" y2="36693"/>
                        <a14:foregroundMark x1="8926" y1="70472" x2="24215" y2="70472"/>
                        <a14:foregroundMark x1="45372" y1="32441" x2="53058" y2="22835"/>
                        <a14:foregroundMark x1="82562" y1="34724" x2="83636" y2="33071"/>
                        <a14:foregroundMark x1="84711" y1="34094" x2="85041" y2="32441"/>
                        <a14:foregroundMark x1="43967" y1="54646" x2="31157" y2="59213"/>
                        <a14:foregroundMark x1="26612" y1="56929" x2="32149" y2="58898"/>
                        <a14:foregroundMark x1="34298" y1="69528" x2="34959" y2="67165"/>
                        <a14:foregroundMark x1="35289" y1="61260" x2="43636" y2="61575"/>
                        <a14:foregroundMark x1="45372" y1="53937" x2="53058" y2="58898"/>
                        <a14:foregroundMark x1="53388" y1="60866" x2="52314" y2="60236"/>
                        <a14:foregroundMark x1="57603" y1="61575" x2="57934" y2="61260"/>
                        <a14:foregroundMark x1="56860" y1="64252" x2="54793" y2="645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81157" y="1904145"/>
            <a:ext cx="1286396" cy="13501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韵文前两句">
            <a:hlinkClick r:id="" action="ppaction://media"/>
            <a:extLst>
              <a:ext uri="{FF2B5EF4-FFF2-40B4-BE49-F238E27FC236}">
                <a16:creationId xmlns:a16="http://schemas.microsoft.com/office/drawing/2014/main" id="{FAF5CA08-E7F6-32A9-9FCB-73D038BE61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3172109" y="5028343"/>
            <a:ext cx="609600" cy="609600"/>
          </a:xfrm>
          <a:prstGeom prst="rect">
            <a:avLst/>
          </a:prstGeom>
        </p:spPr>
      </p:pic>
      <p:pic>
        <p:nvPicPr>
          <p:cNvPr id="31" name="韵文后四句">
            <a:hlinkClick r:id="" action="ppaction://media"/>
            <a:extLst>
              <a:ext uri="{FF2B5EF4-FFF2-40B4-BE49-F238E27FC236}">
                <a16:creationId xmlns:a16="http://schemas.microsoft.com/office/drawing/2014/main" id="{FF92FEA5-0901-CCE3-33EE-9F691E49D97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7219720" y="542374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72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14784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15" grpId="0"/>
      <p:bldP spid="27" grpId="0"/>
      <p:bldP spid="28" grpId="0"/>
      <p:bldP spid="29" grpId="0"/>
      <p:bldP spid="35" grpId="0"/>
      <p:bldP spid="36" grpId="0"/>
      <p:bldP spid="37" grpId="0"/>
      <p:bldP spid="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3836814" y="8809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2755742" y="1888507"/>
            <a:ext cx="6738214" cy="3550599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3558722" y="3429000"/>
            <a:ext cx="5074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此处教师可以插入教材第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/>
          <p:cNvSpPr txBox="1"/>
          <p:nvPr/>
        </p:nvSpPr>
        <p:spPr>
          <a:xfrm>
            <a:off x="4407609" y="875414"/>
            <a:ext cx="378735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49871" y="1988942"/>
            <a:ext cx="4403849" cy="394144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4371" y="2718334"/>
            <a:ext cx="3748347" cy="2651993"/>
          </a:xfrm>
          <a:prstGeom prst="rect">
            <a:avLst/>
          </a:prstGeom>
        </p:spPr>
      </p:pic>
      <p:pic>
        <p:nvPicPr>
          <p:cNvPr id="9" name="Unit 4 韵文完整版本">
            <a:hlinkClick r:id="" action="ppaction://media"/>
            <a:extLst>
              <a:ext uri="{FF2B5EF4-FFF2-40B4-BE49-F238E27FC236}">
                <a16:creationId xmlns:a16="http://schemas.microsoft.com/office/drawing/2014/main" id="{E4B98D07-F241-F8A5-FC1B-8C16B86506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9571" y="179312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6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/>
          <p:cNvSpPr txBox="1"/>
          <p:nvPr/>
        </p:nvSpPr>
        <p:spPr>
          <a:xfrm>
            <a:off x="4548719" y="875414"/>
            <a:ext cx="35051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Chant together.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49871" y="1986827"/>
            <a:ext cx="4403849" cy="39414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9402" y="2715508"/>
            <a:ext cx="3749369" cy="2651993"/>
          </a:xfrm>
          <a:prstGeom prst="rect">
            <a:avLst/>
          </a:prstGeom>
        </p:spPr>
      </p:pic>
      <p:pic>
        <p:nvPicPr>
          <p:cNvPr id="9" name="Unit 4 韵文完整版本">
            <a:hlinkClick r:id="" action="ppaction://media"/>
            <a:extLst>
              <a:ext uri="{FF2B5EF4-FFF2-40B4-BE49-F238E27FC236}">
                <a16:creationId xmlns:a16="http://schemas.microsoft.com/office/drawing/2014/main" id="{0C7BB8AB-5F14-6735-39E5-E1B180F8E9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4602" y="198682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6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>
            <a:cxnSpLocks/>
          </p:cNvCxnSpPr>
          <p:nvPr/>
        </p:nvCxnSpPr>
        <p:spPr>
          <a:xfrm>
            <a:off x="3721107" y="1477508"/>
            <a:ext cx="621728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/>
          <p:cNvSpPr txBox="1"/>
          <p:nvPr/>
        </p:nvSpPr>
        <p:spPr>
          <a:xfrm>
            <a:off x="3549795" y="895501"/>
            <a:ext cx="6559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pairs. Chant and act out.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49871" y="1990105"/>
            <a:ext cx="4403849" cy="39414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9445" y="2728499"/>
            <a:ext cx="3748347" cy="2651993"/>
          </a:xfrm>
          <a:prstGeom prst="rect">
            <a:avLst/>
          </a:prstGeom>
        </p:spPr>
      </p:pic>
      <p:pic>
        <p:nvPicPr>
          <p:cNvPr id="8" name="Unit 4 韵文完整版本">
            <a:hlinkClick r:id="" action="ppaction://media"/>
            <a:extLst>
              <a:ext uri="{FF2B5EF4-FFF2-40B4-BE49-F238E27FC236}">
                <a16:creationId xmlns:a16="http://schemas.microsoft.com/office/drawing/2014/main" id="{BED9F0B8-6438-EBA8-FAA8-8C108FE4FE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333480" y="199010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6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3735994" y="979356"/>
            <a:ext cx="3973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>
            <a:cxnSpLocks/>
          </p:cNvCxnSpPr>
          <p:nvPr/>
        </p:nvCxnSpPr>
        <p:spPr>
          <a:xfrm flipV="1">
            <a:off x="2944243" y="155887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402267" y="1195464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037432" y="1754034"/>
            <a:ext cx="10098881" cy="137770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zh-CN" altLang="zh-CN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表演</a:t>
            </a:r>
            <a:r>
              <a:rPr lang="zh-CN" altLang="zh-CN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结合自身的实际情况，将自己所学的学科按照难易程度分类，然后创编一首新的韵文，并在下一堂课展示。</a:t>
            </a: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05A19FCE-DBE7-3754-33FB-3676B06193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638572"/>
              </p:ext>
            </p:extLst>
          </p:nvPr>
        </p:nvGraphicFramePr>
        <p:xfrm>
          <a:off x="3849361" y="3073865"/>
          <a:ext cx="3746501" cy="31124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38037">
                  <a:extLst>
                    <a:ext uri="{9D8B030D-6E8A-4147-A177-3AD203B41FA5}">
                      <a16:colId xmlns:a16="http://schemas.microsoft.com/office/drawing/2014/main" val="1478564740"/>
                    </a:ext>
                  </a:extLst>
                </a:gridCol>
                <a:gridCol w="1326657">
                  <a:extLst>
                    <a:ext uri="{9D8B030D-6E8A-4147-A177-3AD203B41FA5}">
                      <a16:colId xmlns:a16="http://schemas.microsoft.com/office/drawing/2014/main" val="2049986309"/>
                    </a:ext>
                  </a:extLst>
                </a:gridCol>
                <a:gridCol w="1081807">
                  <a:extLst>
                    <a:ext uri="{9D8B030D-6E8A-4147-A177-3AD203B41FA5}">
                      <a16:colId xmlns:a16="http://schemas.microsoft.com/office/drawing/2014/main" val="1923964553"/>
                    </a:ext>
                  </a:extLst>
                </a:gridCol>
              </a:tblGrid>
              <a:tr h="35704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</a:pPr>
                      <a:r>
                        <a:rPr lang="en-US" altLang="zh-CN" sz="2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Subjects</a:t>
                      </a:r>
                      <a:endParaRPr lang="zh-CN" altLang="en-US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</a:pPr>
                      <a:r>
                        <a:rPr lang="en-US" altLang="zh-CN" sz="2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Easy</a:t>
                      </a:r>
                      <a:endParaRPr lang="zh-CN" altLang="en-US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</a:pPr>
                      <a:r>
                        <a:rPr lang="en-US" altLang="zh-CN" sz="2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96412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563957"/>
                  </a:ext>
                </a:extLst>
              </a:tr>
              <a:tr h="266570"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892875"/>
                  </a:ext>
                </a:extLst>
              </a:tr>
              <a:tr h="2107835"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299449"/>
                  </a:ext>
                </a:extLst>
              </a:tr>
            </a:tbl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68CA9866-DF49-067D-971B-2719A12B0FB6}"/>
              </a:ext>
            </a:extLst>
          </p:cNvPr>
          <p:cNvSpPr txBox="1"/>
          <p:nvPr/>
        </p:nvSpPr>
        <p:spPr>
          <a:xfrm>
            <a:off x="4260295" y="4062745"/>
            <a:ext cx="292463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7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_________________.</a:t>
            </a:r>
            <a:endParaRPr lang="zh-CN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27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easy for me.</a:t>
            </a:r>
          </a:p>
          <a:p>
            <a:pPr algn="just">
              <a:lnSpc>
                <a:spcPts val="27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_________________.</a:t>
            </a:r>
            <a:endParaRPr lang="zh-CN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27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really hard.</a:t>
            </a:r>
            <a:endParaRPr lang="zh-CN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27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need to try my best!</a:t>
            </a:r>
            <a:endParaRPr lang="zh-CN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27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need to try my best!</a:t>
            </a:r>
            <a:endParaRPr kumimoji="1"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1905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Subjects</a:t>
            </a: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1 Let’s chant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882</TotalTime>
  <Words>461</Words>
  <Application>Microsoft Office PowerPoint</Application>
  <PresentationFormat>宽屏</PresentationFormat>
  <Paragraphs>94</Paragraphs>
  <Slides>22</Slides>
  <Notes>19</Notes>
  <HiddenSlides>0</HiddenSlides>
  <MMClips>12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250</cp:revision>
  <dcterms:created xsi:type="dcterms:W3CDTF">2020-02-05T11:17:00Z</dcterms:created>
  <dcterms:modified xsi:type="dcterms:W3CDTF">2026-01-16T07:42:42Z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42E21C7AA9634225A00F89283D3EDCB3_13</vt:lpwstr>
  </property>
  <property fmtid="{D5CDD505-2E9C-101B-9397-08002B2CF9AE}" pid="3" name="KSOProductBuildVer">
    <vt:lpwstr>2052-12.1.0.23542</vt:lpwstr>
  </property>
</Properties>
</file>