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</p:sldMasterIdLst>
  <p:notesMasterIdLst>
    <p:notesMasterId r:id="rId20"/>
  </p:notesMasterIdLst>
  <p:handoutMasterIdLst>
    <p:handoutMasterId r:id="rId21"/>
  </p:handoutMasterIdLst>
  <p:sldIdLst>
    <p:sldId id="282" r:id="rId3"/>
    <p:sldId id="279" r:id="rId4"/>
    <p:sldId id="303" r:id="rId5"/>
    <p:sldId id="539" r:id="rId6"/>
    <p:sldId id="344" r:id="rId7"/>
    <p:sldId id="306" r:id="rId8"/>
    <p:sldId id="324" r:id="rId9"/>
    <p:sldId id="509" r:id="rId10"/>
    <p:sldId id="514" r:id="rId11"/>
    <p:sldId id="527" r:id="rId12"/>
    <p:sldId id="541" r:id="rId13"/>
    <p:sldId id="534" r:id="rId14"/>
    <p:sldId id="516" r:id="rId15"/>
    <p:sldId id="530" r:id="rId16"/>
    <p:sldId id="542" r:id="rId17"/>
    <p:sldId id="540" r:id="rId18"/>
    <p:sldId id="374" r:id="rId19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29" userDrawn="1">
          <p15:clr>
            <a:srgbClr val="A4A3A4"/>
          </p15:clr>
        </p15:guide>
        <p15:guide id="2" pos="656" userDrawn="1">
          <p15:clr>
            <a:srgbClr val="A4A3A4"/>
          </p15:clr>
        </p15:guide>
        <p15:guide id="3" pos="7167" userDrawn="1">
          <p15:clr>
            <a:srgbClr val="A4A3A4"/>
          </p15:clr>
        </p15:guide>
        <p15:guide id="4" orient="horz" pos="5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作者" initials="A" lastIdx="1" clrIdx="1"/>
  <p:cmAuthor id="3" name="Administrator" initials="A" lastIdx="41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0203"/>
    <a:srgbClr val="3B5643"/>
    <a:srgbClr val="EAEFF7"/>
    <a:srgbClr val="3A5542"/>
    <a:srgbClr val="1784AD"/>
    <a:srgbClr val="014E6A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76" autoAdjust="0"/>
    <p:restoredTop sz="80545" autoAdjust="0"/>
  </p:normalViewPr>
  <p:slideViewPr>
    <p:cSldViewPr snapToGrid="0" showGuides="1">
      <p:cViewPr varScale="1">
        <p:scale>
          <a:sx n="124" d="100"/>
          <a:sy n="124" d="100"/>
        </p:scale>
        <p:origin x="1932" y="96"/>
      </p:cViewPr>
      <p:guideLst>
        <p:guide orient="horz" pos="4029"/>
        <p:guide pos="656"/>
        <p:guide pos="7167"/>
        <p:guide orient="horz" pos="5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205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516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61944-0CF9-4124-9026-E5B18CD0CBC5}" type="datetimeFigureOut">
              <a:rPr lang="zh-CN" altLang="en-US" smtClean="0"/>
              <a:t>2025/8/25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91913-3791-43B3-8485-B49DCF9E45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8/25/2025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1.png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662940" y="2044065"/>
            <a:ext cx="1125855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practise. &amp; Circle the odd one.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726440" y="3357880"/>
            <a:ext cx="13409931" cy="15372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次：一年级上册               </a:t>
            </a:r>
            <a:r>
              <a:rPr lang="en-US" altLang="zh-CN" sz="2800" dirty="0"/>
              <a:t> </a:t>
            </a:r>
            <a:r>
              <a:rPr lang="zh-CN" altLang="en-US" sz="2800" dirty="0"/>
              <a:t>学    科：英语（外研社版）</a:t>
            </a:r>
          </a:p>
          <a:p>
            <a:r>
              <a:rPr lang="zh-CN" altLang="en-US" sz="2800" dirty="0"/>
              <a:t>主讲人：刘安蓉</a:t>
            </a:r>
            <a:r>
              <a:rPr lang="en-US" altLang="zh-CN" sz="2800" dirty="0"/>
              <a:t>  </a:t>
            </a:r>
            <a:r>
              <a:rPr lang="zh-CN" altLang="en-US" sz="2800" dirty="0"/>
              <a:t>张旭升</a:t>
            </a:r>
            <a:r>
              <a:rPr lang="en-US" altLang="zh-CN" sz="2800" dirty="0"/>
              <a:t>   </a:t>
            </a:r>
            <a:r>
              <a:rPr lang="zh-CN" altLang="en-US" sz="2800" dirty="0"/>
              <a:t>      学    校：四川省成都市双流区龙池学校</a:t>
            </a:r>
            <a:endParaRPr lang="en-US" altLang="zh-CN" sz="2800" dirty="0"/>
          </a:p>
          <a:p>
            <a:r>
              <a:rPr lang="en-US" altLang="zh-CN" sz="2800" dirty="0"/>
              <a:t>						     </a:t>
            </a:r>
            <a:r>
              <a:rPr lang="zh-CN" altLang="en-US" sz="2800" dirty="0"/>
              <a:t>四川省成都信息工程大学红樱</a:t>
            </a:r>
            <a:endParaRPr lang="en-US" altLang="zh-CN" sz="2800" dirty="0"/>
          </a:p>
          <a:p>
            <a:r>
              <a:rPr lang="en-US" altLang="zh-CN" sz="2800" dirty="0"/>
              <a:t>						     </a:t>
            </a:r>
            <a:r>
              <a:rPr lang="zh-CN" altLang="en-US" sz="2800" dirty="0"/>
              <a:t>实验学校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775251" y="1993744"/>
            <a:ext cx="9984147" cy="287051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在具体情境中，运用所学语言与同伴交流物品的数量。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观察、对比瓢虫的斑点数，体会大自然中与数字相关的现象。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根据提示信息完成图文匹配和涂色任务，在此过程中，复习巩固本单元的核心语言。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647FEAC-DA34-3A27-807C-459F640AA2AD}"/>
              </a:ext>
            </a:extLst>
          </p:cNvPr>
          <p:cNvSpPr txBox="1"/>
          <p:nvPr/>
        </p:nvSpPr>
        <p:spPr>
          <a:xfrm>
            <a:off x="775251" y="156743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pic>
        <p:nvPicPr>
          <p:cNvPr id="2" name="图片 1" descr="地图&#10;&#10;描述已自动生成">
            <a:extLst>
              <a:ext uri="{FF2B5EF4-FFF2-40B4-BE49-F238E27FC236}">
                <a16:creationId xmlns:a16="http://schemas.microsoft.com/office/drawing/2014/main" id="{41716896-C81E-7034-A39B-A95312D3B2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577" y="1480877"/>
            <a:ext cx="3669402" cy="4558154"/>
          </a:xfrm>
          <a:prstGeom prst="rect">
            <a:avLst/>
          </a:prstGeom>
        </p:spPr>
      </p:pic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4D8151C-7D3F-A8D5-3606-71CC8C2D9257}"/>
              </a:ext>
            </a:extLst>
          </p:cNvPr>
          <p:cNvCxnSpPr>
            <a:cxnSpLocks/>
          </p:cNvCxnSpPr>
          <p:nvPr/>
        </p:nvCxnSpPr>
        <p:spPr>
          <a:xfrm>
            <a:off x="5132070" y="1285476"/>
            <a:ext cx="2091690" cy="1143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C690BF0B-12E9-6953-649C-2A8F9A1AA547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931" end="7017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25670" y="950686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3217E254-D6FE-DBEF-EF90-B191CDC4865B}"/>
              </a:ext>
            </a:extLst>
          </p:cNvPr>
          <p:cNvSpPr txBox="1"/>
          <p:nvPr/>
        </p:nvSpPr>
        <p:spPr>
          <a:xfrm>
            <a:off x="3631529" y="77457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D2911DC8-3B01-940F-3685-8DE8AFBC48DA}"/>
              </a:ext>
            </a:extLst>
          </p:cNvPr>
          <p:cNvCxnSpPr>
            <a:cxnSpLocks/>
          </p:cNvCxnSpPr>
          <p:nvPr/>
        </p:nvCxnSpPr>
        <p:spPr>
          <a:xfrm>
            <a:off x="4844470" y="1312775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>
            <a:extLst>
              <a:ext uri="{FF2B5EF4-FFF2-40B4-BE49-F238E27FC236}">
                <a16:creationId xmlns:a16="http://schemas.microsoft.com/office/drawing/2014/main" id="{B08272D0-BD4D-770D-12DA-BBC9BF095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86" y="2279375"/>
            <a:ext cx="2121876" cy="2587369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435A4B7-842F-CA0A-A498-C12BD30E9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7263" y="2293146"/>
            <a:ext cx="1886190" cy="2563176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A281716A-2ECA-00A1-81EF-FA1A02BA94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3576" y="2295634"/>
            <a:ext cx="1811760" cy="2584881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1E287D83-415F-305C-53ED-CC2926D558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1012" y="2293147"/>
            <a:ext cx="1772567" cy="257359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3251ADA9-2EF8-8646-78FD-0E27F6D4DB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2895" y="2293145"/>
            <a:ext cx="1615556" cy="2592791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A3AF544C-C6F7-68B5-3180-32AB513D02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7713" y="2279375"/>
            <a:ext cx="1791536" cy="260114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040913" y="1620144"/>
            <a:ext cx="7331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children are there in each picture?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638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图形用户界面&#10;&#10;描述已自动生成">
            <a:extLst>
              <a:ext uri="{FF2B5EF4-FFF2-40B4-BE49-F238E27FC236}">
                <a16:creationId xmlns:a16="http://schemas.microsoft.com/office/drawing/2014/main" id="{4006B5A8-EF11-7D3C-BA7C-E53B11131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541" y="1832698"/>
            <a:ext cx="8633450" cy="370398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631529" y="833807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965606" y="3302150"/>
            <a:ext cx="1755994" cy="186062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8425141" y="2112875"/>
            <a:ext cx="1672636" cy="5102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15151" y="2282208"/>
            <a:ext cx="2162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say?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00EC4104-D21B-9A7E-311E-E69C184B362E}"/>
              </a:ext>
            </a:extLst>
          </p:cNvPr>
          <p:cNvCxnSpPr>
            <a:cxnSpLocks/>
          </p:cNvCxnSpPr>
          <p:nvPr/>
        </p:nvCxnSpPr>
        <p:spPr>
          <a:xfrm>
            <a:off x="4790704" y="1405330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practise.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159760" y="4742180"/>
            <a:ext cx="885761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Round 1: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You do, I say.</a:t>
            </a:r>
          </a:p>
          <a:p>
            <a:pPr lvl="0" algn="l">
              <a:buClrTx/>
              <a:buSzTx/>
              <a:buFontTx/>
            </a:pPr>
            <a:r>
              <a:rPr lang="en-US" altLang="zh-CN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Round 2: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do, you say.</a:t>
            </a:r>
          </a:p>
          <a:p>
            <a:pPr lvl="0" algn="l">
              <a:buClrTx/>
              <a:buSzTx/>
              <a:buFontTx/>
            </a:pPr>
            <a:endParaRPr lang="zh-CN" altLang="en-US" sz="2000" dirty="0"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l="8167" t="5970"/>
          <a:stretch>
            <a:fillRect/>
          </a:stretch>
        </p:blipFill>
        <p:spPr>
          <a:xfrm>
            <a:off x="2417445" y="1706245"/>
            <a:ext cx="2528570" cy="29946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7245" y="2818130"/>
            <a:ext cx="2072640" cy="180784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7485" y="2818130"/>
            <a:ext cx="1303020" cy="14859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9685" y="2125345"/>
            <a:ext cx="1983105" cy="1039495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9049D10E-2473-D33B-FA08-78254226ACAF}"/>
              </a:ext>
            </a:extLst>
          </p:cNvPr>
          <p:cNvCxnSpPr>
            <a:cxnSpLocks/>
          </p:cNvCxnSpPr>
          <p:nvPr/>
        </p:nvCxnSpPr>
        <p:spPr>
          <a:xfrm>
            <a:off x="4783112" y="1389587"/>
            <a:ext cx="269111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包含 图形用户界面&#10;&#10;描述已自动生成">
            <a:extLst>
              <a:ext uri="{FF2B5EF4-FFF2-40B4-BE49-F238E27FC236}">
                <a16:creationId xmlns:a16="http://schemas.microsoft.com/office/drawing/2014/main" id="{7393A9D7-1665-4083-352F-A0EFD9E1F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278" y="2321354"/>
            <a:ext cx="7069712" cy="303309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445269" y="861299"/>
            <a:ext cx="5494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939503" y="2438400"/>
            <a:ext cx="1569156" cy="6208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6869922" y="3429000"/>
            <a:ext cx="1867680" cy="190994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50406" y="1298746"/>
            <a:ext cx="3943872" cy="5011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Tips: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学生两人一组，仿照教材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页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活动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中的示例进行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展示与回答。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一个学生展示自己的学习用品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另一个学生用英语说出学习用品的数量。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3. 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两人互换角色，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轮流回答</a:t>
            </a:r>
            <a:r>
              <a:rPr lang="zh-CN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>
              <a:lnSpc>
                <a:spcPct val="150000"/>
              </a:lnSpc>
            </a:pPr>
            <a:endParaRPr lang="zh-CN" altLang="en-US" sz="2400" dirty="0">
              <a:latin typeface="Times New Roman" panose="02020603050405020304" pitchFamily="18" charset="0"/>
              <a:ea typeface="华文楷体" panose="02010600040101010101" pitchFamily="2" charset="-122"/>
            </a:endParaRP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D4ACED64-0160-6C66-3E10-A7C56BC413D2}"/>
              </a:ext>
            </a:extLst>
          </p:cNvPr>
          <p:cNvCxnSpPr>
            <a:cxnSpLocks/>
          </p:cNvCxnSpPr>
          <p:nvPr/>
        </p:nvCxnSpPr>
        <p:spPr>
          <a:xfrm>
            <a:off x="4881398" y="1435527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072C9F71-280A-5A80-D171-DA5CE7CFF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405" y="2220096"/>
            <a:ext cx="5521190" cy="3783038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3719759" y="89389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count and say.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637405" y="1653041"/>
            <a:ext cx="7219950" cy="56705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groups?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373757" y="2470585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096000" y="2470585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926167" y="3429000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373757" y="4377326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046116" y="4325076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578604" y="5313172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6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E2D9DCD5-0CA6-B6AA-246F-1D31527BCF2D}"/>
              </a:ext>
            </a:extLst>
          </p:cNvPr>
          <p:cNvCxnSpPr>
            <a:cxnSpLocks/>
          </p:cNvCxnSpPr>
          <p:nvPr/>
        </p:nvCxnSpPr>
        <p:spPr>
          <a:xfrm>
            <a:off x="4235218" y="1464212"/>
            <a:ext cx="382210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5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9389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Look, count and circle.</a:t>
            </a:r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51070" y="1435014"/>
            <a:ext cx="7219950" cy="94757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spots?</a:t>
            </a:r>
          </a:p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Circle the odd one.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7845" y="2594610"/>
            <a:ext cx="8575675" cy="2640330"/>
          </a:xfrm>
          <a:prstGeom prst="rect">
            <a:avLst/>
          </a:prstGeom>
        </p:spPr>
      </p:pic>
      <p:cxnSp>
        <p:nvCxnSpPr>
          <p:cNvPr id="3" name="直接箭头连接符 2"/>
          <p:cNvCxnSpPr/>
          <p:nvPr/>
        </p:nvCxnSpPr>
        <p:spPr>
          <a:xfrm flipV="1">
            <a:off x="2471420" y="4173220"/>
            <a:ext cx="1013460" cy="153543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3159760" y="2134235"/>
            <a:ext cx="5524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819775" y="2207260"/>
            <a:ext cx="5524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648700" y="2207260"/>
            <a:ext cx="5524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" name="椭圆 14"/>
          <p:cNvSpPr/>
          <p:nvPr/>
        </p:nvSpPr>
        <p:spPr>
          <a:xfrm>
            <a:off x="7907020" y="2806065"/>
            <a:ext cx="2226945" cy="2195830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EF63398E-5678-C118-8ECD-AC9F870227FA}"/>
              </a:ext>
            </a:extLst>
          </p:cNvPr>
          <p:cNvCxnSpPr>
            <a:cxnSpLocks/>
          </p:cNvCxnSpPr>
          <p:nvPr/>
        </p:nvCxnSpPr>
        <p:spPr>
          <a:xfrm>
            <a:off x="4098169" y="1424456"/>
            <a:ext cx="412480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游戏机, 器具, 冰箱, 食物&#10;&#10;描述已自动生成">
            <a:extLst>
              <a:ext uri="{FF2B5EF4-FFF2-40B4-BE49-F238E27FC236}">
                <a16:creationId xmlns:a16="http://schemas.microsoft.com/office/drawing/2014/main" id="{2EE8F9A3-1E8D-AE7D-1027-CCDF620628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523" y="1840075"/>
            <a:ext cx="5990313" cy="4191363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611C24A9-3E82-8C01-4318-C13BE97B5920}"/>
              </a:ext>
            </a:extLst>
          </p:cNvPr>
          <p:cNvCxnSpPr>
            <a:cxnSpLocks/>
          </p:cNvCxnSpPr>
          <p:nvPr/>
        </p:nvCxnSpPr>
        <p:spPr>
          <a:xfrm>
            <a:off x="4155881" y="1443143"/>
            <a:ext cx="41092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782E10C0-DF76-5343-8E38-38E5575B3C5B}"/>
              </a:ext>
            </a:extLst>
          </p:cNvPr>
          <p:cNvSpPr txBox="1"/>
          <p:nvPr/>
        </p:nvSpPr>
        <p:spPr>
          <a:xfrm>
            <a:off x="3755319" y="88881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Look, count and circle.</a:t>
            </a:r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28911C5-1BAF-725E-853B-1F9C44102459}"/>
              </a:ext>
            </a:extLst>
          </p:cNvPr>
          <p:cNvSpPr txBox="1"/>
          <p:nvPr/>
        </p:nvSpPr>
        <p:spPr>
          <a:xfrm>
            <a:off x="3401466" y="2332039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39EB1CE-D77B-CA1B-8CA9-52FBDD3CF96A}"/>
              </a:ext>
            </a:extLst>
          </p:cNvPr>
          <p:cNvSpPr txBox="1"/>
          <p:nvPr/>
        </p:nvSpPr>
        <p:spPr>
          <a:xfrm>
            <a:off x="6123709" y="2332039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1766E3B-98D8-26CA-97F6-34712AE70376}"/>
              </a:ext>
            </a:extLst>
          </p:cNvPr>
          <p:cNvSpPr txBox="1"/>
          <p:nvPr/>
        </p:nvSpPr>
        <p:spPr>
          <a:xfrm>
            <a:off x="4953876" y="3290454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A5497FE-FEAB-25E8-24E8-89C7D9DA8EE1}"/>
              </a:ext>
            </a:extLst>
          </p:cNvPr>
          <p:cNvSpPr txBox="1"/>
          <p:nvPr/>
        </p:nvSpPr>
        <p:spPr>
          <a:xfrm>
            <a:off x="3401466" y="4238780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AA8D4CB-B174-3419-378A-A45533D4B8CE}"/>
              </a:ext>
            </a:extLst>
          </p:cNvPr>
          <p:cNvSpPr txBox="1"/>
          <p:nvPr/>
        </p:nvSpPr>
        <p:spPr>
          <a:xfrm>
            <a:off x="6073825" y="4186530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CB09DF9-006D-3447-CDA1-BB333F2401B9}"/>
              </a:ext>
            </a:extLst>
          </p:cNvPr>
          <p:cNvSpPr txBox="1"/>
          <p:nvPr/>
        </p:nvSpPr>
        <p:spPr>
          <a:xfrm>
            <a:off x="4606313" y="5174626"/>
            <a:ext cx="2762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1924756" y="877509"/>
            <a:ext cx="834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Let’s check.</a:t>
            </a:r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 descr="图片包含 游戏机, 器具, 冰箱, 食物&#10;&#10;描述已自动生成">
            <a:extLst>
              <a:ext uri="{FF2B5EF4-FFF2-40B4-BE49-F238E27FC236}">
                <a16:creationId xmlns:a16="http://schemas.microsoft.com/office/drawing/2014/main" id="{2EE8F9A3-1E8D-AE7D-1027-CCDF620628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619" y="1888507"/>
            <a:ext cx="5901661" cy="4129661"/>
          </a:xfrm>
          <a:prstGeom prst="rect">
            <a:avLst/>
          </a:prstGeom>
        </p:spPr>
      </p:pic>
      <p:sp>
        <p:nvSpPr>
          <p:cNvPr id="2" name="椭圆 1">
            <a:extLst>
              <a:ext uri="{FF2B5EF4-FFF2-40B4-BE49-F238E27FC236}">
                <a16:creationId xmlns:a16="http://schemas.microsoft.com/office/drawing/2014/main" id="{B17804D6-173B-B261-3207-A30D9DB893F5}"/>
              </a:ext>
            </a:extLst>
          </p:cNvPr>
          <p:cNvSpPr/>
          <p:nvPr/>
        </p:nvSpPr>
        <p:spPr>
          <a:xfrm>
            <a:off x="5365679" y="2156179"/>
            <a:ext cx="730321" cy="802428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9829BFE8-D12A-E390-0F68-3D3F0784FEC3}"/>
              </a:ext>
            </a:extLst>
          </p:cNvPr>
          <p:cNvSpPr/>
          <p:nvPr/>
        </p:nvSpPr>
        <p:spPr>
          <a:xfrm>
            <a:off x="8066939" y="2134309"/>
            <a:ext cx="730321" cy="802428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C714F8C1-5B0D-7C09-BA8C-7FEEFFA9F674}"/>
              </a:ext>
            </a:extLst>
          </p:cNvPr>
          <p:cNvSpPr/>
          <p:nvPr/>
        </p:nvSpPr>
        <p:spPr>
          <a:xfrm>
            <a:off x="5365679" y="3182037"/>
            <a:ext cx="730321" cy="802428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4CAD8183-9C76-7503-BBC5-D3C81261E8FD}"/>
              </a:ext>
            </a:extLst>
          </p:cNvPr>
          <p:cNvSpPr/>
          <p:nvPr/>
        </p:nvSpPr>
        <p:spPr>
          <a:xfrm>
            <a:off x="5365679" y="4103512"/>
            <a:ext cx="730321" cy="802428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AFE15358-6E25-A0BE-F49C-8E127E34A6F8}"/>
              </a:ext>
            </a:extLst>
          </p:cNvPr>
          <p:cNvSpPr/>
          <p:nvPr/>
        </p:nvSpPr>
        <p:spPr>
          <a:xfrm>
            <a:off x="8066940" y="4065055"/>
            <a:ext cx="730321" cy="802428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0A83FC1-78FA-5243-7FC0-7465CFC29AB4}"/>
              </a:ext>
            </a:extLst>
          </p:cNvPr>
          <p:cNvSpPr/>
          <p:nvPr/>
        </p:nvSpPr>
        <p:spPr>
          <a:xfrm>
            <a:off x="5000518" y="5002725"/>
            <a:ext cx="730321" cy="802428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19A09D4C-50F6-D984-AA28-37B3025A3C5E}"/>
              </a:ext>
            </a:extLst>
          </p:cNvPr>
          <p:cNvCxnSpPr>
            <a:cxnSpLocks/>
          </p:cNvCxnSpPr>
          <p:nvPr/>
        </p:nvCxnSpPr>
        <p:spPr>
          <a:xfrm>
            <a:off x="4987266" y="1389398"/>
            <a:ext cx="220203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3FFAD420-3556-E02F-8352-33B237D83528}"/>
              </a:ext>
            </a:extLst>
          </p:cNvPr>
          <p:cNvSpPr txBox="1"/>
          <p:nvPr/>
        </p:nvSpPr>
        <p:spPr>
          <a:xfrm>
            <a:off x="3401466" y="2326641"/>
            <a:ext cx="307571" cy="465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9742131-5733-C0FA-A159-E7A777389EFF}"/>
              </a:ext>
            </a:extLst>
          </p:cNvPr>
          <p:cNvSpPr txBox="1"/>
          <p:nvPr/>
        </p:nvSpPr>
        <p:spPr>
          <a:xfrm>
            <a:off x="6123709" y="2326641"/>
            <a:ext cx="307571" cy="465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9FAD9F8-B704-3C09-D914-8FA9D5795DFC}"/>
              </a:ext>
            </a:extLst>
          </p:cNvPr>
          <p:cNvSpPr txBox="1"/>
          <p:nvPr/>
        </p:nvSpPr>
        <p:spPr>
          <a:xfrm>
            <a:off x="4953876" y="3285056"/>
            <a:ext cx="307571" cy="465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F6C705E-B990-4174-B7D5-25CC7CF307FA}"/>
              </a:ext>
            </a:extLst>
          </p:cNvPr>
          <p:cNvSpPr txBox="1"/>
          <p:nvPr/>
        </p:nvSpPr>
        <p:spPr>
          <a:xfrm>
            <a:off x="3401466" y="4233382"/>
            <a:ext cx="307571" cy="465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9B57B82-1BA4-396B-EB57-06F454A63499}"/>
              </a:ext>
            </a:extLst>
          </p:cNvPr>
          <p:cNvSpPr txBox="1"/>
          <p:nvPr/>
        </p:nvSpPr>
        <p:spPr>
          <a:xfrm>
            <a:off x="6123709" y="4207895"/>
            <a:ext cx="307571" cy="465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6CB840C3-9D52-391E-2229-401BCBC759F4}"/>
              </a:ext>
            </a:extLst>
          </p:cNvPr>
          <p:cNvSpPr txBox="1"/>
          <p:nvPr/>
        </p:nvSpPr>
        <p:spPr>
          <a:xfrm>
            <a:off x="4606313" y="5169228"/>
            <a:ext cx="307571" cy="465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21102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rcRect l="46166" t="50734" r="32058" b="41096"/>
          <a:stretch>
            <a:fillRect/>
          </a:stretch>
        </p:blipFill>
        <p:spPr>
          <a:xfrm>
            <a:off x="5997575" y="4060825"/>
            <a:ext cx="1686560" cy="7556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rcRect l="80152" t="50338" r="4633" b="41068"/>
          <a:stretch>
            <a:fillRect/>
          </a:stretch>
        </p:blipFill>
        <p:spPr>
          <a:xfrm>
            <a:off x="8376920" y="4021455"/>
            <a:ext cx="1178560" cy="79502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rcRect l="3804" t="43038" r="76362" b="48792"/>
          <a:stretch>
            <a:fillRect/>
          </a:stretch>
        </p:blipFill>
        <p:spPr>
          <a:xfrm>
            <a:off x="3006090" y="3122930"/>
            <a:ext cx="1534160" cy="75565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rcRect l="14038" t="50416" r="66128" b="41414"/>
          <a:stretch>
            <a:fillRect/>
          </a:stretch>
        </p:blipFill>
        <p:spPr>
          <a:xfrm>
            <a:off x="4076700" y="4060825"/>
            <a:ext cx="1534160" cy="75565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rcRect l="32605" t="43201" r="43567" b="48629"/>
          <a:stretch>
            <a:fillRect/>
          </a:stretch>
        </p:blipFill>
        <p:spPr>
          <a:xfrm>
            <a:off x="5330825" y="3155950"/>
            <a:ext cx="1844675" cy="75565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/>
          <a:srcRect l="66659" t="43356" r="13541" b="47986"/>
          <a:stretch>
            <a:fillRect/>
          </a:stretch>
        </p:blipFill>
        <p:spPr>
          <a:xfrm>
            <a:off x="7686040" y="3134360"/>
            <a:ext cx="1532890" cy="800100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6387BB31-7F0F-A362-D6F6-382DA7C83AC5}"/>
              </a:ext>
            </a:extLst>
          </p:cNvPr>
          <p:cNvCxnSpPr>
            <a:cxnSpLocks/>
          </p:cNvCxnSpPr>
          <p:nvPr/>
        </p:nvCxnSpPr>
        <p:spPr>
          <a:xfrm>
            <a:off x="4880252" y="1364820"/>
            <a:ext cx="257409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count and match.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4015" t="2542" r="64649" b="60933"/>
          <a:stretch>
            <a:fillRect/>
          </a:stretch>
        </p:blipFill>
        <p:spPr>
          <a:xfrm>
            <a:off x="2076450" y="1841500"/>
            <a:ext cx="1447165" cy="15252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 l="37087" t="9384" r="39879" b="61262"/>
          <a:stretch>
            <a:fillRect/>
          </a:stretch>
        </p:blipFill>
        <p:spPr>
          <a:xfrm>
            <a:off x="4876165" y="1842770"/>
            <a:ext cx="1219835" cy="1524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rcRect l="63819" t="65373" r="6807" b="4603"/>
          <a:stretch>
            <a:fillRect/>
          </a:stretch>
        </p:blipFill>
        <p:spPr>
          <a:xfrm>
            <a:off x="7299960" y="4599940"/>
            <a:ext cx="1596390" cy="168084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rcRect l="38657" t="68193" r="38309" b="2453"/>
          <a:stretch>
            <a:fillRect/>
          </a:stretch>
        </p:blipFill>
        <p:spPr>
          <a:xfrm>
            <a:off x="4876165" y="4684395"/>
            <a:ext cx="1495425" cy="17119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rcRect l="61449" t="2428" r="6520" b="60769"/>
          <a:stretch>
            <a:fillRect/>
          </a:stretch>
        </p:blipFill>
        <p:spPr>
          <a:xfrm>
            <a:off x="7253605" y="1789430"/>
            <a:ext cx="1390015" cy="14655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rcRect l="4166" t="58594" r="61947" b="3540"/>
          <a:stretch>
            <a:fillRect/>
          </a:stretch>
        </p:blipFill>
        <p:spPr>
          <a:xfrm>
            <a:off x="1992630" y="4684395"/>
            <a:ext cx="1529080" cy="156972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9"/>
          <a:srcRect l="46166" t="50734" r="32058" b="41096"/>
          <a:stretch>
            <a:fillRect/>
          </a:stretch>
        </p:blipFill>
        <p:spPr>
          <a:xfrm>
            <a:off x="5997575" y="4599940"/>
            <a:ext cx="878840" cy="3937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rcRect l="80152" t="50338" r="4633" b="41068"/>
          <a:stretch>
            <a:fillRect/>
          </a:stretch>
        </p:blipFill>
        <p:spPr>
          <a:xfrm>
            <a:off x="8376920" y="4402455"/>
            <a:ext cx="614045" cy="41402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9"/>
          <a:srcRect l="3804" t="43038" r="76362" b="48792"/>
          <a:stretch>
            <a:fillRect/>
          </a:stretch>
        </p:blipFill>
        <p:spPr>
          <a:xfrm>
            <a:off x="3006090" y="3484880"/>
            <a:ext cx="799465" cy="39370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9"/>
          <a:srcRect l="14038" t="50416" r="66128" b="41414"/>
          <a:stretch>
            <a:fillRect/>
          </a:stretch>
        </p:blipFill>
        <p:spPr>
          <a:xfrm>
            <a:off x="4076700" y="4679315"/>
            <a:ext cx="799465" cy="39370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9"/>
          <a:srcRect l="32605" t="43201" r="43567" b="48629"/>
          <a:stretch>
            <a:fillRect/>
          </a:stretch>
        </p:blipFill>
        <p:spPr>
          <a:xfrm>
            <a:off x="5330825" y="3517900"/>
            <a:ext cx="961390" cy="3937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9"/>
          <a:srcRect l="66659" t="43356" r="13541" b="47986"/>
          <a:stretch>
            <a:fillRect/>
          </a:stretch>
        </p:blipFill>
        <p:spPr>
          <a:xfrm>
            <a:off x="7486650" y="3719195"/>
            <a:ext cx="798195" cy="416560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5525770" y="4462145"/>
            <a:ext cx="2787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940560" y="4485005"/>
            <a:ext cx="2787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93342" y="4510405"/>
            <a:ext cx="2787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819515" y="2184400"/>
            <a:ext cx="2787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55240" y="1785620"/>
            <a:ext cx="2787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648325" y="1901825"/>
            <a:ext cx="2787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</a:rPr>
              <a:t>2</a:t>
            </a:r>
          </a:p>
        </p:txBody>
      </p:sp>
      <p:cxnSp>
        <p:nvCxnSpPr>
          <p:cNvPr id="3" name="曲线连接符 2"/>
          <p:cNvCxnSpPr>
            <a:stCxn id="21" idx="3"/>
          </p:cNvCxnSpPr>
          <p:nvPr/>
        </p:nvCxnSpPr>
        <p:spPr>
          <a:xfrm>
            <a:off x="3805555" y="3681730"/>
            <a:ext cx="1675765" cy="1120775"/>
          </a:xfrm>
          <a:prstGeom prst="curvedConnector3">
            <a:avLst>
              <a:gd name="adj1" fmla="val 50019"/>
            </a:avLst>
          </a:prstGeom>
          <a:ln>
            <a:solidFill>
              <a:schemeClr val="accent2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" name="曲线连接符 3"/>
          <p:cNvCxnSpPr>
            <a:endCxn id="22" idx="0"/>
          </p:cNvCxnSpPr>
          <p:nvPr/>
        </p:nvCxnSpPr>
        <p:spPr>
          <a:xfrm rot="5400000">
            <a:off x="4043045" y="3194685"/>
            <a:ext cx="1918335" cy="1050290"/>
          </a:xfrm>
          <a:prstGeom prst="curvedConnector3">
            <a:avLst>
              <a:gd name="adj1" fmla="val 50000"/>
            </a:avLst>
          </a:prstGeom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曲线连接符 9"/>
          <p:cNvCxnSpPr/>
          <p:nvPr/>
        </p:nvCxnSpPr>
        <p:spPr>
          <a:xfrm>
            <a:off x="3408045" y="2422525"/>
            <a:ext cx="2825115" cy="2241550"/>
          </a:xfrm>
          <a:prstGeom prst="curvedConnector3">
            <a:avLst>
              <a:gd name="adj1" fmla="val 54349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曲线连接符 10"/>
          <p:cNvCxnSpPr/>
          <p:nvPr/>
        </p:nvCxnSpPr>
        <p:spPr>
          <a:xfrm rot="5400000" flipV="1">
            <a:off x="7769225" y="3282315"/>
            <a:ext cx="1719580" cy="491490"/>
          </a:xfrm>
          <a:prstGeom prst="curvedConnector3">
            <a:avLst>
              <a:gd name="adj1" fmla="val 50037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8" name="曲线连接符 17"/>
          <p:cNvCxnSpPr/>
          <p:nvPr/>
        </p:nvCxnSpPr>
        <p:spPr>
          <a:xfrm flipV="1">
            <a:off x="3006090" y="3865245"/>
            <a:ext cx="4271645" cy="844550"/>
          </a:xfrm>
          <a:prstGeom prst="curvedConnector3">
            <a:avLst>
              <a:gd name="adj1" fmla="val 50007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曲线连接符 18"/>
          <p:cNvCxnSpPr>
            <a:endCxn id="25" idx="3"/>
          </p:cNvCxnSpPr>
          <p:nvPr/>
        </p:nvCxnSpPr>
        <p:spPr>
          <a:xfrm rot="10800000">
            <a:off x="6291580" y="3714115"/>
            <a:ext cx="1430655" cy="1226185"/>
          </a:xfrm>
          <a:prstGeom prst="curvedConnector3">
            <a:avLst>
              <a:gd name="adj1" fmla="val 49978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7" name="直接连接符 11">
            <a:extLst>
              <a:ext uri="{FF2B5EF4-FFF2-40B4-BE49-F238E27FC236}">
                <a16:creationId xmlns:a16="http://schemas.microsoft.com/office/drawing/2014/main" id="{949DA5E0-DB8F-09CA-582F-CA1F66BA8953}"/>
              </a:ext>
            </a:extLst>
          </p:cNvPr>
          <p:cNvCxnSpPr>
            <a:cxnSpLocks/>
          </p:cNvCxnSpPr>
          <p:nvPr/>
        </p:nvCxnSpPr>
        <p:spPr>
          <a:xfrm>
            <a:off x="4076700" y="1402534"/>
            <a:ext cx="420814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  <p:bldP spid="27" grpId="0"/>
      <p:bldP spid="28" grpId="0"/>
      <p:bldP spid="29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4015" t="2542" r="64649" b="60933"/>
          <a:stretch>
            <a:fillRect/>
          </a:stretch>
        </p:blipFill>
        <p:spPr>
          <a:xfrm>
            <a:off x="2076450" y="1841500"/>
            <a:ext cx="1447165" cy="15252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 l="37087" t="9384" r="39879" b="61262"/>
          <a:stretch>
            <a:fillRect/>
          </a:stretch>
        </p:blipFill>
        <p:spPr>
          <a:xfrm>
            <a:off x="4876165" y="1842770"/>
            <a:ext cx="1219835" cy="1524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rcRect l="63819" t="65373" r="6807" b="4603"/>
          <a:stretch>
            <a:fillRect/>
          </a:stretch>
        </p:blipFill>
        <p:spPr>
          <a:xfrm>
            <a:off x="7299960" y="4599940"/>
            <a:ext cx="1596390" cy="168084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rcRect l="38657" t="68193" r="38309" b="2453"/>
          <a:stretch>
            <a:fillRect/>
          </a:stretch>
        </p:blipFill>
        <p:spPr>
          <a:xfrm>
            <a:off x="4876165" y="4684395"/>
            <a:ext cx="1495425" cy="17119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rcRect l="61449" t="2428" r="6520" b="60769"/>
          <a:stretch>
            <a:fillRect/>
          </a:stretch>
        </p:blipFill>
        <p:spPr>
          <a:xfrm>
            <a:off x="7253605" y="1789430"/>
            <a:ext cx="1390015" cy="14655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rcRect l="4166" t="58594" r="61947" b="3540"/>
          <a:stretch>
            <a:fillRect/>
          </a:stretch>
        </p:blipFill>
        <p:spPr>
          <a:xfrm>
            <a:off x="1992630" y="4684395"/>
            <a:ext cx="1529080" cy="156972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9"/>
          <a:srcRect l="46166" t="50734" r="32058" b="41096"/>
          <a:stretch>
            <a:fillRect/>
          </a:stretch>
        </p:blipFill>
        <p:spPr>
          <a:xfrm>
            <a:off x="5997575" y="4599940"/>
            <a:ext cx="878840" cy="3937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rcRect l="80152" t="50338" r="4633" b="41068"/>
          <a:stretch>
            <a:fillRect/>
          </a:stretch>
        </p:blipFill>
        <p:spPr>
          <a:xfrm>
            <a:off x="8376920" y="4402455"/>
            <a:ext cx="614045" cy="41402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9"/>
          <a:srcRect l="3804" t="43038" r="76362" b="48792"/>
          <a:stretch>
            <a:fillRect/>
          </a:stretch>
        </p:blipFill>
        <p:spPr>
          <a:xfrm>
            <a:off x="3006090" y="3484880"/>
            <a:ext cx="799465" cy="39370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9"/>
          <a:srcRect l="14038" t="50416" r="66128" b="41414"/>
          <a:stretch>
            <a:fillRect/>
          </a:stretch>
        </p:blipFill>
        <p:spPr>
          <a:xfrm>
            <a:off x="4076700" y="4679315"/>
            <a:ext cx="799465" cy="39370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9"/>
          <a:srcRect l="32605" t="43201" r="43567" b="48629"/>
          <a:stretch>
            <a:fillRect/>
          </a:stretch>
        </p:blipFill>
        <p:spPr>
          <a:xfrm>
            <a:off x="5330825" y="3517900"/>
            <a:ext cx="961390" cy="3937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9"/>
          <a:srcRect l="66659" t="43356" r="13541" b="47986"/>
          <a:stretch>
            <a:fillRect/>
          </a:stretch>
        </p:blipFill>
        <p:spPr>
          <a:xfrm>
            <a:off x="7486650" y="3719195"/>
            <a:ext cx="798195" cy="416560"/>
          </a:xfrm>
          <a:prstGeom prst="rect">
            <a:avLst/>
          </a:prstGeom>
        </p:spPr>
      </p:pic>
      <p:cxnSp>
        <p:nvCxnSpPr>
          <p:cNvPr id="3" name="曲线连接符 2"/>
          <p:cNvCxnSpPr>
            <a:stCxn id="21" idx="3"/>
          </p:cNvCxnSpPr>
          <p:nvPr/>
        </p:nvCxnSpPr>
        <p:spPr>
          <a:xfrm>
            <a:off x="3805555" y="3681730"/>
            <a:ext cx="1675765" cy="1120775"/>
          </a:xfrm>
          <a:prstGeom prst="curvedConnector3">
            <a:avLst>
              <a:gd name="adj1" fmla="val 50019"/>
            </a:avLst>
          </a:prstGeom>
          <a:ln>
            <a:gradFill>
              <a:gsLst>
                <a:gs pos="50000">
                  <a:schemeClr val="accent2"/>
                </a:gs>
                <a:gs pos="0">
                  <a:schemeClr val="accent2">
                    <a:lumMod val="25000"/>
                    <a:lumOff val="75000"/>
                  </a:schemeClr>
                </a:gs>
                <a:gs pos="100000">
                  <a:schemeClr val="accent2">
                    <a:lumMod val="85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" name="曲线连接符 3"/>
          <p:cNvCxnSpPr>
            <a:endCxn id="22" idx="0"/>
          </p:cNvCxnSpPr>
          <p:nvPr/>
        </p:nvCxnSpPr>
        <p:spPr>
          <a:xfrm rot="5400000">
            <a:off x="4043045" y="3194685"/>
            <a:ext cx="1918335" cy="1050290"/>
          </a:xfrm>
          <a:prstGeom prst="curvedConnector3">
            <a:avLst>
              <a:gd name="adj1" fmla="val 50000"/>
            </a:avLst>
          </a:prstGeom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曲线连接符 9"/>
          <p:cNvCxnSpPr/>
          <p:nvPr/>
        </p:nvCxnSpPr>
        <p:spPr>
          <a:xfrm>
            <a:off x="3408045" y="2422525"/>
            <a:ext cx="2825115" cy="2241550"/>
          </a:xfrm>
          <a:prstGeom prst="curvedConnector3">
            <a:avLst>
              <a:gd name="adj1" fmla="val 54349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曲线连接符 10"/>
          <p:cNvCxnSpPr/>
          <p:nvPr/>
        </p:nvCxnSpPr>
        <p:spPr>
          <a:xfrm rot="5400000" flipV="1">
            <a:off x="7769225" y="3282315"/>
            <a:ext cx="1719580" cy="491490"/>
          </a:xfrm>
          <a:prstGeom prst="curvedConnector3">
            <a:avLst>
              <a:gd name="adj1" fmla="val 50037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8" name="曲线连接符 17"/>
          <p:cNvCxnSpPr/>
          <p:nvPr/>
        </p:nvCxnSpPr>
        <p:spPr>
          <a:xfrm flipV="1">
            <a:off x="3006090" y="3865245"/>
            <a:ext cx="4271645" cy="844550"/>
          </a:xfrm>
          <a:prstGeom prst="curvedConnector3">
            <a:avLst>
              <a:gd name="adj1" fmla="val 50007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曲线连接符 18"/>
          <p:cNvCxnSpPr>
            <a:endCxn id="25" idx="3"/>
          </p:cNvCxnSpPr>
          <p:nvPr/>
        </p:nvCxnSpPr>
        <p:spPr>
          <a:xfrm rot="10800000">
            <a:off x="6291580" y="3714115"/>
            <a:ext cx="1430655" cy="1226185"/>
          </a:xfrm>
          <a:prstGeom prst="curvedConnector3">
            <a:avLst>
              <a:gd name="adj1" fmla="val 49978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6" name="直接连接符 11">
            <a:extLst>
              <a:ext uri="{FF2B5EF4-FFF2-40B4-BE49-F238E27FC236}">
                <a16:creationId xmlns:a16="http://schemas.microsoft.com/office/drawing/2014/main" id="{DE44CF15-01C3-B874-0219-C2CAC0ADAEDC}"/>
              </a:ext>
            </a:extLst>
          </p:cNvPr>
          <p:cNvCxnSpPr>
            <a:cxnSpLocks/>
          </p:cNvCxnSpPr>
          <p:nvPr/>
        </p:nvCxnSpPr>
        <p:spPr>
          <a:xfrm>
            <a:off x="4659288" y="1338316"/>
            <a:ext cx="304306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719759" y="818969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check.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4015" t="2542" r="64649" b="60933"/>
          <a:stretch>
            <a:fillRect/>
          </a:stretch>
        </p:blipFill>
        <p:spPr>
          <a:xfrm>
            <a:off x="2076450" y="1841500"/>
            <a:ext cx="1447165" cy="152527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rcRect l="46166" t="50734" r="32058" b="41096"/>
          <a:stretch>
            <a:fillRect/>
          </a:stretch>
        </p:blipFill>
        <p:spPr>
          <a:xfrm>
            <a:off x="5997575" y="4599940"/>
            <a:ext cx="878840" cy="3937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rcRect l="80152" t="50338" r="4633" b="41068"/>
          <a:stretch>
            <a:fillRect/>
          </a:stretch>
        </p:blipFill>
        <p:spPr>
          <a:xfrm>
            <a:off x="8376920" y="4402455"/>
            <a:ext cx="614045" cy="41402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/>
          <a:srcRect l="3804" t="43038" r="76362" b="48792"/>
          <a:stretch>
            <a:fillRect/>
          </a:stretch>
        </p:blipFill>
        <p:spPr>
          <a:xfrm>
            <a:off x="3006090" y="3484880"/>
            <a:ext cx="799465" cy="39370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/>
          <a:srcRect l="14038" t="50416" r="66128" b="41414"/>
          <a:stretch>
            <a:fillRect/>
          </a:stretch>
        </p:blipFill>
        <p:spPr>
          <a:xfrm>
            <a:off x="4076700" y="4679315"/>
            <a:ext cx="799465" cy="39370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rcRect l="32605" t="43201" r="43567" b="48629"/>
          <a:stretch>
            <a:fillRect/>
          </a:stretch>
        </p:blipFill>
        <p:spPr>
          <a:xfrm>
            <a:off x="5330825" y="3517900"/>
            <a:ext cx="961390" cy="3937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/>
          <a:srcRect l="66659" t="43356" r="13541" b="47986"/>
          <a:stretch>
            <a:fillRect/>
          </a:stretch>
        </p:blipFill>
        <p:spPr>
          <a:xfrm>
            <a:off x="7486650" y="3719195"/>
            <a:ext cx="798195" cy="416560"/>
          </a:xfrm>
          <a:prstGeom prst="rect">
            <a:avLst/>
          </a:prstGeom>
        </p:spPr>
      </p:pic>
      <p:cxnSp>
        <p:nvCxnSpPr>
          <p:cNvPr id="3" name="曲线连接符 2"/>
          <p:cNvCxnSpPr>
            <a:stCxn id="21" idx="3"/>
          </p:cNvCxnSpPr>
          <p:nvPr/>
        </p:nvCxnSpPr>
        <p:spPr>
          <a:xfrm>
            <a:off x="3805555" y="3681730"/>
            <a:ext cx="1675765" cy="1120775"/>
          </a:xfrm>
          <a:prstGeom prst="curvedConnector3">
            <a:avLst>
              <a:gd name="adj1" fmla="val 50019"/>
            </a:avLst>
          </a:prstGeom>
          <a:ln>
            <a:gradFill>
              <a:gsLst>
                <a:gs pos="50000">
                  <a:schemeClr val="accent2"/>
                </a:gs>
                <a:gs pos="0">
                  <a:schemeClr val="accent2">
                    <a:lumMod val="25000"/>
                    <a:lumOff val="75000"/>
                  </a:schemeClr>
                </a:gs>
                <a:gs pos="100000">
                  <a:schemeClr val="accent2">
                    <a:lumMod val="85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" name="曲线连接符 3"/>
          <p:cNvCxnSpPr>
            <a:endCxn id="22" idx="0"/>
          </p:cNvCxnSpPr>
          <p:nvPr/>
        </p:nvCxnSpPr>
        <p:spPr>
          <a:xfrm rot="5400000">
            <a:off x="4043045" y="3194685"/>
            <a:ext cx="1918335" cy="1050290"/>
          </a:xfrm>
          <a:prstGeom prst="curvedConnector3">
            <a:avLst>
              <a:gd name="adj1" fmla="val 50000"/>
            </a:avLst>
          </a:prstGeom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曲线连接符 9"/>
          <p:cNvCxnSpPr/>
          <p:nvPr/>
        </p:nvCxnSpPr>
        <p:spPr>
          <a:xfrm>
            <a:off x="3408045" y="2422525"/>
            <a:ext cx="2825115" cy="2241550"/>
          </a:xfrm>
          <a:prstGeom prst="curvedConnector3">
            <a:avLst>
              <a:gd name="adj1" fmla="val 54349"/>
            </a:avLst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曲线连接符 10"/>
          <p:cNvCxnSpPr/>
          <p:nvPr/>
        </p:nvCxnSpPr>
        <p:spPr>
          <a:xfrm rot="5400000" flipV="1">
            <a:off x="7769225" y="3282315"/>
            <a:ext cx="1719580" cy="491490"/>
          </a:xfrm>
          <a:prstGeom prst="curvedConnector3">
            <a:avLst>
              <a:gd name="adj1" fmla="val 50037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8" name="曲线连接符 17"/>
          <p:cNvCxnSpPr/>
          <p:nvPr/>
        </p:nvCxnSpPr>
        <p:spPr>
          <a:xfrm flipV="1">
            <a:off x="3006090" y="3865245"/>
            <a:ext cx="4271645" cy="844550"/>
          </a:xfrm>
          <a:prstGeom prst="curvedConnector3">
            <a:avLst>
              <a:gd name="adj1" fmla="val 50007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曲线连接符 18"/>
          <p:cNvCxnSpPr>
            <a:endCxn id="25" idx="3"/>
          </p:cNvCxnSpPr>
          <p:nvPr/>
        </p:nvCxnSpPr>
        <p:spPr>
          <a:xfrm rot="10800000">
            <a:off x="6291580" y="3714115"/>
            <a:ext cx="1430655" cy="1226185"/>
          </a:xfrm>
          <a:prstGeom prst="curvedConnector3">
            <a:avLst>
              <a:gd name="adj1" fmla="val 49978"/>
            </a:avLst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740" y="1664335"/>
            <a:ext cx="1617345" cy="1853565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B8DA75EC-8D0C-B6FF-591D-A9291C2D68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9500" y="1412875"/>
            <a:ext cx="1343660" cy="1760855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61219F84-7CA2-633A-E854-4BB726CEDA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8730" y="1377171"/>
            <a:ext cx="1529080" cy="1917065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D99760E0-2A6B-6413-ABB5-AA968376A9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25378" y="4327208"/>
            <a:ext cx="1591068" cy="1711961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B8D2FDA8-ACBD-2E7E-E478-79327E753F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12300" y="4565810"/>
            <a:ext cx="1473200" cy="1617345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A31835D3-C7CE-A286-F4F4-47AF172F12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82459" y="4481197"/>
            <a:ext cx="1596390" cy="1722755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3E5EC88F-C8B3-EBCD-547B-B0405C99350C}"/>
              </a:ext>
            </a:extLst>
          </p:cNvPr>
          <p:cNvCxnSpPr>
            <a:cxnSpLocks/>
          </p:cNvCxnSpPr>
          <p:nvPr/>
        </p:nvCxnSpPr>
        <p:spPr>
          <a:xfrm>
            <a:off x="5141645" y="1327806"/>
            <a:ext cx="206252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298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1015810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0200" y="2581528"/>
            <a:ext cx="10673799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运用所学语言与同伴交流文具等个人物品的数量。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仿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照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教材第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页活动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的游戏设计更多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“找不同”的游戏，与同学、朋友一起玩游戏。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6AF707C1-0466-6CF1-25B0-ABAE80943AB5}"/>
              </a:ext>
            </a:extLst>
          </p:cNvPr>
          <p:cNvCxnSpPr>
            <a:cxnSpLocks/>
          </p:cNvCxnSpPr>
          <p:nvPr/>
        </p:nvCxnSpPr>
        <p:spPr>
          <a:xfrm>
            <a:off x="5054885" y="1510595"/>
            <a:ext cx="211647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7886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1DB2D868-A4EA-F368-2FE7-B1541250178C}"/>
              </a:ext>
            </a:extLst>
          </p:cNvPr>
          <p:cNvSpPr txBox="1"/>
          <p:nvPr/>
        </p:nvSpPr>
        <p:spPr>
          <a:xfrm>
            <a:off x="662940" y="2044065"/>
            <a:ext cx="11258550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3 Let’s practise. &amp; Circle the odd one.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50040100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54.0382677165355,&quot;left&quot;:84.5,&quot;top&quot;:133.91173228346457,&quot;width&quot;:838.5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513</Words>
  <Application>Microsoft Office PowerPoint</Application>
  <PresentationFormat>宽屏</PresentationFormat>
  <Paragraphs>77</Paragraphs>
  <Slides>17</Slides>
  <Notes>12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FLTRP_JCSZ</cp:lastModifiedBy>
  <cp:revision>407</cp:revision>
  <dcterms:created xsi:type="dcterms:W3CDTF">2020-02-05T11:17:00Z</dcterms:created>
  <dcterms:modified xsi:type="dcterms:W3CDTF">2025-08-25T06:52:09Z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2052-12.1.0.21171</vt:lpwstr>
  </property>
</Properties>
</file>