
<file path=[Content_Types].xml><?xml version="1.0" encoding="utf-8"?>
<Types xmlns="http://schemas.openxmlformats.org/package/2006/content-types">
  <Default Extension="jpeg" ContentType="image/jpeg"/>
  <Default Extension="mp3" ContentType="audio/m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2.xml" ContentType="application/vnd.openxmlformats-officedocument.theme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5.xml" ContentType="application/vnd.openxmlformats-officedocument.theme+xml"/>
  <Override PartName="/ppt/notesSlides/notesSlide1.xml" ContentType="application/vnd.openxmlformats-officedocument.presentationml.notesSlide+xml"/>
  <Override PartName="/ppt/tags/tag6.xml" ContentType="application/vnd.openxmlformats-officedocument.presentationml.tags+xml"/>
  <Override PartName="/ppt/notesSlides/notesSlide2.xml" ContentType="application/vnd.openxmlformats-officedocument.presentationml.notesSlide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notesSlides/notesSlide3.xml" ContentType="application/vnd.openxmlformats-officedocument.presentationml.notesSlide+xml"/>
  <Override PartName="/ppt/tags/tag9.xml" ContentType="application/vnd.openxmlformats-officedocument.presentationml.tags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tags/tag10.xml" ContentType="application/vnd.openxmlformats-officedocument.presentationml.tags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54" r:id="rId2"/>
    <p:sldMasterId id="2147483658" r:id="rId3"/>
  </p:sldMasterIdLst>
  <p:notesMasterIdLst>
    <p:notesMasterId r:id="rId31"/>
  </p:notesMasterIdLst>
  <p:handoutMasterIdLst>
    <p:handoutMasterId r:id="rId32"/>
  </p:handoutMasterIdLst>
  <p:sldIdLst>
    <p:sldId id="325" r:id="rId4"/>
    <p:sldId id="293" r:id="rId5"/>
    <p:sldId id="394" r:id="rId6"/>
    <p:sldId id="395" r:id="rId7"/>
    <p:sldId id="491" r:id="rId8"/>
    <p:sldId id="490" r:id="rId9"/>
    <p:sldId id="493" r:id="rId10"/>
    <p:sldId id="398" r:id="rId11"/>
    <p:sldId id="397" r:id="rId12"/>
    <p:sldId id="501" r:id="rId13"/>
    <p:sldId id="356" r:id="rId14"/>
    <p:sldId id="415" r:id="rId15"/>
    <p:sldId id="474" r:id="rId16"/>
    <p:sldId id="452" r:id="rId17"/>
    <p:sldId id="453" r:id="rId18"/>
    <p:sldId id="475" r:id="rId19"/>
    <p:sldId id="454" r:id="rId20"/>
    <p:sldId id="455" r:id="rId21"/>
    <p:sldId id="476" r:id="rId22"/>
    <p:sldId id="456" r:id="rId23"/>
    <p:sldId id="457" r:id="rId24"/>
    <p:sldId id="477" r:id="rId25"/>
    <p:sldId id="496" r:id="rId26"/>
    <p:sldId id="497" r:id="rId27"/>
    <p:sldId id="499" r:id="rId28"/>
    <p:sldId id="500" r:id="rId29"/>
    <p:sldId id="502" r:id="rId30"/>
  </p:sldIdLst>
  <p:sldSz cx="12192000" cy="6858000"/>
  <p:notesSz cx="6858000" cy="9144000"/>
  <p:custDataLst>
    <p:tags r:id="rId33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4041" userDrawn="1">
          <p15:clr>
            <a:srgbClr val="A4A3A4"/>
          </p15:clr>
        </p15:guide>
        <p15:guide id="2" pos="602" userDrawn="1">
          <p15:clr>
            <a:srgbClr val="A4A3A4"/>
          </p15:clr>
        </p15:guide>
        <p15:guide id="3" pos="6980" userDrawn="1">
          <p15:clr>
            <a:srgbClr val="A4A3A4"/>
          </p15:clr>
        </p15:guide>
        <p15:guide id="4" orient="horz" pos="516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Microsoft 帐户" initials="M帐" lastIdx="8" clrIdx="0"/>
  <p:cmAuthor id="2" name="FLTRP" initials="FLTRP" lastIdx="23" clrIdx="1">
    <p:extLst>
      <p:ext uri="{19B8F6BF-5375-455C-9EA6-DF929625EA0E}">
        <p15:presenceInfo xmlns:p15="http://schemas.microsoft.com/office/powerpoint/2012/main" userId="FLTRP" providerId="None"/>
      </p:ext>
    </p:extLst>
  </p:cmAuthor>
  <p:cmAuthor id="3" name="FLTRP_JCSZ" initials="FLTRP_JCS" lastIdx="9" clrIdx="2">
    <p:extLst>
      <p:ext uri="{19B8F6BF-5375-455C-9EA6-DF929625EA0E}">
        <p15:presenceInfo xmlns:p15="http://schemas.microsoft.com/office/powerpoint/2012/main" userId="FLTRP_JCSZ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2F2F2"/>
    <a:srgbClr val="FFFFFF"/>
    <a:srgbClr val="FCC5B0"/>
    <a:srgbClr val="3A5542"/>
    <a:srgbClr val="FFCC00"/>
    <a:srgbClr val="FF9C00"/>
    <a:srgbClr val="FEFCE7"/>
    <a:srgbClr val="3B5643"/>
    <a:srgbClr val="EAEFF7"/>
    <a:srgbClr val="1784A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004" autoAdjust="0"/>
    <p:restoredTop sz="88325" autoAdjust="0"/>
  </p:normalViewPr>
  <p:slideViewPr>
    <p:cSldViewPr snapToGrid="0" showGuides="1">
      <p:cViewPr varScale="1">
        <p:scale>
          <a:sx n="74" d="100"/>
          <a:sy n="74" d="100"/>
        </p:scale>
        <p:origin x="54" y="1458"/>
      </p:cViewPr>
      <p:guideLst>
        <p:guide orient="horz" pos="4041"/>
        <p:guide pos="602"/>
        <p:guide pos="6980"/>
        <p:guide orient="horz" pos="516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85" d="100"/>
          <a:sy n="85" d="100"/>
        </p:scale>
        <p:origin x="3804" y="9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21" Type="http://schemas.openxmlformats.org/officeDocument/2006/relationships/slide" Target="slides/slide18.xml"/><Relationship Id="rId34" Type="http://schemas.openxmlformats.org/officeDocument/2006/relationships/commentAuthors" Target="commentAuthors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tags" Target="tags/tag1.xml"/><Relationship Id="rId38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slide" Target="slides/slide26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handoutMaster" Target="handoutMasters/handoutMaster1.xml"/><Relationship Id="rId37" Type="http://schemas.openxmlformats.org/officeDocument/2006/relationships/theme" Target="theme/theme1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viewProps" Target="viewProps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notesMaster" Target="notesMasters/notesMaster1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presProps" Target="presProps.xml"/><Relationship Id="rId8" Type="http://schemas.openxmlformats.org/officeDocument/2006/relationships/slide" Target="slides/slide5.xml"/><Relationship Id="rId3" Type="http://schemas.openxmlformats.org/officeDocument/2006/relationships/slideMaster" Target="slideMasters/slideMaster3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94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1048695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475FAC0-4E78-4B4A-9ADA-EE7413CBA2A2}" type="datetimeFigureOut">
              <a:rPr lang="zh-CN" altLang="en-US" smtClean="0"/>
              <a:t>2026/1/16</a:t>
            </a:fld>
            <a:endParaRPr lang="zh-CN" altLang="en-US"/>
          </a:p>
        </p:txBody>
      </p:sp>
      <p:sp>
        <p:nvSpPr>
          <p:cNvPr id="1048696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1048697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238E8FE-40DA-41DC-AE77-8790382988A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7674328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88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1048689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44A302A-66E2-45C0-9113-4E5747328F9F}" type="datetimeFigureOut">
              <a:rPr lang="zh-CN" altLang="en-US" smtClean="0"/>
              <a:t>2026/1/16</a:t>
            </a:fld>
            <a:endParaRPr lang="zh-CN" altLang="en-US"/>
          </a:p>
        </p:txBody>
      </p:sp>
      <p:sp>
        <p:nvSpPr>
          <p:cNvPr id="1048690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1048691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1048692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1048693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A540E3B-F9C0-48B6-A129-4D327DD3065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9753525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7226042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04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1048605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endParaRPr lang="en-US" altLang="zh-CN" dirty="0"/>
          </a:p>
        </p:txBody>
      </p:sp>
      <p:sp>
        <p:nvSpPr>
          <p:cNvPr id="1048606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6213026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5462074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4578387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677590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4311409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04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1048605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endParaRPr lang="en-US" altLang="zh-CN" dirty="0"/>
          </a:p>
        </p:txBody>
      </p:sp>
      <p:sp>
        <p:nvSpPr>
          <p:cNvPr id="1048606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26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6186677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27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8054360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tags" Target="../tags/tag4.xml"/><Relationship Id="rId2" Type="http://schemas.openxmlformats.org/officeDocument/2006/relationships/tags" Target="../tags/tag3.xml"/><Relationship Id="rId1" Type="http://schemas.openxmlformats.org/officeDocument/2006/relationships/tags" Target="../tags/tag2.xml"/><Relationship Id="rId5" Type="http://schemas.openxmlformats.org/officeDocument/2006/relationships/slideMaster" Target="../slideMasters/slideMaster1.xml"/><Relationship Id="rId4" Type="http://schemas.openxmlformats.org/officeDocument/2006/relationships/tags" Target="../tags/tag5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79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85A6CA-0CF8-4C0F-A4EF-5C6C0D45FAAD}" type="datetimeFigureOut">
              <a:rPr lang="zh-CN" altLang="en-US" smtClean="0"/>
              <a:t>2026/1/16</a:t>
            </a:fld>
            <a:endParaRPr lang="zh-CN" altLang="en-US"/>
          </a:p>
        </p:txBody>
      </p:sp>
      <p:sp>
        <p:nvSpPr>
          <p:cNvPr id="1048580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8581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8A902-E013-4FF5-9CBD-78113C784026}" type="slidenum">
              <a:rPr lang="zh-CN" altLang="en-US" smtClean="0"/>
              <a:t>‹#›</a:t>
            </a:fld>
            <a:endParaRPr lang="zh-CN" altLang="en-US" dirty="0"/>
          </a:p>
        </p:txBody>
      </p:sp>
      <p:sp>
        <p:nvSpPr>
          <p:cNvPr id="1048582" name="标题 1"/>
          <p:cNvSpPr txBox="1"/>
          <p:nvPr userDrawn="1"/>
        </p:nvSpPr>
        <p:spPr>
          <a:xfrm>
            <a:off x="1162578" y="728664"/>
            <a:ext cx="6682317" cy="77047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b="1" kern="12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j-cs"/>
              </a:defRPr>
            </a:lvl1pPr>
          </a:lstStyle>
          <a:p>
            <a:r>
              <a:rPr lang="en-US" altLang="zh-CN" sz="3200" dirty="0">
                <a:solidFill>
                  <a:schemeClr val="bg1"/>
                </a:solidFill>
              </a:rPr>
              <a:t>《</a:t>
            </a:r>
            <a:r>
              <a:rPr lang="zh-CN" altLang="en-US" sz="3200" dirty="0">
                <a:solidFill>
                  <a:schemeClr val="bg1"/>
                </a:solidFill>
              </a:rPr>
              <a:t>新交际英语</a:t>
            </a:r>
            <a:r>
              <a:rPr lang="en-US" altLang="zh-CN" sz="3200" dirty="0">
                <a:solidFill>
                  <a:schemeClr val="bg1"/>
                </a:solidFill>
              </a:rPr>
              <a:t>》</a:t>
            </a:r>
            <a:r>
              <a:rPr lang="zh-CN" altLang="en-US" sz="3200" dirty="0">
                <a:solidFill>
                  <a:schemeClr val="bg1"/>
                </a:solidFill>
              </a:rPr>
              <a:t>（预备级）</a:t>
            </a:r>
          </a:p>
        </p:txBody>
      </p:sp>
      <p:pic>
        <p:nvPicPr>
          <p:cNvPr id="2097152" name="图片 6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353079" y="2830103"/>
            <a:ext cx="409575" cy="466725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标题和内容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90" name="文本框 6"/>
          <p:cNvSpPr txBox="1"/>
          <p:nvPr userDrawn="1"/>
        </p:nvSpPr>
        <p:spPr>
          <a:xfrm>
            <a:off x="431800" y="365125"/>
            <a:ext cx="2133600" cy="3581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zh-CN" altLang="en-US" dirty="0"/>
          </a:p>
        </p:txBody>
      </p:sp>
      <p:sp>
        <p:nvSpPr>
          <p:cNvPr id="1048591" name="矩形 1"/>
          <p:cNvSpPr/>
          <p:nvPr userDrawn="1"/>
        </p:nvSpPr>
        <p:spPr>
          <a:xfrm>
            <a:off x="9017000" y="159615"/>
            <a:ext cx="2932931" cy="630381"/>
          </a:xfrm>
          <a:prstGeom prst="rect">
            <a:avLst/>
          </a:prstGeom>
          <a:solidFill>
            <a:srgbClr val="3B564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200" dirty="0">
                <a:solidFill>
                  <a:srgbClr val="3A554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国家中小学课程资源</a:t>
            </a:r>
          </a:p>
        </p:txBody>
      </p:sp>
      <p:pic>
        <p:nvPicPr>
          <p:cNvPr id="2097153" name="图片 8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8398334" y="146312"/>
            <a:ext cx="3551597" cy="57600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仅标题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63" name="矩形 1"/>
          <p:cNvSpPr/>
          <p:nvPr userDrawn="1"/>
        </p:nvSpPr>
        <p:spPr>
          <a:xfrm>
            <a:off x="9017000" y="159615"/>
            <a:ext cx="2932931" cy="630381"/>
          </a:xfrm>
          <a:prstGeom prst="rect">
            <a:avLst/>
          </a:prstGeom>
          <a:solidFill>
            <a:srgbClr val="3B564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200" dirty="0">
                <a:solidFill>
                  <a:srgbClr val="3B564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国家中小学课程资源</a:t>
            </a:r>
          </a:p>
        </p:txBody>
      </p:sp>
      <p:pic>
        <p:nvPicPr>
          <p:cNvPr id="2097189" name="图片 2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8398334" y="146312"/>
            <a:ext cx="3551597" cy="57600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8" name="组合 4"/>
          <p:cNvGrpSpPr/>
          <p:nvPr userDrawn="1"/>
        </p:nvGrpSpPr>
        <p:grpSpPr>
          <a:xfrm>
            <a:off x="677681" y="680291"/>
            <a:ext cx="477351" cy="423398"/>
            <a:chOff x="687306" y="641790"/>
            <a:chExt cx="493921" cy="438095"/>
          </a:xfrm>
        </p:grpSpPr>
        <p:pic>
          <p:nvPicPr>
            <p:cNvPr id="2097185" name="图形 5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 rot="5400000">
              <a:off x="814174" y="712833"/>
              <a:ext cx="438095" cy="296010"/>
            </a:xfrm>
            <a:prstGeom prst="rect">
              <a:avLst/>
            </a:prstGeom>
          </p:spPr>
        </p:pic>
        <p:pic>
          <p:nvPicPr>
            <p:cNvPr id="2097186" name="图形 6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 rot="16200000">
              <a:off x="618690" y="710409"/>
              <a:ext cx="438092" cy="300859"/>
            </a:xfrm>
            <a:prstGeom prst="rect">
              <a:avLst/>
            </a:prstGeom>
          </p:spPr>
        </p:pic>
      </p:grp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1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2026/1/16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2"/>
            </p:custDataLst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3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 dirty="0"/>
          </a:p>
        </p:txBody>
      </p:sp>
      <p:sp>
        <p:nvSpPr>
          <p:cNvPr id="7" name="标题 6"/>
          <p:cNvSpPr>
            <a:spLocks noGrp="1"/>
          </p:cNvSpPr>
          <p:nvPr>
            <p:ph type="title"/>
            <p:custDataLst>
              <p:tags r:id="rId4"/>
            </p:custDataLst>
          </p:nvPr>
        </p:nvSpPr>
        <p:spPr>
          <a:xfrm>
            <a:off x="608400" y="608400"/>
            <a:ext cx="10969200" cy="705600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83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85A6CA-0CF8-4C0F-A4EF-5C6C0D45FAAD}" type="datetimeFigureOut">
              <a:rPr lang="zh-CN" altLang="en-US" smtClean="0"/>
              <a:t>2026/1/16</a:t>
            </a:fld>
            <a:endParaRPr lang="zh-CN" altLang="en-US"/>
          </a:p>
        </p:txBody>
      </p:sp>
      <p:sp>
        <p:nvSpPr>
          <p:cNvPr id="1048684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8685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8A902-E013-4FF5-9CBD-78113C784026}" type="slidenum">
              <a:rPr lang="zh-CN" altLang="en-US" smtClean="0"/>
              <a:t>‹#›</a:t>
            </a:fld>
            <a:endParaRPr lang="zh-CN" altLang="en-US" dirty="0"/>
          </a:p>
        </p:txBody>
      </p:sp>
      <p:sp>
        <p:nvSpPr>
          <p:cNvPr id="1048686" name="标题 1"/>
          <p:cNvSpPr txBox="1"/>
          <p:nvPr userDrawn="1"/>
        </p:nvSpPr>
        <p:spPr>
          <a:xfrm>
            <a:off x="1162578" y="728664"/>
            <a:ext cx="6682317" cy="77047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b="1" kern="12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j-cs"/>
              </a:defRPr>
            </a:lvl1pPr>
          </a:lstStyle>
          <a:p>
            <a:r>
              <a:rPr lang="en-US" altLang="zh-CN" sz="3200" dirty="0">
                <a:solidFill>
                  <a:schemeClr val="bg1"/>
                </a:solidFill>
              </a:rPr>
              <a:t>《</a:t>
            </a:r>
            <a:r>
              <a:rPr lang="zh-CN" altLang="en-US" sz="3200" dirty="0">
                <a:solidFill>
                  <a:schemeClr val="bg1"/>
                </a:solidFill>
              </a:rPr>
              <a:t>新交际英语</a:t>
            </a:r>
            <a:r>
              <a:rPr lang="en-US" altLang="zh-CN" sz="3200" dirty="0">
                <a:solidFill>
                  <a:schemeClr val="bg1"/>
                </a:solidFill>
              </a:rPr>
              <a:t>》</a:t>
            </a:r>
            <a:r>
              <a:rPr lang="zh-CN" altLang="en-US" sz="3200" dirty="0">
                <a:solidFill>
                  <a:schemeClr val="bg1"/>
                </a:solidFill>
              </a:rPr>
              <a:t>（预备级）</a:t>
            </a:r>
          </a:p>
        </p:txBody>
      </p:sp>
      <p:pic>
        <p:nvPicPr>
          <p:cNvPr id="2097195" name="图片 6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353079" y="2830103"/>
            <a:ext cx="409575" cy="466725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标题和内容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81" name="文本框 6"/>
          <p:cNvSpPr txBox="1"/>
          <p:nvPr userDrawn="1"/>
        </p:nvSpPr>
        <p:spPr>
          <a:xfrm>
            <a:off x="431800" y="365125"/>
            <a:ext cx="2133600" cy="714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zh-CN" altLang="en-US" dirty="0"/>
          </a:p>
        </p:txBody>
      </p:sp>
      <p:sp>
        <p:nvSpPr>
          <p:cNvPr id="1048682" name="矩形 1"/>
          <p:cNvSpPr/>
          <p:nvPr userDrawn="1"/>
        </p:nvSpPr>
        <p:spPr>
          <a:xfrm>
            <a:off x="9017000" y="159615"/>
            <a:ext cx="2932931" cy="630381"/>
          </a:xfrm>
          <a:prstGeom prst="rect">
            <a:avLst/>
          </a:prstGeom>
          <a:solidFill>
            <a:srgbClr val="3B564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200" dirty="0">
                <a:solidFill>
                  <a:srgbClr val="3A554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国家中小学课程资源</a:t>
            </a:r>
          </a:p>
        </p:txBody>
      </p:sp>
      <p:pic>
        <p:nvPicPr>
          <p:cNvPr id="2097194" name="图片 8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8398334" y="146312"/>
            <a:ext cx="3551597" cy="57600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仅标题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87" name="矩形 1"/>
          <p:cNvSpPr/>
          <p:nvPr userDrawn="1"/>
        </p:nvSpPr>
        <p:spPr>
          <a:xfrm>
            <a:off x="9017000" y="159615"/>
            <a:ext cx="2932931" cy="630381"/>
          </a:xfrm>
          <a:prstGeom prst="rect">
            <a:avLst/>
          </a:prstGeom>
          <a:solidFill>
            <a:srgbClr val="3B564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200" dirty="0">
                <a:solidFill>
                  <a:srgbClr val="3B564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国家中小学课程资源</a:t>
            </a:r>
          </a:p>
        </p:txBody>
      </p:sp>
      <p:pic>
        <p:nvPicPr>
          <p:cNvPr id="2097196" name="图片 2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8398334" y="146312"/>
            <a:ext cx="3551597" cy="57600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标题和内容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文本框 6"/>
          <p:cNvSpPr txBox="1"/>
          <p:nvPr userDrawn="1"/>
        </p:nvSpPr>
        <p:spPr>
          <a:xfrm>
            <a:off x="431800" y="365125"/>
            <a:ext cx="2133600" cy="714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zh-CN" altLang="en-US" dirty="0"/>
          </a:p>
        </p:txBody>
      </p:sp>
      <p:sp>
        <p:nvSpPr>
          <p:cNvPr id="2" name="矩形 1"/>
          <p:cNvSpPr/>
          <p:nvPr userDrawn="1"/>
        </p:nvSpPr>
        <p:spPr>
          <a:xfrm>
            <a:off x="9017000" y="159615"/>
            <a:ext cx="2932931" cy="630381"/>
          </a:xfrm>
          <a:prstGeom prst="rect">
            <a:avLst/>
          </a:prstGeom>
          <a:solidFill>
            <a:srgbClr val="3B564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200" dirty="0">
                <a:solidFill>
                  <a:srgbClr val="3A554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国家中小学课程资源</a:t>
            </a:r>
          </a:p>
        </p:txBody>
      </p:sp>
      <p:pic>
        <p:nvPicPr>
          <p:cNvPr id="9" name="图片 8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8334" y="146312"/>
            <a:ext cx="3551597" cy="576000"/>
          </a:xfrm>
          <a:prstGeom prst="rect">
            <a:avLst/>
          </a:prstGeom>
        </p:spPr>
      </p:pic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8.xml"/><Relationship Id="rId2" Type="http://schemas.openxmlformats.org/officeDocument/2006/relationships/slideLayout" Target="../slideLayouts/slideLayout7.xm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.jpeg"/><Relationship Id="rId4" Type="http://schemas.openxmlformats.org/officeDocument/2006/relationships/theme" Target="../theme/theme2.xml"/></Relationships>
</file>

<file path=ppt/slideMasters/_rels/slideMaster3.xml.rels><?xml version="1.0" encoding="UTF-8" standalone="yes"?>
<Relationships xmlns="http://schemas.openxmlformats.org/package/2006/relationships"><Relationship Id="rId13" Type="http://schemas.openxmlformats.org/officeDocument/2006/relationships/slideLayout" Target="../slideLayouts/slideLayout21.xml"/><Relationship Id="rId18" Type="http://schemas.openxmlformats.org/officeDocument/2006/relationships/slideLayout" Target="../slideLayouts/slideLayout26.xml"/><Relationship Id="rId26" Type="http://schemas.openxmlformats.org/officeDocument/2006/relationships/slideLayout" Target="../slideLayouts/slideLayout34.xml"/><Relationship Id="rId39" Type="http://schemas.openxmlformats.org/officeDocument/2006/relationships/slideLayout" Target="../slideLayouts/slideLayout47.xml"/><Relationship Id="rId21" Type="http://schemas.openxmlformats.org/officeDocument/2006/relationships/slideLayout" Target="../slideLayouts/slideLayout29.xml"/><Relationship Id="rId34" Type="http://schemas.openxmlformats.org/officeDocument/2006/relationships/slideLayout" Target="../slideLayouts/slideLayout42.xml"/><Relationship Id="rId42" Type="http://schemas.openxmlformats.org/officeDocument/2006/relationships/slideLayout" Target="../slideLayouts/slideLayout50.xml"/><Relationship Id="rId7" Type="http://schemas.openxmlformats.org/officeDocument/2006/relationships/slideLayout" Target="../slideLayouts/slideLayout15.xml"/><Relationship Id="rId2" Type="http://schemas.openxmlformats.org/officeDocument/2006/relationships/slideLayout" Target="../slideLayouts/slideLayout10.xml"/><Relationship Id="rId16" Type="http://schemas.openxmlformats.org/officeDocument/2006/relationships/slideLayout" Target="../slideLayouts/slideLayout24.xml"/><Relationship Id="rId20" Type="http://schemas.openxmlformats.org/officeDocument/2006/relationships/slideLayout" Target="../slideLayouts/slideLayout28.xml"/><Relationship Id="rId29" Type="http://schemas.openxmlformats.org/officeDocument/2006/relationships/slideLayout" Target="../slideLayouts/slideLayout37.xml"/><Relationship Id="rId41" Type="http://schemas.openxmlformats.org/officeDocument/2006/relationships/slideLayout" Target="../slideLayouts/slideLayout49.xml"/><Relationship Id="rId1" Type="http://schemas.openxmlformats.org/officeDocument/2006/relationships/slideLayout" Target="../slideLayouts/slideLayout9.xml"/><Relationship Id="rId6" Type="http://schemas.openxmlformats.org/officeDocument/2006/relationships/slideLayout" Target="../slideLayouts/slideLayout14.xml"/><Relationship Id="rId11" Type="http://schemas.openxmlformats.org/officeDocument/2006/relationships/slideLayout" Target="../slideLayouts/slideLayout19.xml"/><Relationship Id="rId24" Type="http://schemas.openxmlformats.org/officeDocument/2006/relationships/slideLayout" Target="../slideLayouts/slideLayout32.xml"/><Relationship Id="rId32" Type="http://schemas.openxmlformats.org/officeDocument/2006/relationships/slideLayout" Target="../slideLayouts/slideLayout40.xml"/><Relationship Id="rId37" Type="http://schemas.openxmlformats.org/officeDocument/2006/relationships/slideLayout" Target="../slideLayouts/slideLayout45.xml"/><Relationship Id="rId40" Type="http://schemas.openxmlformats.org/officeDocument/2006/relationships/slideLayout" Target="../slideLayouts/slideLayout48.xml"/><Relationship Id="rId5" Type="http://schemas.openxmlformats.org/officeDocument/2006/relationships/slideLayout" Target="../slideLayouts/slideLayout13.xml"/><Relationship Id="rId15" Type="http://schemas.openxmlformats.org/officeDocument/2006/relationships/slideLayout" Target="../slideLayouts/slideLayout23.xml"/><Relationship Id="rId23" Type="http://schemas.openxmlformats.org/officeDocument/2006/relationships/slideLayout" Target="../slideLayouts/slideLayout31.xml"/><Relationship Id="rId28" Type="http://schemas.openxmlformats.org/officeDocument/2006/relationships/slideLayout" Target="../slideLayouts/slideLayout36.xml"/><Relationship Id="rId36" Type="http://schemas.openxmlformats.org/officeDocument/2006/relationships/slideLayout" Target="../slideLayouts/slideLayout44.xml"/><Relationship Id="rId10" Type="http://schemas.openxmlformats.org/officeDocument/2006/relationships/slideLayout" Target="../slideLayouts/slideLayout18.xml"/><Relationship Id="rId19" Type="http://schemas.openxmlformats.org/officeDocument/2006/relationships/slideLayout" Target="../slideLayouts/slideLayout27.xml"/><Relationship Id="rId31" Type="http://schemas.openxmlformats.org/officeDocument/2006/relationships/slideLayout" Target="../slideLayouts/slideLayout39.xml"/><Relationship Id="rId4" Type="http://schemas.openxmlformats.org/officeDocument/2006/relationships/slideLayout" Target="../slideLayouts/slideLayout12.xml"/><Relationship Id="rId9" Type="http://schemas.openxmlformats.org/officeDocument/2006/relationships/slideLayout" Target="../slideLayouts/slideLayout17.xml"/><Relationship Id="rId14" Type="http://schemas.openxmlformats.org/officeDocument/2006/relationships/slideLayout" Target="../slideLayouts/slideLayout22.xml"/><Relationship Id="rId22" Type="http://schemas.openxmlformats.org/officeDocument/2006/relationships/slideLayout" Target="../slideLayouts/slideLayout30.xml"/><Relationship Id="rId27" Type="http://schemas.openxmlformats.org/officeDocument/2006/relationships/slideLayout" Target="../slideLayouts/slideLayout35.xml"/><Relationship Id="rId30" Type="http://schemas.openxmlformats.org/officeDocument/2006/relationships/slideLayout" Target="../slideLayouts/slideLayout38.xml"/><Relationship Id="rId35" Type="http://schemas.openxmlformats.org/officeDocument/2006/relationships/slideLayout" Target="../slideLayouts/slideLayout43.xml"/><Relationship Id="rId43" Type="http://schemas.openxmlformats.org/officeDocument/2006/relationships/theme" Target="../theme/theme3.xml"/><Relationship Id="rId8" Type="http://schemas.openxmlformats.org/officeDocument/2006/relationships/slideLayout" Target="../slideLayouts/slideLayout16.xml"/><Relationship Id="rId3" Type="http://schemas.openxmlformats.org/officeDocument/2006/relationships/slideLayout" Target="../slideLayouts/slideLayout11.xml"/><Relationship Id="rId12" Type="http://schemas.openxmlformats.org/officeDocument/2006/relationships/slideLayout" Target="../slideLayouts/slideLayout20.xml"/><Relationship Id="rId17" Type="http://schemas.openxmlformats.org/officeDocument/2006/relationships/slideLayout" Target="../slideLayouts/slideLayout25.xml"/><Relationship Id="rId25" Type="http://schemas.openxmlformats.org/officeDocument/2006/relationships/slideLayout" Target="../slideLayouts/slideLayout33.xml"/><Relationship Id="rId33" Type="http://schemas.openxmlformats.org/officeDocument/2006/relationships/slideLayout" Target="../slideLayouts/slideLayout41.xml"/><Relationship Id="rId38" Type="http://schemas.openxmlformats.org/officeDocument/2006/relationships/slideLayout" Target="../slideLayouts/slideLayout46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76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685A6CA-0CF8-4C0F-A4EF-5C6C0D45FAAD}" type="datetimeFigureOut">
              <a:rPr lang="zh-CN" altLang="en-US" smtClean="0"/>
              <a:t>2026/1/16</a:t>
            </a:fld>
            <a:endParaRPr lang="zh-CN" altLang="en-US"/>
          </a:p>
        </p:txBody>
      </p:sp>
      <p:sp>
        <p:nvSpPr>
          <p:cNvPr id="1048577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1048578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7E8A902-E013-4FF5-9CBD-78113C78402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400" kern="1200">
          <a:solidFill>
            <a:schemeClr val="tx1"/>
          </a:solidFill>
          <a:latin typeface="黑体" panose="02010609060101010101" pitchFamily="49" charset="-122"/>
          <a:ea typeface="黑体" panose="02010609060101010101" pitchFamily="49" charset="-122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5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78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685A6CA-0CF8-4C0F-A4EF-5C6C0D45FAAD}" type="datetimeFigureOut">
              <a:rPr lang="zh-CN" altLang="en-US" smtClean="0"/>
              <a:t>2026/1/16</a:t>
            </a:fld>
            <a:endParaRPr lang="zh-CN" altLang="en-US"/>
          </a:p>
        </p:txBody>
      </p:sp>
      <p:sp>
        <p:nvSpPr>
          <p:cNvPr id="1048679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1048680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7E8A902-E013-4FF5-9CBD-78113C78402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5" r:id="rId1"/>
    <p:sldLayoutId id="2147483656" r:id="rId2"/>
    <p:sldLayoutId id="2147483657" r:id="rId3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400" kern="1200">
          <a:solidFill>
            <a:schemeClr val="tx1"/>
          </a:solidFill>
          <a:latin typeface="黑体" panose="02010609060101010101" pitchFamily="49" charset="-122"/>
          <a:ea typeface="黑体" panose="02010609060101010101" pitchFamily="49" charset="-122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60" r:id="rId2"/>
    <p:sldLayoutId id="2147483661" r:id="rId3"/>
    <p:sldLayoutId id="2147483662" r:id="rId4"/>
    <p:sldLayoutId id="2147483663" r:id="rId5"/>
    <p:sldLayoutId id="2147483664" r:id="rId6"/>
    <p:sldLayoutId id="2147483665" r:id="rId7"/>
    <p:sldLayoutId id="2147483666" r:id="rId8"/>
    <p:sldLayoutId id="2147483667" r:id="rId9"/>
    <p:sldLayoutId id="2147483668" r:id="rId10"/>
    <p:sldLayoutId id="2147483669" r:id="rId11"/>
    <p:sldLayoutId id="2147483670" r:id="rId12"/>
    <p:sldLayoutId id="2147483671" r:id="rId13"/>
    <p:sldLayoutId id="2147483672" r:id="rId14"/>
    <p:sldLayoutId id="2147483673" r:id="rId15"/>
    <p:sldLayoutId id="2147483674" r:id="rId16"/>
    <p:sldLayoutId id="2147483675" r:id="rId17"/>
    <p:sldLayoutId id="2147483676" r:id="rId18"/>
    <p:sldLayoutId id="2147483677" r:id="rId19"/>
    <p:sldLayoutId id="2147483678" r:id="rId20"/>
    <p:sldLayoutId id="2147483679" r:id="rId21"/>
    <p:sldLayoutId id="2147483680" r:id="rId22"/>
    <p:sldLayoutId id="2147483681" r:id="rId23"/>
    <p:sldLayoutId id="2147483682" r:id="rId24"/>
    <p:sldLayoutId id="2147483683" r:id="rId25"/>
    <p:sldLayoutId id="2147483684" r:id="rId26"/>
    <p:sldLayoutId id="2147483685" r:id="rId27"/>
    <p:sldLayoutId id="2147483686" r:id="rId28"/>
    <p:sldLayoutId id="2147483687" r:id="rId29"/>
    <p:sldLayoutId id="2147483688" r:id="rId30"/>
    <p:sldLayoutId id="2147483689" r:id="rId31"/>
    <p:sldLayoutId id="2147483690" r:id="rId32"/>
    <p:sldLayoutId id="2147483691" r:id="rId33"/>
    <p:sldLayoutId id="2147483692" r:id="rId34"/>
    <p:sldLayoutId id="2147483693" r:id="rId35"/>
    <p:sldLayoutId id="2147483694" r:id="rId36"/>
    <p:sldLayoutId id="2147483695" r:id="rId37"/>
    <p:sldLayoutId id="2147483696" r:id="rId38"/>
    <p:sldLayoutId id="2147483697" r:id="rId39"/>
    <p:sldLayoutId id="2147483698" r:id="rId40"/>
    <p:sldLayoutId id="2147483699" r:id="rId41"/>
    <p:sldLayoutId id="2147483700" r:id="rId4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13" Type="http://schemas.openxmlformats.org/officeDocument/2006/relationships/image" Target="../media/image16.png"/><Relationship Id="rId3" Type="http://schemas.openxmlformats.org/officeDocument/2006/relationships/audio" Target="NULL" TargetMode="External"/><Relationship Id="rId7" Type="http://schemas.openxmlformats.org/officeDocument/2006/relationships/image" Target="../media/image10.png"/><Relationship Id="rId12" Type="http://schemas.openxmlformats.org/officeDocument/2006/relationships/image" Target="../media/image15.png"/><Relationship Id="rId2" Type="http://schemas.openxmlformats.org/officeDocument/2006/relationships/tags" Target="../tags/tag8.xml"/><Relationship Id="rId16" Type="http://schemas.openxmlformats.org/officeDocument/2006/relationships/image" Target="../media/image19.png"/><Relationship Id="rId1" Type="http://schemas.openxmlformats.org/officeDocument/2006/relationships/tags" Target="../tags/tag7.xml"/><Relationship Id="rId6" Type="http://schemas.openxmlformats.org/officeDocument/2006/relationships/notesSlide" Target="../notesSlides/notesSlide3.xml"/><Relationship Id="rId11" Type="http://schemas.openxmlformats.org/officeDocument/2006/relationships/image" Target="../media/image14.png"/><Relationship Id="rId5" Type="http://schemas.openxmlformats.org/officeDocument/2006/relationships/slideLayout" Target="../slideLayouts/slideLayout2.xml"/><Relationship Id="rId15" Type="http://schemas.openxmlformats.org/officeDocument/2006/relationships/image" Target="../media/image18.png"/><Relationship Id="rId10" Type="http://schemas.openxmlformats.org/officeDocument/2006/relationships/image" Target="../media/image13.png"/><Relationship Id="rId4" Type="http://schemas.microsoft.com/office/2007/relationships/media" Target="../media/media1.mp3"/><Relationship Id="rId9" Type="http://schemas.openxmlformats.org/officeDocument/2006/relationships/image" Target="../media/image12.png"/><Relationship Id="rId14" Type="http://schemas.openxmlformats.org/officeDocument/2006/relationships/image" Target="../media/image17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13" Type="http://schemas.openxmlformats.org/officeDocument/2006/relationships/image" Target="../media/image17.png"/><Relationship Id="rId3" Type="http://schemas.microsoft.com/office/2007/relationships/media" Target="../media/media2.mp3"/><Relationship Id="rId7" Type="http://schemas.openxmlformats.org/officeDocument/2006/relationships/image" Target="../media/image11.png"/><Relationship Id="rId12" Type="http://schemas.openxmlformats.org/officeDocument/2006/relationships/image" Target="../media/image16.png"/><Relationship Id="rId2" Type="http://schemas.openxmlformats.org/officeDocument/2006/relationships/audio" Target="NULL" TargetMode="External"/><Relationship Id="rId1" Type="http://schemas.openxmlformats.org/officeDocument/2006/relationships/tags" Target="../tags/tag9.xml"/><Relationship Id="rId6" Type="http://schemas.openxmlformats.org/officeDocument/2006/relationships/image" Target="../media/image10.png"/><Relationship Id="rId11" Type="http://schemas.openxmlformats.org/officeDocument/2006/relationships/image" Target="../media/image15.png"/><Relationship Id="rId5" Type="http://schemas.openxmlformats.org/officeDocument/2006/relationships/image" Target="../media/image19.png"/><Relationship Id="rId10" Type="http://schemas.openxmlformats.org/officeDocument/2006/relationships/image" Target="../media/image14.png"/><Relationship Id="rId4" Type="http://schemas.openxmlformats.org/officeDocument/2006/relationships/slideLayout" Target="../slideLayouts/slideLayout2.xml"/><Relationship Id="rId9" Type="http://schemas.openxmlformats.org/officeDocument/2006/relationships/image" Target="../media/image13.png"/><Relationship Id="rId14" Type="http://schemas.openxmlformats.org/officeDocument/2006/relationships/image" Target="../media/image18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13" Type="http://schemas.openxmlformats.org/officeDocument/2006/relationships/image" Target="../media/image18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12.png"/><Relationship Id="rId12" Type="http://schemas.openxmlformats.org/officeDocument/2006/relationships/image" Target="../media/image17.png"/><Relationship Id="rId2" Type="http://schemas.microsoft.com/office/2007/relationships/media" Target="../media/media1.mp3"/><Relationship Id="rId1" Type="http://schemas.openxmlformats.org/officeDocument/2006/relationships/audio" Target="NULL" TargetMode="External"/><Relationship Id="rId6" Type="http://schemas.openxmlformats.org/officeDocument/2006/relationships/image" Target="../media/image11.png"/><Relationship Id="rId11" Type="http://schemas.openxmlformats.org/officeDocument/2006/relationships/image" Target="../media/image16.png"/><Relationship Id="rId5" Type="http://schemas.openxmlformats.org/officeDocument/2006/relationships/image" Target="../media/image10.png"/><Relationship Id="rId10" Type="http://schemas.openxmlformats.org/officeDocument/2006/relationships/image" Target="../media/image15.png"/><Relationship Id="rId4" Type="http://schemas.openxmlformats.org/officeDocument/2006/relationships/image" Target="../media/image19.png"/><Relationship Id="rId9" Type="http://schemas.openxmlformats.org/officeDocument/2006/relationships/image" Target="../media/image14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13" Type="http://schemas.openxmlformats.org/officeDocument/2006/relationships/image" Target="../media/image18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12.png"/><Relationship Id="rId12" Type="http://schemas.openxmlformats.org/officeDocument/2006/relationships/image" Target="../media/image17.png"/><Relationship Id="rId2" Type="http://schemas.microsoft.com/office/2007/relationships/media" Target="../media/media1.mp3"/><Relationship Id="rId1" Type="http://schemas.openxmlformats.org/officeDocument/2006/relationships/audio" Target="NULL" TargetMode="External"/><Relationship Id="rId6" Type="http://schemas.openxmlformats.org/officeDocument/2006/relationships/image" Target="../media/image11.png"/><Relationship Id="rId11" Type="http://schemas.openxmlformats.org/officeDocument/2006/relationships/image" Target="../media/image16.png"/><Relationship Id="rId5" Type="http://schemas.openxmlformats.org/officeDocument/2006/relationships/image" Target="../media/image10.png"/><Relationship Id="rId10" Type="http://schemas.openxmlformats.org/officeDocument/2006/relationships/image" Target="../media/image15.png"/><Relationship Id="rId4" Type="http://schemas.openxmlformats.org/officeDocument/2006/relationships/image" Target="../media/image19.png"/><Relationship Id="rId9" Type="http://schemas.openxmlformats.org/officeDocument/2006/relationships/image" Target="../media/image14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microsoft.com/office/2007/relationships/media" Target="../media/media2.mp3"/><Relationship Id="rId1" Type="http://schemas.openxmlformats.org/officeDocument/2006/relationships/audio" Target="NULL" TargetMode="External"/><Relationship Id="rId5" Type="http://schemas.openxmlformats.org/officeDocument/2006/relationships/image" Target="../media/image19.png"/><Relationship Id="rId4" Type="http://schemas.openxmlformats.org/officeDocument/2006/relationships/image" Target="../media/image22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png"/><Relationship Id="rId3" Type="http://schemas.openxmlformats.org/officeDocument/2006/relationships/image" Target="../media/image23.png"/><Relationship Id="rId7" Type="http://schemas.openxmlformats.org/officeDocument/2006/relationships/image" Target="../media/image27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6.png"/><Relationship Id="rId5" Type="http://schemas.openxmlformats.org/officeDocument/2006/relationships/image" Target="../media/image25.png"/><Relationship Id="rId4" Type="http://schemas.openxmlformats.org/officeDocument/2006/relationships/image" Target="../media/image24.png"/><Relationship Id="rId9" Type="http://schemas.openxmlformats.org/officeDocument/2006/relationships/image" Target="../media/image29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microsoft.com/office/2007/relationships/media" Target="../media/media2.mp3"/><Relationship Id="rId1" Type="http://schemas.openxmlformats.org/officeDocument/2006/relationships/audio" Target="NULL" TargetMode="External"/><Relationship Id="rId4" Type="http://schemas.openxmlformats.org/officeDocument/2006/relationships/image" Target="../media/image19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microsoft.com/office/2007/relationships/media" Target="../media/media2.mp3"/><Relationship Id="rId1" Type="http://schemas.openxmlformats.org/officeDocument/2006/relationships/audio" Target="NULL" TargetMode="External"/><Relationship Id="rId5" Type="http://schemas.openxmlformats.org/officeDocument/2006/relationships/image" Target="../media/image22.png"/><Relationship Id="rId4" Type="http://schemas.openxmlformats.org/officeDocument/2006/relationships/image" Target="../media/image19.pn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31.png"/><Relationship Id="rId2" Type="http://schemas.microsoft.com/office/2007/relationships/media" Target="../media/media1.mp3"/><Relationship Id="rId1" Type="http://schemas.openxmlformats.org/officeDocument/2006/relationships/audio" Target="NULL" TargetMode="External"/><Relationship Id="rId6" Type="http://schemas.openxmlformats.org/officeDocument/2006/relationships/image" Target="../media/image19.png"/><Relationship Id="rId5" Type="http://schemas.openxmlformats.org/officeDocument/2006/relationships/image" Target="../media/image30.png"/><Relationship Id="rId4" Type="http://schemas.openxmlformats.org/officeDocument/2006/relationships/notesSlide" Target="../notesSlides/notesSlide5.xml"/><Relationship Id="rId9" Type="http://schemas.openxmlformats.org/officeDocument/2006/relationships/image" Target="../media/image24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microsoft.com/office/2007/relationships/media" Target="../media/media2.mp3"/><Relationship Id="rId1" Type="http://schemas.openxmlformats.org/officeDocument/2006/relationships/audio" Target="NULL" TargetMode="External"/><Relationship Id="rId4" Type="http://schemas.openxmlformats.org/officeDocument/2006/relationships/image" Target="../media/image19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microsoft.com/office/2007/relationships/media" Target="../media/media2.mp3"/><Relationship Id="rId1" Type="http://schemas.openxmlformats.org/officeDocument/2006/relationships/audio" Target="NULL" TargetMode="External"/><Relationship Id="rId5" Type="http://schemas.openxmlformats.org/officeDocument/2006/relationships/image" Target="../media/image22.png"/><Relationship Id="rId4" Type="http://schemas.openxmlformats.org/officeDocument/2006/relationships/image" Target="../media/image19.png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5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34.png"/><Relationship Id="rId2" Type="http://schemas.microsoft.com/office/2007/relationships/media" Target="../media/media1.mp3"/><Relationship Id="rId1" Type="http://schemas.openxmlformats.org/officeDocument/2006/relationships/audio" Target="NULL" TargetMode="External"/><Relationship Id="rId6" Type="http://schemas.openxmlformats.org/officeDocument/2006/relationships/image" Target="../media/image33.png"/><Relationship Id="rId5" Type="http://schemas.openxmlformats.org/officeDocument/2006/relationships/image" Target="../media/image19.png"/><Relationship Id="rId4" Type="http://schemas.openxmlformats.org/officeDocument/2006/relationships/image" Target="../media/image32.png"/><Relationship Id="rId9" Type="http://schemas.openxmlformats.org/officeDocument/2006/relationships/image" Target="../media/image36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microsoft.com/office/2007/relationships/media" Target="../media/media2.mp3"/><Relationship Id="rId1" Type="http://schemas.openxmlformats.org/officeDocument/2006/relationships/audio" Target="NULL" TargetMode="External"/><Relationship Id="rId5" Type="http://schemas.openxmlformats.org/officeDocument/2006/relationships/image" Target="../media/image19.png"/><Relationship Id="rId4" Type="http://schemas.openxmlformats.org/officeDocument/2006/relationships/notesSlide" Target="../notesSlides/notesSlide6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microsoft.com/office/2007/relationships/media" Target="../media/media2.mp3"/><Relationship Id="rId1" Type="http://schemas.openxmlformats.org/officeDocument/2006/relationships/audio" Target="NULL" TargetMode="External"/><Relationship Id="rId5" Type="http://schemas.openxmlformats.org/officeDocument/2006/relationships/image" Target="../media/image22.png"/><Relationship Id="rId4" Type="http://schemas.openxmlformats.org/officeDocument/2006/relationships/image" Target="../media/image19.png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0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97161" name="图片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53079" y="2830103"/>
            <a:ext cx="409575" cy="466725"/>
          </a:xfrm>
          <a:prstGeom prst="rect">
            <a:avLst/>
          </a:prstGeom>
        </p:spPr>
      </p:pic>
      <p:sp>
        <p:nvSpPr>
          <p:cNvPr id="1048588" name="文本2"/>
          <p:cNvSpPr txBox="1"/>
          <p:nvPr/>
        </p:nvSpPr>
        <p:spPr>
          <a:xfrm>
            <a:off x="209550" y="1554480"/>
            <a:ext cx="12195810" cy="2470150"/>
          </a:xfrm>
          <a:prstGeom prst="rect">
            <a:avLst/>
          </a:prstGeom>
          <a:noFill/>
        </p:spPr>
        <p:txBody>
          <a:bodyPr anchor="t"/>
          <a:lstStyle/>
          <a:p>
            <a:pPr marL="0" algn="ctr">
              <a:lnSpc>
                <a:spcPct val="150000"/>
              </a:lnSpc>
            </a:pPr>
            <a:r>
              <a:rPr lang="zh-CN" altLang="en-US" sz="4000" b="1" i="0" dirty="0">
                <a:solidFill>
                  <a:srgbClr val="FFFFFF">
                    <a:alpha val="100000"/>
                  </a:srgbClr>
                </a:solidFill>
                <a:latin typeface="Times New Roman" panose="02020603050405020304" pitchFamily="18" charset="0"/>
                <a:ea typeface="Times New Roman" panose="02020603050405020304"/>
                <a:cs typeface="Times New Roman" panose="02020603050405020304" pitchFamily="18" charset="0"/>
              </a:rPr>
              <a:t>Unit </a:t>
            </a:r>
            <a:r>
              <a:rPr lang="en-US" altLang="zh-CN" sz="4000" b="1" i="0" dirty="0">
                <a:solidFill>
                  <a:srgbClr val="FFFFFF">
                    <a:alpha val="100000"/>
                  </a:srgbClr>
                </a:solidFill>
                <a:latin typeface="Times New Roman" panose="02020603050405020304" pitchFamily="18" charset="0"/>
                <a:ea typeface="Times New Roman" panose="02020603050405020304"/>
                <a:cs typeface="Times New Roman" panose="02020603050405020304" pitchFamily="18" charset="0"/>
              </a:rPr>
              <a:t>5</a:t>
            </a:r>
            <a:r>
              <a:rPr lang="zh-CN" altLang="en-US" sz="4000" b="1" i="0" dirty="0">
                <a:solidFill>
                  <a:srgbClr val="FFFFFF">
                    <a:alpha val="100000"/>
                  </a:srgbClr>
                </a:solidFill>
                <a:latin typeface="Times New Roman" panose="02020603050405020304" pitchFamily="18" charset="0"/>
                <a:ea typeface="Times New Roman" panose="02020603050405020304"/>
                <a:cs typeface="Times New Roman" panose="02020603050405020304" pitchFamily="18" charset="0"/>
              </a:rPr>
              <a:t> </a:t>
            </a:r>
            <a:r>
              <a:rPr lang="en-US" altLang="zh-CN" sz="4000" b="1" i="0" dirty="0">
                <a:solidFill>
                  <a:srgbClr val="FFFFFF">
                    <a:alpha val="100000"/>
                  </a:srgbClr>
                </a:solidFill>
                <a:latin typeface="Times New Roman" panose="02020603050405020304" pitchFamily="18" charset="0"/>
                <a:ea typeface="Times New Roman" panose="02020603050405020304"/>
                <a:cs typeface="Times New Roman" panose="02020603050405020304" pitchFamily="18" charset="0"/>
              </a:rPr>
              <a:t>My room</a:t>
            </a:r>
            <a:endParaRPr lang="zh-CN" altLang="en-US" sz="4000" b="1" i="0" dirty="0">
              <a:solidFill>
                <a:srgbClr val="FFFFFF">
                  <a:alpha val="100000"/>
                </a:srgbClr>
              </a:solidFill>
              <a:latin typeface="Times New Roman" panose="02020603050405020304" pitchFamily="18" charset="0"/>
              <a:ea typeface="Times New Roman" panose="02020603050405020304"/>
              <a:cs typeface="Times New Roman" panose="02020603050405020304" pitchFamily="18" charset="0"/>
            </a:endParaRPr>
          </a:p>
          <a:p>
            <a:pPr algn="ctr">
              <a:lnSpc>
                <a:spcPct val="150000"/>
              </a:lnSpc>
            </a:pPr>
            <a:r>
              <a:rPr lang="en-US" altLang="en-GB" sz="28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ea"/>
              </a:rPr>
              <a:t>P</a:t>
            </a:r>
            <a:r>
              <a:rPr lang="en-US" altLang="zh-CN" sz="28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ea"/>
              </a:rPr>
              <a:t>eriod 1 Let’s chant!</a:t>
            </a:r>
            <a:endParaRPr lang="zh-CN" altLang="en-US" sz="2800" b="1" i="0" dirty="0">
              <a:solidFill>
                <a:srgbClr val="FFFFFF">
                  <a:alpha val="100000"/>
                </a:srgbClr>
              </a:solidFill>
              <a:latin typeface="Times New Roman" panose="02020603050405020304" pitchFamily="18" charset="0"/>
              <a:ea typeface="Arial" panose="020B0604020202020204"/>
              <a:cs typeface="Times New Roman" panose="02020603050405020304" pitchFamily="18" charset="0"/>
            </a:endParaRPr>
          </a:p>
        </p:txBody>
      </p:sp>
      <p:grpSp>
        <p:nvGrpSpPr>
          <p:cNvPr id="122" name="组合1"/>
          <p:cNvGrpSpPr/>
          <p:nvPr/>
        </p:nvGrpSpPr>
        <p:grpSpPr>
          <a:xfrm>
            <a:off x="615949" y="841693"/>
            <a:ext cx="9757410" cy="1170305"/>
            <a:chOff x="-853440" y="49530"/>
            <a:chExt cx="9757410" cy="1170305"/>
          </a:xfrm>
        </p:grpSpPr>
        <p:sp>
          <p:nvSpPr>
            <p:cNvPr id="1048590" name="形状1"/>
            <p:cNvSpPr txBox="1"/>
            <p:nvPr/>
          </p:nvSpPr>
          <p:spPr>
            <a:xfrm>
              <a:off x="3810" y="49530"/>
              <a:ext cx="2951016" cy="584775"/>
            </a:xfrm>
            <a:prstGeom prst="rect">
              <a:avLst/>
            </a:prstGeom>
            <a:solidFill>
              <a:srgbClr val="3B5643">
                <a:alpha val="100000"/>
              </a:srgbClr>
            </a:solidFill>
            <a:ln w="9525">
              <a:solidFill>
                <a:srgbClr val="385623">
                  <a:alpha val="100000"/>
                </a:srgbClr>
              </a:solidFill>
              <a:prstDash val="solid"/>
            </a:ln>
          </p:spPr>
          <p:txBody>
            <a:bodyPr anchor="ctr"/>
            <a:lstStyle/>
            <a:p>
              <a:pPr marL="0" algn="ctr"/>
              <a:endParaRPr/>
            </a:p>
          </p:txBody>
        </p:sp>
        <p:sp>
          <p:nvSpPr>
            <p:cNvPr id="1048591" name="文本4"/>
            <p:cNvSpPr txBox="1"/>
            <p:nvPr/>
          </p:nvSpPr>
          <p:spPr>
            <a:xfrm>
              <a:off x="-853440" y="49530"/>
              <a:ext cx="9757410" cy="1170305"/>
            </a:xfrm>
            <a:prstGeom prst="rect">
              <a:avLst/>
            </a:prstGeom>
            <a:noFill/>
          </p:spPr>
          <p:txBody>
            <a:bodyPr anchor="t"/>
            <a:lstStyle/>
            <a:p>
              <a:pPr marL="0" algn="l">
                <a:lnSpc>
                  <a:spcPts val="3800"/>
                </a:lnSpc>
              </a:pPr>
              <a:r>
                <a:rPr lang="zh-CN" altLang="en-US" sz="3600" b="1" i="0" dirty="0">
                  <a:solidFill>
                    <a:srgbClr val="FFFFFF">
                      <a:alpha val="100000"/>
                    </a:srgb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《新启航英语</a:t>
              </a:r>
              <a:r>
                <a:rPr lang="zh-CN" altLang="en-US" sz="3600" b="1" dirty="0">
                  <a:solidFill>
                    <a:srgbClr val="FFFFFF">
                      <a:alpha val="100000"/>
                    </a:srgb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+mn-ea"/>
                </a:rPr>
                <a:t>》（预备级）</a:t>
              </a:r>
              <a:endParaRPr lang="zh-CN" altLang="en-US" sz="4800" b="1" i="0" dirty="0">
                <a:solidFill>
                  <a:srgbClr val="FFFFFF">
                    <a:alpha val="100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marL="0" algn="l">
                <a:lnSpc>
                  <a:spcPts val="3800"/>
                </a:lnSpc>
              </a:pPr>
              <a:endParaRPr lang="zh-CN" altLang="en-US" sz="4800" b="1" i="0" dirty="0">
                <a:solidFill>
                  <a:srgbClr val="FFFFFF">
                    <a:alpha val="100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2" name="副标题 2">
            <a:extLst>
              <a:ext uri="{FF2B5EF4-FFF2-40B4-BE49-F238E27FC236}">
                <a16:creationId xmlns:a16="http://schemas.microsoft.com/office/drawing/2014/main" id="{A198A8ED-BE42-409C-7CC9-73CBAC8E16B6}"/>
              </a:ext>
            </a:extLst>
          </p:cNvPr>
          <p:cNvSpPr txBox="1"/>
          <p:nvPr/>
        </p:nvSpPr>
        <p:spPr>
          <a:xfrm>
            <a:off x="1675152" y="3891371"/>
            <a:ext cx="9740650" cy="994321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b="1" kern="1200">
                <a:solidFill>
                  <a:schemeClr val="bg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zh-CN" altLang="en-US" sz="2800" dirty="0"/>
              <a:t>册    次：一年级下册               学    科：英语（外研社版）</a:t>
            </a:r>
          </a:p>
          <a:p>
            <a:pPr>
              <a:lnSpc>
                <a:spcPct val="100000"/>
              </a:lnSpc>
            </a:pPr>
            <a:r>
              <a:rPr lang="zh-CN" altLang="en-US" sz="2800" dirty="0"/>
              <a:t>主讲人：钟乐艳</a:t>
            </a:r>
            <a:r>
              <a:rPr lang="en-US" altLang="zh-CN" sz="2800" dirty="0"/>
              <a:t>   </a:t>
            </a:r>
            <a:r>
              <a:rPr lang="zh-CN" altLang="en-US" sz="2800" dirty="0"/>
              <a:t>                    学    校：成都市实验小学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文本框 35"/>
          <p:cNvSpPr txBox="1"/>
          <p:nvPr>
            <p:custDataLst>
              <p:tags r:id="rId1"/>
            </p:custDataLst>
          </p:nvPr>
        </p:nvSpPr>
        <p:spPr>
          <a:xfrm>
            <a:off x="1423791" y="2716763"/>
            <a:ext cx="9457094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zh-CN" altLang="en-US" sz="2800" dirty="0">
                <a:latin typeface="华文楷体" panose="02010600040101010101" pitchFamily="2" charset="-122"/>
                <a:ea typeface="华文楷体" panose="02010600040101010101" pitchFamily="2" charset="-122"/>
              </a:rPr>
              <a:t>理解韵文内容，掌握</a:t>
            </a:r>
            <a:r>
              <a:rPr lang="zh-CN" altLang="zh-CN" sz="2800" dirty="0">
                <a:latin typeface="华文楷体" panose="02010600040101010101" pitchFamily="2" charset="-122"/>
                <a:ea typeface="华文楷体" panose="02010600040101010101" pitchFamily="2" charset="-122"/>
              </a:rPr>
              <a:t>描述房间和房间设施的词汇</a:t>
            </a:r>
            <a:r>
              <a:rPr lang="zh-CN" altLang="en-US" sz="2800" dirty="0">
                <a:latin typeface="华文楷体" panose="02010600040101010101" pitchFamily="2" charset="-122"/>
                <a:ea typeface="华文楷体" panose="02010600040101010101" pitchFamily="2" charset="-122"/>
              </a:rPr>
              <a:t>、表示方位的介词以及询问物品位置的疑问句。</a:t>
            </a:r>
            <a:endParaRPr lang="en-US" altLang="zh-CN" sz="2800" dirty="0"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 marL="457200" indent="-4572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zh-CN" altLang="en-US" sz="2800" dirty="0">
                <a:latin typeface="华文楷体" panose="02010600040101010101" pitchFamily="2" charset="-122"/>
                <a:ea typeface="华文楷体" panose="02010600040101010101" pitchFamily="2" charset="-122"/>
              </a:rPr>
              <a:t>准确朗读韵文，</a:t>
            </a:r>
            <a:r>
              <a:rPr lang="zh-CN" altLang="zh-CN" sz="2800" dirty="0">
                <a:latin typeface="华文楷体" panose="02010600040101010101" pitchFamily="2" charset="-122"/>
                <a:ea typeface="华文楷体" panose="02010600040101010101" pitchFamily="2" charset="-122"/>
              </a:rPr>
              <a:t>并与同伴合作表演韵文</a:t>
            </a:r>
            <a:r>
              <a:rPr lang="zh-CN" altLang="en-US" sz="2800" dirty="0">
                <a:latin typeface="华文楷体" panose="02010600040101010101" pitchFamily="2" charset="-122"/>
                <a:ea typeface="华文楷体" panose="02010600040101010101" pitchFamily="2" charset="-122"/>
              </a:rPr>
              <a:t>。</a:t>
            </a:r>
            <a:endParaRPr lang="en-US" altLang="zh-CN" sz="2800" dirty="0"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sp>
        <p:nvSpPr>
          <p:cNvPr id="19" name="标题 27"/>
          <p:cNvSpPr txBox="1"/>
          <p:nvPr/>
        </p:nvSpPr>
        <p:spPr>
          <a:xfrm>
            <a:off x="1423791" y="2135187"/>
            <a:ext cx="4827226" cy="574040"/>
          </a:xfrm>
          <a:prstGeom prst="rect">
            <a:avLst/>
          </a:prstGeom>
        </p:spPr>
        <p:txBody>
          <a:bodyPr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400" kern="120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j-cs"/>
              </a:defRPr>
            </a:lvl1pPr>
          </a:lstStyle>
          <a:p>
            <a:pPr algn="l"/>
            <a:r>
              <a:rPr lang="zh-CN" altLang="en-US" sz="3000" b="1" dirty="0">
                <a:latin typeface="华文楷体" panose="02010600040101010101" pitchFamily="2" charset="-122"/>
                <a:ea typeface="华文楷体" panose="02010600040101010101" pitchFamily="2" charset="-122"/>
                <a:cs typeface="Times New Roman" panose="02020603050405020304" pitchFamily="18" charset="0"/>
              </a:rPr>
              <a:t>通过本课时学习，学生能够：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文本框 28"/>
          <p:cNvSpPr txBox="1"/>
          <p:nvPr/>
        </p:nvSpPr>
        <p:spPr>
          <a:xfrm>
            <a:off x="3851579" y="877440"/>
            <a:ext cx="4833083" cy="5845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Watch the video and chant.</a:t>
            </a:r>
          </a:p>
        </p:txBody>
      </p:sp>
      <p:sp>
        <p:nvSpPr>
          <p:cNvPr id="3" name="矩形 2">
            <a:extLst>
              <a:ext uri="{FF2B5EF4-FFF2-40B4-BE49-F238E27FC236}">
                <a16:creationId xmlns:a16="http://schemas.microsoft.com/office/drawing/2014/main" id="{A5604EDF-F8F0-9B55-A2A7-069B5E7DA296}"/>
              </a:ext>
            </a:extLst>
          </p:cNvPr>
          <p:cNvSpPr/>
          <p:nvPr/>
        </p:nvSpPr>
        <p:spPr>
          <a:xfrm>
            <a:off x="2755742" y="1888507"/>
            <a:ext cx="6815580" cy="4034672"/>
          </a:xfrm>
          <a:prstGeom prst="rect">
            <a:avLst/>
          </a:prstGeom>
          <a:solidFill>
            <a:srgbClr val="5B9BD5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4" name="文本框 3">
            <a:extLst>
              <a:ext uri="{FF2B5EF4-FFF2-40B4-BE49-F238E27FC236}">
                <a16:creationId xmlns:a16="http://schemas.microsoft.com/office/drawing/2014/main" id="{B0F5800E-5B7E-79E5-0FCD-4450D4A36D88}"/>
              </a:ext>
            </a:extLst>
          </p:cNvPr>
          <p:cNvSpPr txBox="1"/>
          <p:nvPr/>
        </p:nvSpPr>
        <p:spPr>
          <a:xfrm>
            <a:off x="3262393" y="3644920"/>
            <a:ext cx="581190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dirty="0">
                <a:solidFill>
                  <a:schemeClr val="bg1"/>
                </a:solidFill>
                <a:latin typeface="+mn-ea"/>
              </a:rPr>
              <a:t>此处教师可插入一年级上册</a:t>
            </a:r>
            <a:r>
              <a:rPr lang="en-US" altLang="zh-CN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Unit 5</a:t>
            </a:r>
            <a:r>
              <a:rPr lang="zh-CN" altLang="en-US" sz="2000" dirty="0">
                <a:solidFill>
                  <a:schemeClr val="bg1"/>
                </a:solidFill>
                <a:latin typeface="+mn-ea"/>
              </a:rPr>
              <a:t>韵文的视频。</a:t>
            </a:r>
            <a:endParaRPr lang="en-US" altLang="zh-CN" sz="2000" dirty="0">
              <a:solidFill>
                <a:schemeClr val="bg1"/>
              </a:solidFill>
              <a:latin typeface="+mn-ea"/>
            </a:endParaRPr>
          </a:p>
        </p:txBody>
      </p:sp>
      <p:cxnSp>
        <p:nvCxnSpPr>
          <p:cNvPr id="2" name="直接连接符 11">
            <a:extLst>
              <a:ext uri="{FF2B5EF4-FFF2-40B4-BE49-F238E27FC236}">
                <a16:creationId xmlns:a16="http://schemas.microsoft.com/office/drawing/2014/main" id="{3CE1900B-A2CB-D4EB-2C10-1BAB05216C8E}"/>
              </a:ext>
            </a:extLst>
          </p:cNvPr>
          <p:cNvCxnSpPr>
            <a:cxnSpLocks/>
          </p:cNvCxnSpPr>
          <p:nvPr/>
        </p:nvCxnSpPr>
        <p:spPr>
          <a:xfrm flipV="1">
            <a:off x="3489751" y="1454061"/>
            <a:ext cx="5556738" cy="23447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5" name="组合 4">
            <a:extLst>
              <a:ext uri="{FF2B5EF4-FFF2-40B4-BE49-F238E27FC236}">
                <a16:creationId xmlns:a16="http://schemas.microsoft.com/office/drawing/2014/main" id="{B4FD51CD-6E3A-BB20-4E5F-1ADC111E33BC}"/>
              </a:ext>
            </a:extLst>
          </p:cNvPr>
          <p:cNvGrpSpPr/>
          <p:nvPr/>
        </p:nvGrpSpPr>
        <p:grpSpPr>
          <a:xfrm>
            <a:off x="2958176" y="1110050"/>
            <a:ext cx="544717" cy="499983"/>
            <a:chOff x="3522553" y="1136935"/>
            <a:chExt cx="607843" cy="618995"/>
          </a:xfrm>
        </p:grpSpPr>
        <p:sp>
          <p:nvSpPr>
            <p:cNvPr id="6" name="矩形 5">
              <a:extLst>
                <a:ext uri="{FF2B5EF4-FFF2-40B4-BE49-F238E27FC236}">
                  <a16:creationId xmlns:a16="http://schemas.microsoft.com/office/drawing/2014/main" id="{423772BF-28FC-9DDB-D405-4DFC545202DA}"/>
                </a:ext>
              </a:extLst>
            </p:cNvPr>
            <p:cNvSpPr/>
            <p:nvPr/>
          </p:nvSpPr>
          <p:spPr>
            <a:xfrm>
              <a:off x="3522553" y="1136935"/>
              <a:ext cx="444963" cy="485116"/>
            </a:xfrm>
            <a:prstGeom prst="rect">
              <a:avLst/>
            </a:prstGeom>
            <a:solidFill>
              <a:srgbClr val="014E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7" name="矩形 6">
              <a:extLst>
                <a:ext uri="{FF2B5EF4-FFF2-40B4-BE49-F238E27FC236}">
                  <a16:creationId xmlns:a16="http://schemas.microsoft.com/office/drawing/2014/main" id="{318778E4-1B6C-22DC-CB32-52034258414C}"/>
                </a:ext>
              </a:extLst>
            </p:cNvPr>
            <p:cNvSpPr/>
            <p:nvPr/>
          </p:nvSpPr>
          <p:spPr>
            <a:xfrm>
              <a:off x="3768178" y="1393668"/>
              <a:ext cx="362218" cy="362262"/>
            </a:xfrm>
            <a:prstGeom prst="rect">
              <a:avLst/>
            </a:prstGeom>
            <a:solidFill>
              <a:srgbClr val="1784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2" name="组合 21">
            <a:extLst>
              <a:ext uri="{FF2B5EF4-FFF2-40B4-BE49-F238E27FC236}">
                <a16:creationId xmlns:a16="http://schemas.microsoft.com/office/drawing/2014/main" id="{6A8F6F41-627F-9F86-48BA-6E6C61B5464D}"/>
              </a:ext>
            </a:extLst>
          </p:cNvPr>
          <p:cNvGrpSpPr/>
          <p:nvPr/>
        </p:nvGrpSpPr>
        <p:grpSpPr>
          <a:xfrm>
            <a:off x="2944828" y="1110050"/>
            <a:ext cx="544717" cy="499983"/>
            <a:chOff x="3522553" y="1136935"/>
            <a:chExt cx="607843" cy="618995"/>
          </a:xfrm>
        </p:grpSpPr>
        <p:sp>
          <p:nvSpPr>
            <p:cNvPr id="24" name="矩形 23">
              <a:extLst>
                <a:ext uri="{FF2B5EF4-FFF2-40B4-BE49-F238E27FC236}">
                  <a16:creationId xmlns:a16="http://schemas.microsoft.com/office/drawing/2014/main" id="{61D10B12-BA54-73A5-4A1F-8DF25481DBC9}"/>
                </a:ext>
              </a:extLst>
            </p:cNvPr>
            <p:cNvSpPr/>
            <p:nvPr/>
          </p:nvSpPr>
          <p:spPr>
            <a:xfrm>
              <a:off x="3522553" y="1136935"/>
              <a:ext cx="444963" cy="485116"/>
            </a:xfrm>
            <a:prstGeom prst="rect">
              <a:avLst/>
            </a:prstGeom>
            <a:solidFill>
              <a:srgbClr val="014E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25" name="矩形 24">
              <a:extLst>
                <a:ext uri="{FF2B5EF4-FFF2-40B4-BE49-F238E27FC236}">
                  <a16:creationId xmlns:a16="http://schemas.microsoft.com/office/drawing/2014/main" id="{B3916E8C-B4B1-C17E-69FF-9EFF47DBB8C7}"/>
                </a:ext>
              </a:extLst>
            </p:cNvPr>
            <p:cNvSpPr/>
            <p:nvPr/>
          </p:nvSpPr>
          <p:spPr>
            <a:xfrm>
              <a:off x="3768178" y="1393668"/>
              <a:ext cx="362218" cy="362262"/>
            </a:xfrm>
            <a:prstGeom prst="rect">
              <a:avLst/>
            </a:prstGeom>
            <a:solidFill>
              <a:srgbClr val="1784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sp>
        <p:nvSpPr>
          <p:cNvPr id="23" name="文本框 22">
            <a:extLst>
              <a:ext uri="{FF2B5EF4-FFF2-40B4-BE49-F238E27FC236}">
                <a16:creationId xmlns:a16="http://schemas.microsoft.com/office/drawing/2014/main" id="{26C7AFA7-F079-A497-9E4C-93C274C47E58}"/>
              </a:ext>
            </a:extLst>
          </p:cNvPr>
          <p:cNvSpPr txBox="1"/>
          <p:nvPr/>
        </p:nvSpPr>
        <p:spPr>
          <a:xfrm>
            <a:off x="4970229" y="884914"/>
            <a:ext cx="2662111" cy="585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Look and say.</a:t>
            </a:r>
          </a:p>
        </p:txBody>
      </p:sp>
      <p:pic>
        <p:nvPicPr>
          <p:cNvPr id="27" name="图片 26" descr="会议室里的椅子上&#10;&#10;中度可信度描述已自动生成">
            <a:extLst>
              <a:ext uri="{FF2B5EF4-FFF2-40B4-BE49-F238E27FC236}">
                <a16:creationId xmlns:a16="http://schemas.microsoft.com/office/drawing/2014/main" id="{02DAA1BC-51EC-596E-F07A-49DF658246B5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677"/>
          <a:stretch/>
        </p:blipFill>
        <p:spPr>
          <a:xfrm>
            <a:off x="842962" y="2182089"/>
            <a:ext cx="4612981" cy="3399184"/>
          </a:xfrm>
          <a:prstGeom prst="rect">
            <a:avLst/>
          </a:prstGeom>
        </p:spPr>
      </p:pic>
      <p:pic>
        <p:nvPicPr>
          <p:cNvPr id="29" name="图片 28" descr="房间里的木床&#10;&#10;描述已自动生成">
            <a:extLst>
              <a:ext uri="{FF2B5EF4-FFF2-40B4-BE49-F238E27FC236}">
                <a16:creationId xmlns:a16="http://schemas.microsoft.com/office/drawing/2014/main" id="{ACA7FFA8-8ECF-B6F7-4FD4-4FC870015B9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93566" y="1976184"/>
            <a:ext cx="5033184" cy="3340609"/>
          </a:xfrm>
          <a:prstGeom prst="rect">
            <a:avLst/>
          </a:prstGeom>
        </p:spPr>
      </p:pic>
      <p:pic>
        <p:nvPicPr>
          <p:cNvPr id="31" name="图片 30" descr="房间里的沙发和电视的客厅&#10;&#10;低可信度描述已自动生成">
            <a:extLst>
              <a:ext uri="{FF2B5EF4-FFF2-40B4-BE49-F238E27FC236}">
                <a16:creationId xmlns:a16="http://schemas.microsoft.com/office/drawing/2014/main" id="{3E712B57-3E30-8FC5-B4E2-6E6CBA8ABF6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33040" y="2773238"/>
            <a:ext cx="4787419" cy="3159697"/>
          </a:xfrm>
          <a:prstGeom prst="rect">
            <a:avLst/>
          </a:prstGeom>
        </p:spPr>
      </p:pic>
      <p:cxnSp>
        <p:nvCxnSpPr>
          <p:cNvPr id="2" name="直接连接符 11">
            <a:extLst>
              <a:ext uri="{FF2B5EF4-FFF2-40B4-BE49-F238E27FC236}">
                <a16:creationId xmlns:a16="http://schemas.microsoft.com/office/drawing/2014/main" id="{35EAEDBE-154F-FE64-3BDD-1EAF124EA45E}"/>
              </a:ext>
            </a:extLst>
          </p:cNvPr>
          <p:cNvCxnSpPr>
            <a:cxnSpLocks/>
          </p:cNvCxnSpPr>
          <p:nvPr/>
        </p:nvCxnSpPr>
        <p:spPr>
          <a:xfrm flipV="1">
            <a:off x="3522915" y="1454061"/>
            <a:ext cx="5556738" cy="23447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本框 4">
            <a:extLst>
              <a:ext uri="{FF2B5EF4-FFF2-40B4-BE49-F238E27FC236}">
                <a16:creationId xmlns:a16="http://schemas.microsoft.com/office/drawing/2014/main" id="{6FA5E586-1C2E-7C78-0095-7F50B16BAFB4}"/>
              </a:ext>
            </a:extLst>
          </p:cNvPr>
          <p:cNvSpPr txBox="1"/>
          <p:nvPr/>
        </p:nvSpPr>
        <p:spPr>
          <a:xfrm>
            <a:off x="4092315" y="881740"/>
            <a:ext cx="4417938" cy="5845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Watch the video and say.</a:t>
            </a:r>
          </a:p>
        </p:txBody>
      </p:sp>
      <p:sp>
        <p:nvSpPr>
          <p:cNvPr id="8" name="矩形 7">
            <a:extLst>
              <a:ext uri="{FF2B5EF4-FFF2-40B4-BE49-F238E27FC236}">
                <a16:creationId xmlns:a16="http://schemas.microsoft.com/office/drawing/2014/main" id="{E69E932E-C69F-ABC9-F4B8-295F79C2C439}"/>
              </a:ext>
            </a:extLst>
          </p:cNvPr>
          <p:cNvSpPr/>
          <p:nvPr/>
        </p:nvSpPr>
        <p:spPr>
          <a:xfrm>
            <a:off x="4868747" y="1913221"/>
            <a:ext cx="6815580" cy="4034672"/>
          </a:xfrm>
          <a:prstGeom prst="rect">
            <a:avLst/>
          </a:prstGeom>
          <a:solidFill>
            <a:srgbClr val="5B9BD5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9" name="文本框 8">
            <a:extLst>
              <a:ext uri="{FF2B5EF4-FFF2-40B4-BE49-F238E27FC236}">
                <a16:creationId xmlns:a16="http://schemas.microsoft.com/office/drawing/2014/main" id="{7305EAA0-6C06-4734-4F04-C540EFAAE173}"/>
              </a:ext>
            </a:extLst>
          </p:cNvPr>
          <p:cNvSpPr txBox="1"/>
          <p:nvPr/>
        </p:nvSpPr>
        <p:spPr>
          <a:xfrm>
            <a:off x="5990537" y="3669634"/>
            <a:ext cx="4572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dirty="0">
                <a:solidFill>
                  <a:schemeClr val="bg1"/>
                </a:solidFill>
                <a:latin typeface="+mn-ea"/>
              </a:rPr>
              <a:t>此处教师可插入教材第</a:t>
            </a:r>
            <a:r>
              <a:rPr lang="en-US" altLang="zh-CN" sz="2000" dirty="0">
                <a:solidFill>
                  <a:schemeClr val="bg1"/>
                </a:solidFill>
                <a:latin typeface="+mn-ea"/>
              </a:rPr>
              <a:t>45</a:t>
            </a:r>
            <a:r>
              <a:rPr lang="zh-CN" altLang="en-US" sz="2000" dirty="0">
                <a:solidFill>
                  <a:schemeClr val="bg1"/>
                </a:solidFill>
                <a:latin typeface="+mn-ea"/>
              </a:rPr>
              <a:t>页韵文的视频。</a:t>
            </a:r>
            <a:endParaRPr lang="en-US" altLang="zh-CN" sz="2000" dirty="0">
              <a:solidFill>
                <a:schemeClr val="bg1"/>
              </a:solidFill>
              <a:latin typeface="+mn-ea"/>
            </a:endParaRPr>
          </a:p>
        </p:txBody>
      </p:sp>
      <p:pic>
        <p:nvPicPr>
          <p:cNvPr id="2" name="图片 1" descr="房间里的沙发和电视的客厅&#10;&#10;低可信度描述已自动生成">
            <a:extLst>
              <a:ext uri="{FF2B5EF4-FFF2-40B4-BE49-F238E27FC236}">
                <a16:creationId xmlns:a16="http://schemas.microsoft.com/office/drawing/2014/main" id="{FC589456-0A5E-A66F-C85D-9F35D2730DE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646" y="2664524"/>
            <a:ext cx="3836462" cy="2532065"/>
          </a:xfrm>
          <a:prstGeom prst="rect">
            <a:avLst/>
          </a:prstGeom>
        </p:spPr>
      </p:pic>
      <p:cxnSp>
        <p:nvCxnSpPr>
          <p:cNvPr id="10" name="直接连接符 11">
            <a:extLst>
              <a:ext uri="{FF2B5EF4-FFF2-40B4-BE49-F238E27FC236}">
                <a16:creationId xmlns:a16="http://schemas.microsoft.com/office/drawing/2014/main" id="{84511DBF-C8B0-58F8-6237-2A810CEFF201}"/>
              </a:ext>
            </a:extLst>
          </p:cNvPr>
          <p:cNvCxnSpPr>
            <a:cxnSpLocks/>
          </p:cNvCxnSpPr>
          <p:nvPr/>
        </p:nvCxnSpPr>
        <p:spPr>
          <a:xfrm flipV="1">
            <a:off x="3522915" y="1454061"/>
            <a:ext cx="5556738" cy="23447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1" name="组合 10">
            <a:extLst>
              <a:ext uri="{FF2B5EF4-FFF2-40B4-BE49-F238E27FC236}">
                <a16:creationId xmlns:a16="http://schemas.microsoft.com/office/drawing/2014/main" id="{DD8E036E-395E-3F60-75C1-A411F4B6AB4F}"/>
              </a:ext>
            </a:extLst>
          </p:cNvPr>
          <p:cNvGrpSpPr/>
          <p:nvPr/>
        </p:nvGrpSpPr>
        <p:grpSpPr>
          <a:xfrm>
            <a:off x="2944828" y="1110050"/>
            <a:ext cx="544717" cy="499983"/>
            <a:chOff x="3522553" y="1136935"/>
            <a:chExt cx="607843" cy="618995"/>
          </a:xfrm>
        </p:grpSpPr>
        <p:sp>
          <p:nvSpPr>
            <p:cNvPr id="12" name="矩形 11">
              <a:extLst>
                <a:ext uri="{FF2B5EF4-FFF2-40B4-BE49-F238E27FC236}">
                  <a16:creationId xmlns:a16="http://schemas.microsoft.com/office/drawing/2014/main" id="{BF24416F-A9EF-A8F1-C27E-A8FA830AE09D}"/>
                </a:ext>
              </a:extLst>
            </p:cNvPr>
            <p:cNvSpPr/>
            <p:nvPr/>
          </p:nvSpPr>
          <p:spPr>
            <a:xfrm>
              <a:off x="3522553" y="1136935"/>
              <a:ext cx="444963" cy="485116"/>
            </a:xfrm>
            <a:prstGeom prst="rect">
              <a:avLst/>
            </a:prstGeom>
            <a:solidFill>
              <a:srgbClr val="014E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3" name="矩形 12">
              <a:extLst>
                <a:ext uri="{FF2B5EF4-FFF2-40B4-BE49-F238E27FC236}">
                  <a16:creationId xmlns:a16="http://schemas.microsoft.com/office/drawing/2014/main" id="{1C4C1884-D636-E7BB-02BE-2DF48FA329A3}"/>
                </a:ext>
              </a:extLst>
            </p:cNvPr>
            <p:cNvSpPr/>
            <p:nvPr/>
          </p:nvSpPr>
          <p:spPr>
            <a:xfrm>
              <a:off x="3768178" y="1393668"/>
              <a:ext cx="362218" cy="362262"/>
            </a:xfrm>
            <a:prstGeom prst="rect">
              <a:avLst/>
            </a:prstGeom>
            <a:solidFill>
              <a:srgbClr val="1784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19" name="文本框 6"/>
          <p:cNvSpPr txBox="1"/>
          <p:nvPr>
            <p:custDataLst>
              <p:tags r:id="rId1"/>
            </p:custDataLst>
          </p:nvPr>
        </p:nvSpPr>
        <p:spPr>
          <a:xfrm>
            <a:off x="6709471" y="2716408"/>
            <a:ext cx="4027805" cy="1335405"/>
          </a:xfrm>
          <a:prstGeom prst="rect">
            <a:avLst/>
          </a:prstGeom>
          <a:ln w="12700" cap="flat" cmpd="sng" algn="ctr">
            <a:noFill/>
            <a:prstDash val="dash"/>
            <a:miter lim="800000"/>
          </a:ln>
        </p:spPr>
        <p:style>
          <a:lnRef idx="0">
            <a:schemeClr val="accent1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  <p:txBody>
          <a:bodyPr wrap="square">
            <a:noAutofit/>
          </a:bodyPr>
          <a:lstStyle>
            <a:defPPr>
              <a:defRPr lang="zh-CN"/>
            </a:defPPr>
            <a:lvl1pPr>
              <a:lnSpc>
                <a:spcPct val="130000"/>
              </a:lnSpc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indent="0">
              <a:lnSpc>
                <a:spcPct val="100000"/>
              </a:lnSpc>
              <a:buFont typeface="Wingdings" panose="05000000000000000000" charset="0"/>
              <a:buNone/>
            </a:pPr>
            <a:r>
              <a:rPr lang="en-US" altLang="zh-CN" sz="6000" b="1" dirty="0">
                <a:solidFill>
                  <a:schemeClr val="tx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lt"/>
              </a:rPr>
              <a:t>classroom</a:t>
            </a:r>
          </a:p>
        </p:txBody>
      </p:sp>
      <p:sp>
        <p:nvSpPr>
          <p:cNvPr id="3" name="文本框 6"/>
          <p:cNvSpPr txBox="1"/>
          <p:nvPr>
            <p:custDataLst>
              <p:tags r:id="rId2"/>
            </p:custDataLst>
          </p:nvPr>
        </p:nvSpPr>
        <p:spPr>
          <a:xfrm>
            <a:off x="6709471" y="3912512"/>
            <a:ext cx="4027805" cy="1335405"/>
          </a:xfrm>
          <a:prstGeom prst="rect">
            <a:avLst/>
          </a:prstGeom>
          <a:ln w="12700" cap="flat" cmpd="sng" algn="ctr">
            <a:noFill/>
            <a:prstDash val="dash"/>
            <a:miter lim="800000"/>
          </a:ln>
        </p:spPr>
        <p:style>
          <a:lnRef idx="0">
            <a:schemeClr val="accent1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  <p:txBody>
          <a:bodyPr wrap="square">
            <a:noAutofit/>
          </a:bodyPr>
          <a:lstStyle>
            <a:defPPr>
              <a:defRPr lang="zh-CN"/>
            </a:defPPr>
            <a:lvl1pPr>
              <a:lnSpc>
                <a:spcPct val="130000"/>
              </a:lnSpc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indent="0">
              <a:lnSpc>
                <a:spcPct val="100000"/>
              </a:lnSpc>
              <a:buFont typeface="Wingdings" panose="05000000000000000000" charset="0"/>
              <a:buNone/>
            </a:pPr>
            <a:r>
              <a:rPr lang="en-US" altLang="zh-CN" sz="6000" b="1" dirty="0">
                <a:solidFill>
                  <a:schemeClr val="tx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lt"/>
              </a:rPr>
              <a:t>living room</a:t>
            </a:r>
          </a:p>
        </p:txBody>
      </p:sp>
      <p:sp>
        <p:nvSpPr>
          <p:cNvPr id="13" name="文本框 12">
            <a:extLst>
              <a:ext uri="{FF2B5EF4-FFF2-40B4-BE49-F238E27FC236}">
                <a16:creationId xmlns:a16="http://schemas.microsoft.com/office/drawing/2014/main" id="{0183A554-AF72-C619-5052-6BF5428D0144}"/>
              </a:ext>
            </a:extLst>
          </p:cNvPr>
          <p:cNvSpPr txBox="1"/>
          <p:nvPr/>
        </p:nvSpPr>
        <p:spPr>
          <a:xfrm>
            <a:off x="4066520" y="884116"/>
            <a:ext cx="4469528" cy="5845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Watch the video and say.</a:t>
            </a:r>
          </a:p>
        </p:txBody>
      </p:sp>
      <p:pic>
        <p:nvPicPr>
          <p:cNvPr id="17" name="图片 16" descr="电脑游戏的截图&#10;&#10;中度可信度描述已自动生成">
            <a:extLst>
              <a:ext uri="{FF2B5EF4-FFF2-40B4-BE49-F238E27FC236}">
                <a16:creationId xmlns:a16="http://schemas.microsoft.com/office/drawing/2014/main" id="{7FEEFE3F-40AD-03C1-957A-D484E88A724E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6743" y="1872413"/>
            <a:ext cx="3845788" cy="4054181"/>
          </a:xfrm>
          <a:prstGeom prst="rect">
            <a:avLst/>
          </a:prstGeom>
        </p:spPr>
      </p:pic>
      <p:pic>
        <p:nvPicPr>
          <p:cNvPr id="19" name="图片 18">
            <a:extLst>
              <a:ext uri="{FF2B5EF4-FFF2-40B4-BE49-F238E27FC236}">
                <a16:creationId xmlns:a16="http://schemas.microsoft.com/office/drawing/2014/main" id="{EA5FCCE0-9149-ACB2-3CBD-5D2F216533FB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69044" y="3246103"/>
            <a:ext cx="441701" cy="207859"/>
          </a:xfrm>
          <a:prstGeom prst="rect">
            <a:avLst/>
          </a:prstGeom>
        </p:spPr>
      </p:pic>
      <p:pic>
        <p:nvPicPr>
          <p:cNvPr id="21" name="图片 20" descr="图片包含 游戏机, 桌子&#10;&#10;描述已自动生成">
            <a:extLst>
              <a:ext uri="{FF2B5EF4-FFF2-40B4-BE49-F238E27FC236}">
                <a16:creationId xmlns:a16="http://schemas.microsoft.com/office/drawing/2014/main" id="{075447CC-B053-2D69-1627-C6849A1F3AEA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83550" y="1872412"/>
            <a:ext cx="829771" cy="1730943"/>
          </a:xfrm>
          <a:prstGeom prst="rect">
            <a:avLst/>
          </a:prstGeom>
        </p:spPr>
      </p:pic>
      <p:pic>
        <p:nvPicPr>
          <p:cNvPr id="23" name="图片 22" descr="图片包含 游戏机, 桌子&#10;&#10;描述已自动生成">
            <a:extLst>
              <a:ext uri="{FF2B5EF4-FFF2-40B4-BE49-F238E27FC236}">
                <a16:creationId xmlns:a16="http://schemas.microsoft.com/office/drawing/2014/main" id="{8D9B279A-A2FA-CCCC-A1B1-A0BF3FB5B367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13320" y="1871899"/>
            <a:ext cx="914401" cy="1119273"/>
          </a:xfrm>
          <a:prstGeom prst="rect">
            <a:avLst/>
          </a:prstGeom>
        </p:spPr>
      </p:pic>
      <p:pic>
        <p:nvPicPr>
          <p:cNvPr id="25" name="图片 24" descr="图片包含 游戏机, 桌子&#10;&#10;描述已自动生成">
            <a:extLst>
              <a:ext uri="{FF2B5EF4-FFF2-40B4-BE49-F238E27FC236}">
                <a16:creationId xmlns:a16="http://schemas.microsoft.com/office/drawing/2014/main" id="{B295B03D-4FA6-5FF4-AFC2-51CCCCD633A1}"/>
              </a:ext>
            </a:extLst>
          </p:cNvPr>
          <p:cNvPicPr>
            <a:picLocks noChangeAspect="1"/>
          </p:cNvPicPr>
          <p:nvPr/>
        </p:nvPicPr>
        <p:blipFill rotWithShape="1"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084"/>
          <a:stretch/>
        </p:blipFill>
        <p:spPr>
          <a:xfrm>
            <a:off x="3537633" y="2461906"/>
            <a:ext cx="631410" cy="1058532"/>
          </a:xfrm>
          <a:prstGeom prst="rect">
            <a:avLst/>
          </a:prstGeom>
        </p:spPr>
      </p:pic>
      <p:pic>
        <p:nvPicPr>
          <p:cNvPr id="27" name="图片 26" descr="图片包含 游戏机, 桌子&#10;&#10;描述已自动生成">
            <a:extLst>
              <a:ext uri="{FF2B5EF4-FFF2-40B4-BE49-F238E27FC236}">
                <a16:creationId xmlns:a16="http://schemas.microsoft.com/office/drawing/2014/main" id="{FD6C8C21-A01F-7D1B-E234-A41EBDD07339}"/>
              </a:ext>
            </a:extLst>
          </p:cNvPr>
          <p:cNvPicPr>
            <a:picLocks noChangeAspect="1"/>
          </p:cNvPicPr>
          <p:nvPr/>
        </p:nvPicPr>
        <p:blipFill rotWithShape="1"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364"/>
          <a:stretch/>
        </p:blipFill>
        <p:spPr>
          <a:xfrm>
            <a:off x="3612454" y="2850776"/>
            <a:ext cx="481767" cy="711120"/>
          </a:xfrm>
          <a:prstGeom prst="rect">
            <a:avLst/>
          </a:prstGeom>
        </p:spPr>
      </p:pic>
      <p:pic>
        <p:nvPicPr>
          <p:cNvPr id="29" name="图片 28" descr="图片包含 游戏机, 桌子&#10;&#10;描述已自动生成">
            <a:extLst>
              <a:ext uri="{FF2B5EF4-FFF2-40B4-BE49-F238E27FC236}">
                <a16:creationId xmlns:a16="http://schemas.microsoft.com/office/drawing/2014/main" id="{FA05CBDB-7B3E-B978-03F6-23F47E8E56DC}"/>
              </a:ext>
            </a:extLst>
          </p:cNvPr>
          <p:cNvPicPr>
            <a:picLocks noChangeAspect="1"/>
          </p:cNvPicPr>
          <p:nvPr/>
        </p:nvPicPr>
        <p:blipFill rotWithShape="1"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324"/>
          <a:stretch/>
        </p:blipFill>
        <p:spPr>
          <a:xfrm>
            <a:off x="3988141" y="2360741"/>
            <a:ext cx="574171" cy="651160"/>
          </a:xfrm>
          <a:prstGeom prst="rect">
            <a:avLst/>
          </a:prstGeom>
        </p:spPr>
      </p:pic>
      <p:pic>
        <p:nvPicPr>
          <p:cNvPr id="31" name="图片 30" descr="地上的球&#10;&#10;描述已自动生成">
            <a:extLst>
              <a:ext uri="{FF2B5EF4-FFF2-40B4-BE49-F238E27FC236}">
                <a16:creationId xmlns:a16="http://schemas.microsoft.com/office/drawing/2014/main" id="{DF143857-8FE9-133C-F66B-FF161B1AC2E6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6743" y="4846320"/>
            <a:ext cx="1380777" cy="1080274"/>
          </a:xfrm>
          <a:prstGeom prst="rect">
            <a:avLst/>
          </a:prstGeom>
        </p:spPr>
      </p:pic>
      <p:pic>
        <p:nvPicPr>
          <p:cNvPr id="33" name="图片 32">
            <a:extLst>
              <a:ext uri="{FF2B5EF4-FFF2-40B4-BE49-F238E27FC236}">
                <a16:creationId xmlns:a16="http://schemas.microsoft.com/office/drawing/2014/main" id="{D320ACD8-E2A8-0620-A0AB-3682C6E2D91E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51670" y="4427905"/>
            <a:ext cx="1130861" cy="488697"/>
          </a:xfrm>
          <a:prstGeom prst="rect">
            <a:avLst/>
          </a:prstGeom>
        </p:spPr>
      </p:pic>
      <p:pic>
        <p:nvPicPr>
          <p:cNvPr id="35" name="图片 34">
            <a:extLst>
              <a:ext uri="{FF2B5EF4-FFF2-40B4-BE49-F238E27FC236}">
                <a16:creationId xmlns:a16="http://schemas.microsoft.com/office/drawing/2014/main" id="{D56A245F-A502-EF1B-D44F-A463E98F0B2F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57700" y="3985844"/>
            <a:ext cx="979595" cy="433837"/>
          </a:xfrm>
          <a:prstGeom prst="rect">
            <a:avLst/>
          </a:prstGeom>
        </p:spPr>
      </p:pic>
      <p:pic>
        <p:nvPicPr>
          <p:cNvPr id="37" name="图片 36">
            <a:extLst>
              <a:ext uri="{FF2B5EF4-FFF2-40B4-BE49-F238E27FC236}">
                <a16:creationId xmlns:a16="http://schemas.microsoft.com/office/drawing/2014/main" id="{E52BDD4C-7DE0-EB6B-C618-53F800671388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31654" y="4580216"/>
            <a:ext cx="986806" cy="336386"/>
          </a:xfrm>
          <a:prstGeom prst="rect">
            <a:avLst/>
          </a:prstGeom>
        </p:spPr>
      </p:pic>
      <p:pic>
        <p:nvPicPr>
          <p:cNvPr id="39" name="图片 38">
            <a:extLst>
              <a:ext uri="{FF2B5EF4-FFF2-40B4-BE49-F238E27FC236}">
                <a16:creationId xmlns:a16="http://schemas.microsoft.com/office/drawing/2014/main" id="{853241D4-9465-F3C5-8BDA-2F866E4A3542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06881" y="3791604"/>
            <a:ext cx="1242060" cy="788611"/>
          </a:xfrm>
          <a:prstGeom prst="rect">
            <a:avLst/>
          </a:prstGeom>
        </p:spPr>
      </p:pic>
      <p:pic>
        <p:nvPicPr>
          <p:cNvPr id="41" name="图片 40">
            <a:extLst>
              <a:ext uri="{FF2B5EF4-FFF2-40B4-BE49-F238E27FC236}">
                <a16:creationId xmlns:a16="http://schemas.microsoft.com/office/drawing/2014/main" id="{D8C3BA7E-E1D4-F04B-129C-93CD147EA0BC}"/>
              </a:ext>
            </a:extLst>
          </p:cNvPr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19976" y="5507752"/>
            <a:ext cx="321021" cy="280893"/>
          </a:xfrm>
          <a:prstGeom prst="rect">
            <a:avLst/>
          </a:prstGeom>
        </p:spPr>
      </p:pic>
      <p:pic>
        <p:nvPicPr>
          <p:cNvPr id="4" name="一年级下册音频-单词表">
            <a:hlinkClick r:id="" action="ppaction://media"/>
            <a:extLst>
              <a:ext uri="{FF2B5EF4-FFF2-40B4-BE49-F238E27FC236}">
                <a16:creationId xmlns:a16="http://schemas.microsoft.com/office/drawing/2014/main" id="{357566F2-D73A-0DC0-0395-F955F9649312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4">
                  <p14:trim st="178637" end="32508.25"/>
                </p14:media>
              </p:ext>
            </p:extLst>
          </p:nvPr>
        </p:nvPicPr>
        <p:blipFill>
          <a:blip r:embed="rId16"/>
          <a:stretch>
            <a:fillRect/>
          </a:stretch>
        </p:blipFill>
        <p:spPr>
          <a:xfrm>
            <a:off x="8342677" y="5063403"/>
            <a:ext cx="380696" cy="380696"/>
          </a:xfrm>
          <a:prstGeom prst="rect">
            <a:avLst/>
          </a:prstGeom>
        </p:spPr>
      </p:pic>
      <p:cxnSp>
        <p:nvCxnSpPr>
          <p:cNvPr id="5" name="直接连接符 11">
            <a:extLst>
              <a:ext uri="{FF2B5EF4-FFF2-40B4-BE49-F238E27FC236}">
                <a16:creationId xmlns:a16="http://schemas.microsoft.com/office/drawing/2014/main" id="{0F79FBAF-19B8-F270-8A22-9C0AA14519E9}"/>
              </a:ext>
            </a:extLst>
          </p:cNvPr>
          <p:cNvCxnSpPr>
            <a:cxnSpLocks/>
          </p:cNvCxnSpPr>
          <p:nvPr/>
        </p:nvCxnSpPr>
        <p:spPr>
          <a:xfrm flipV="1">
            <a:off x="3522915" y="1454061"/>
            <a:ext cx="5556738" cy="23447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" name="组合 5">
            <a:extLst>
              <a:ext uri="{FF2B5EF4-FFF2-40B4-BE49-F238E27FC236}">
                <a16:creationId xmlns:a16="http://schemas.microsoft.com/office/drawing/2014/main" id="{E28B7BFA-A114-EB6C-0C4A-8DA828D5E70A}"/>
              </a:ext>
            </a:extLst>
          </p:cNvPr>
          <p:cNvGrpSpPr/>
          <p:nvPr/>
        </p:nvGrpSpPr>
        <p:grpSpPr>
          <a:xfrm>
            <a:off x="2944828" y="1110050"/>
            <a:ext cx="544717" cy="499983"/>
            <a:chOff x="3522553" y="1136935"/>
            <a:chExt cx="607843" cy="618995"/>
          </a:xfrm>
        </p:grpSpPr>
        <p:sp>
          <p:nvSpPr>
            <p:cNvPr id="7" name="矩形 6">
              <a:extLst>
                <a:ext uri="{FF2B5EF4-FFF2-40B4-BE49-F238E27FC236}">
                  <a16:creationId xmlns:a16="http://schemas.microsoft.com/office/drawing/2014/main" id="{5272F583-0AAE-6B50-29BD-EF81149F77E4}"/>
                </a:ext>
              </a:extLst>
            </p:cNvPr>
            <p:cNvSpPr/>
            <p:nvPr/>
          </p:nvSpPr>
          <p:spPr>
            <a:xfrm>
              <a:off x="3522553" y="1136935"/>
              <a:ext cx="444963" cy="485116"/>
            </a:xfrm>
            <a:prstGeom prst="rect">
              <a:avLst/>
            </a:prstGeom>
            <a:solidFill>
              <a:srgbClr val="014E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8" name="矩形 7">
              <a:extLst>
                <a:ext uri="{FF2B5EF4-FFF2-40B4-BE49-F238E27FC236}">
                  <a16:creationId xmlns:a16="http://schemas.microsoft.com/office/drawing/2014/main" id="{CF731907-E82F-D3DB-A33B-F3240B6BE7E7}"/>
                </a:ext>
              </a:extLst>
            </p:cNvPr>
            <p:cNvSpPr/>
            <p:nvPr/>
          </p:nvSpPr>
          <p:spPr>
            <a:xfrm>
              <a:off x="3768178" y="1393668"/>
              <a:ext cx="362218" cy="362262"/>
            </a:xfrm>
            <a:prstGeom prst="rect">
              <a:avLst/>
            </a:prstGeom>
            <a:solidFill>
              <a:srgbClr val="1784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audio>
              <p:cMediaNode vol="80000">
                <p:cTn id="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文本框 6"/>
          <p:cNvSpPr txBox="1"/>
          <p:nvPr>
            <p:custDataLst>
              <p:tags r:id="rId1"/>
            </p:custDataLst>
          </p:nvPr>
        </p:nvSpPr>
        <p:spPr>
          <a:xfrm>
            <a:off x="6265776" y="3084276"/>
            <a:ext cx="5255664" cy="1335405"/>
          </a:xfrm>
          <a:prstGeom prst="rect">
            <a:avLst/>
          </a:prstGeom>
          <a:ln w="12700" cap="flat" cmpd="sng" algn="ctr">
            <a:noFill/>
            <a:prstDash val="dash"/>
            <a:miter lim="800000"/>
          </a:ln>
        </p:spPr>
        <p:style>
          <a:lnRef idx="0">
            <a:schemeClr val="accent1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  <p:txBody>
          <a:bodyPr wrap="square">
            <a:noAutofit/>
          </a:bodyPr>
          <a:lstStyle>
            <a:defPPr>
              <a:defRPr lang="zh-CN"/>
            </a:defPPr>
            <a:lvl1pPr>
              <a:lnSpc>
                <a:spcPct val="130000"/>
              </a:lnSpc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indent="0">
              <a:lnSpc>
                <a:spcPct val="100000"/>
              </a:lnSpc>
              <a:buFont typeface="Wingdings" panose="05000000000000000000" charset="0"/>
              <a:buNone/>
            </a:pPr>
            <a:r>
              <a:rPr lang="en-US" altLang="zh-CN" sz="3200" b="1" dirty="0">
                <a:solidFill>
                  <a:schemeClr val="tx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lt"/>
              </a:rPr>
              <a:t>What can you find in the living room?</a:t>
            </a:r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id="{74B30294-1F3B-E91B-694E-B92F2D30E286}"/>
              </a:ext>
            </a:extLst>
          </p:cNvPr>
          <p:cNvSpPr txBox="1"/>
          <p:nvPr/>
        </p:nvSpPr>
        <p:spPr>
          <a:xfrm>
            <a:off x="4888848" y="877441"/>
            <a:ext cx="2824872" cy="5845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Listen and say.</a:t>
            </a:r>
          </a:p>
        </p:txBody>
      </p:sp>
      <p:pic>
        <p:nvPicPr>
          <p:cNvPr id="9" name="一年级下册音频-Unit5">
            <a:hlinkClick r:id="" action="ppaction://media"/>
            <a:extLst>
              <a:ext uri="{FF2B5EF4-FFF2-40B4-BE49-F238E27FC236}">
                <a16:creationId xmlns:a16="http://schemas.microsoft.com/office/drawing/2014/main" id="{4173AA10-9AC1-B80D-B0CD-2647F339A2C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3">
                  <p14:trim st="8257" end="126506.5"/>
                </p14:media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59599" y="5620842"/>
            <a:ext cx="407999" cy="407999"/>
          </a:xfrm>
          <a:prstGeom prst="rect">
            <a:avLst/>
          </a:prstGeom>
        </p:spPr>
      </p:pic>
      <p:pic>
        <p:nvPicPr>
          <p:cNvPr id="10" name="图片 9" descr="电脑游戏的截图&#10;&#10;中度可信度描述已自动生成">
            <a:extLst>
              <a:ext uri="{FF2B5EF4-FFF2-40B4-BE49-F238E27FC236}">
                <a16:creationId xmlns:a16="http://schemas.microsoft.com/office/drawing/2014/main" id="{E9213C63-2705-ED0D-E503-F19EA40AFF65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6743" y="1872413"/>
            <a:ext cx="3845788" cy="4054181"/>
          </a:xfrm>
          <a:prstGeom prst="rect">
            <a:avLst/>
          </a:prstGeom>
        </p:spPr>
      </p:pic>
      <p:pic>
        <p:nvPicPr>
          <p:cNvPr id="11" name="图片 10">
            <a:extLst>
              <a:ext uri="{FF2B5EF4-FFF2-40B4-BE49-F238E27FC236}">
                <a16:creationId xmlns:a16="http://schemas.microsoft.com/office/drawing/2014/main" id="{F347DCA6-35F4-DDEA-E5BF-27775E333F8A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69044" y="3246103"/>
            <a:ext cx="441701" cy="207859"/>
          </a:xfrm>
          <a:prstGeom prst="rect">
            <a:avLst/>
          </a:prstGeom>
        </p:spPr>
      </p:pic>
      <p:pic>
        <p:nvPicPr>
          <p:cNvPr id="12" name="图片 11" descr="图片包含 游戏机, 桌子&#10;&#10;描述已自动生成">
            <a:extLst>
              <a:ext uri="{FF2B5EF4-FFF2-40B4-BE49-F238E27FC236}">
                <a16:creationId xmlns:a16="http://schemas.microsoft.com/office/drawing/2014/main" id="{5A7D4DF3-ADA4-618B-5F8C-9762076499C5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83550" y="1872412"/>
            <a:ext cx="829771" cy="1730943"/>
          </a:xfrm>
          <a:prstGeom prst="rect">
            <a:avLst/>
          </a:prstGeom>
        </p:spPr>
      </p:pic>
      <p:pic>
        <p:nvPicPr>
          <p:cNvPr id="13" name="图片 12" descr="图片包含 游戏机, 桌子&#10;&#10;描述已自动生成">
            <a:extLst>
              <a:ext uri="{FF2B5EF4-FFF2-40B4-BE49-F238E27FC236}">
                <a16:creationId xmlns:a16="http://schemas.microsoft.com/office/drawing/2014/main" id="{11E49E59-1150-C6F5-87B1-77A3711E2543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13320" y="1871899"/>
            <a:ext cx="914401" cy="1119273"/>
          </a:xfrm>
          <a:prstGeom prst="rect">
            <a:avLst/>
          </a:prstGeom>
        </p:spPr>
      </p:pic>
      <p:pic>
        <p:nvPicPr>
          <p:cNvPr id="21" name="图片 20" descr="图片包含 游戏机, 桌子&#10;&#10;描述已自动生成">
            <a:extLst>
              <a:ext uri="{FF2B5EF4-FFF2-40B4-BE49-F238E27FC236}">
                <a16:creationId xmlns:a16="http://schemas.microsoft.com/office/drawing/2014/main" id="{664560DD-214F-608B-E3CB-B21B1715938D}"/>
              </a:ext>
            </a:extLst>
          </p:cNvPr>
          <p:cNvPicPr>
            <a:picLocks noChangeAspect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084"/>
          <a:stretch/>
        </p:blipFill>
        <p:spPr>
          <a:xfrm>
            <a:off x="3537633" y="2461906"/>
            <a:ext cx="631410" cy="1058532"/>
          </a:xfrm>
          <a:prstGeom prst="rect">
            <a:avLst/>
          </a:prstGeom>
        </p:spPr>
      </p:pic>
      <p:pic>
        <p:nvPicPr>
          <p:cNvPr id="22" name="图片 21" descr="图片包含 游戏机, 桌子&#10;&#10;描述已自动生成">
            <a:extLst>
              <a:ext uri="{FF2B5EF4-FFF2-40B4-BE49-F238E27FC236}">
                <a16:creationId xmlns:a16="http://schemas.microsoft.com/office/drawing/2014/main" id="{838200E6-FB12-0DBC-3F26-E40F9729474A}"/>
              </a:ext>
            </a:extLst>
          </p:cNvPr>
          <p:cNvPicPr>
            <a:picLocks noChangeAspect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364"/>
          <a:stretch/>
        </p:blipFill>
        <p:spPr>
          <a:xfrm>
            <a:off x="3612454" y="2850776"/>
            <a:ext cx="481767" cy="711120"/>
          </a:xfrm>
          <a:prstGeom prst="rect">
            <a:avLst/>
          </a:prstGeom>
        </p:spPr>
      </p:pic>
      <p:pic>
        <p:nvPicPr>
          <p:cNvPr id="23" name="图片 22" descr="图片包含 游戏机, 桌子&#10;&#10;描述已自动生成">
            <a:extLst>
              <a:ext uri="{FF2B5EF4-FFF2-40B4-BE49-F238E27FC236}">
                <a16:creationId xmlns:a16="http://schemas.microsoft.com/office/drawing/2014/main" id="{106A8DE1-CF9F-E9E0-2088-2E07CE002F38}"/>
              </a:ext>
            </a:extLst>
          </p:cNvPr>
          <p:cNvPicPr>
            <a:picLocks noChangeAspect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324"/>
          <a:stretch/>
        </p:blipFill>
        <p:spPr>
          <a:xfrm>
            <a:off x="3988141" y="2360741"/>
            <a:ext cx="574171" cy="651160"/>
          </a:xfrm>
          <a:prstGeom prst="rect">
            <a:avLst/>
          </a:prstGeom>
        </p:spPr>
      </p:pic>
      <p:pic>
        <p:nvPicPr>
          <p:cNvPr id="24" name="图片 23" descr="地上的球&#10;&#10;描述已自动生成">
            <a:extLst>
              <a:ext uri="{FF2B5EF4-FFF2-40B4-BE49-F238E27FC236}">
                <a16:creationId xmlns:a16="http://schemas.microsoft.com/office/drawing/2014/main" id="{571B8E49-2126-1018-EB65-B1636CADC9A4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6743" y="4846320"/>
            <a:ext cx="1380777" cy="1080274"/>
          </a:xfrm>
          <a:prstGeom prst="rect">
            <a:avLst/>
          </a:prstGeom>
        </p:spPr>
      </p:pic>
      <p:pic>
        <p:nvPicPr>
          <p:cNvPr id="25" name="图片 24">
            <a:extLst>
              <a:ext uri="{FF2B5EF4-FFF2-40B4-BE49-F238E27FC236}">
                <a16:creationId xmlns:a16="http://schemas.microsoft.com/office/drawing/2014/main" id="{3B7103EE-D4F8-2E86-BAE6-4122CC98ED4C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51670" y="4427905"/>
            <a:ext cx="1130861" cy="488697"/>
          </a:xfrm>
          <a:prstGeom prst="rect">
            <a:avLst/>
          </a:prstGeom>
        </p:spPr>
      </p:pic>
      <p:pic>
        <p:nvPicPr>
          <p:cNvPr id="26" name="图片 25">
            <a:extLst>
              <a:ext uri="{FF2B5EF4-FFF2-40B4-BE49-F238E27FC236}">
                <a16:creationId xmlns:a16="http://schemas.microsoft.com/office/drawing/2014/main" id="{A61AF3E8-5553-52D5-7B60-3BB0C9E38292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57700" y="3985844"/>
            <a:ext cx="979595" cy="433837"/>
          </a:xfrm>
          <a:prstGeom prst="rect">
            <a:avLst/>
          </a:prstGeom>
        </p:spPr>
      </p:pic>
      <p:pic>
        <p:nvPicPr>
          <p:cNvPr id="27" name="图片 26">
            <a:extLst>
              <a:ext uri="{FF2B5EF4-FFF2-40B4-BE49-F238E27FC236}">
                <a16:creationId xmlns:a16="http://schemas.microsoft.com/office/drawing/2014/main" id="{EBE31D36-E357-2102-66EE-5FD135BAE282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31654" y="4580216"/>
            <a:ext cx="986806" cy="336386"/>
          </a:xfrm>
          <a:prstGeom prst="rect">
            <a:avLst/>
          </a:prstGeom>
        </p:spPr>
      </p:pic>
      <p:pic>
        <p:nvPicPr>
          <p:cNvPr id="28" name="图片 27">
            <a:extLst>
              <a:ext uri="{FF2B5EF4-FFF2-40B4-BE49-F238E27FC236}">
                <a16:creationId xmlns:a16="http://schemas.microsoft.com/office/drawing/2014/main" id="{52671EA4-0948-5E9E-E5C4-790C5219B336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06881" y="3791604"/>
            <a:ext cx="1242060" cy="788611"/>
          </a:xfrm>
          <a:prstGeom prst="rect">
            <a:avLst/>
          </a:prstGeom>
        </p:spPr>
      </p:pic>
      <p:pic>
        <p:nvPicPr>
          <p:cNvPr id="29" name="图片 28">
            <a:extLst>
              <a:ext uri="{FF2B5EF4-FFF2-40B4-BE49-F238E27FC236}">
                <a16:creationId xmlns:a16="http://schemas.microsoft.com/office/drawing/2014/main" id="{FF938BF7-B32D-8DC0-6467-1E6D1A8FD187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19976" y="5507752"/>
            <a:ext cx="321021" cy="280893"/>
          </a:xfrm>
          <a:prstGeom prst="rect">
            <a:avLst/>
          </a:prstGeom>
        </p:spPr>
      </p:pic>
      <p:cxnSp>
        <p:nvCxnSpPr>
          <p:cNvPr id="4" name="直接连接符 11">
            <a:extLst>
              <a:ext uri="{FF2B5EF4-FFF2-40B4-BE49-F238E27FC236}">
                <a16:creationId xmlns:a16="http://schemas.microsoft.com/office/drawing/2014/main" id="{6C5B189D-265A-0096-1C97-338D3E4908F1}"/>
              </a:ext>
            </a:extLst>
          </p:cNvPr>
          <p:cNvCxnSpPr>
            <a:cxnSpLocks/>
          </p:cNvCxnSpPr>
          <p:nvPr/>
        </p:nvCxnSpPr>
        <p:spPr>
          <a:xfrm flipV="1">
            <a:off x="3522915" y="1454061"/>
            <a:ext cx="5556738" cy="23447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4" name="组合 13">
            <a:extLst>
              <a:ext uri="{FF2B5EF4-FFF2-40B4-BE49-F238E27FC236}">
                <a16:creationId xmlns:a16="http://schemas.microsoft.com/office/drawing/2014/main" id="{2A7461D3-B1A2-A440-F7D5-A52211E3CE1B}"/>
              </a:ext>
            </a:extLst>
          </p:cNvPr>
          <p:cNvGrpSpPr/>
          <p:nvPr/>
        </p:nvGrpSpPr>
        <p:grpSpPr>
          <a:xfrm>
            <a:off x="2944828" y="1110050"/>
            <a:ext cx="544717" cy="499983"/>
            <a:chOff x="3522553" y="1136935"/>
            <a:chExt cx="607843" cy="618995"/>
          </a:xfrm>
        </p:grpSpPr>
        <p:sp>
          <p:nvSpPr>
            <p:cNvPr id="15" name="矩形 14">
              <a:extLst>
                <a:ext uri="{FF2B5EF4-FFF2-40B4-BE49-F238E27FC236}">
                  <a16:creationId xmlns:a16="http://schemas.microsoft.com/office/drawing/2014/main" id="{AAE922AD-BDC8-5240-5215-A3668B314D67}"/>
                </a:ext>
              </a:extLst>
            </p:cNvPr>
            <p:cNvSpPr/>
            <p:nvPr/>
          </p:nvSpPr>
          <p:spPr>
            <a:xfrm>
              <a:off x="3522553" y="1136935"/>
              <a:ext cx="444963" cy="485116"/>
            </a:xfrm>
            <a:prstGeom prst="rect">
              <a:avLst/>
            </a:prstGeom>
            <a:solidFill>
              <a:srgbClr val="014E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6" name="矩形 15">
              <a:extLst>
                <a:ext uri="{FF2B5EF4-FFF2-40B4-BE49-F238E27FC236}">
                  <a16:creationId xmlns:a16="http://schemas.microsoft.com/office/drawing/2014/main" id="{639E8932-70AC-F4D6-5979-FBACFBDAD666}"/>
                </a:ext>
              </a:extLst>
            </p:cNvPr>
            <p:cNvSpPr/>
            <p:nvPr/>
          </p:nvSpPr>
          <p:spPr>
            <a:xfrm>
              <a:off x="3768178" y="1393668"/>
              <a:ext cx="362218" cy="362262"/>
            </a:xfrm>
            <a:prstGeom prst="rect">
              <a:avLst/>
            </a:prstGeom>
            <a:solidFill>
              <a:srgbClr val="1784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audio>
              <p:cMediaNode vol="80000">
                <p:cTn id="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  <p:bldLst>
      <p:bldP spid="6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19" name="文本框 6"/>
          <p:cNvSpPr txBox="1"/>
          <p:nvPr/>
        </p:nvSpPr>
        <p:spPr>
          <a:xfrm>
            <a:off x="7778627" y="3005762"/>
            <a:ext cx="2647315" cy="1170940"/>
          </a:xfrm>
          <a:prstGeom prst="rect">
            <a:avLst/>
          </a:prstGeom>
          <a:ln w="12700" cap="flat" cmpd="sng" algn="ctr">
            <a:noFill/>
            <a:prstDash val="dash"/>
            <a:miter lim="800000"/>
          </a:ln>
        </p:spPr>
        <p:style>
          <a:lnRef idx="0">
            <a:schemeClr val="accent1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  <p:txBody>
          <a:bodyPr wrap="square">
            <a:noAutofit/>
          </a:bodyPr>
          <a:lstStyle>
            <a:defPPr>
              <a:defRPr lang="zh-CN"/>
            </a:defPPr>
            <a:lvl1pPr>
              <a:lnSpc>
                <a:spcPct val="130000"/>
              </a:lnSpc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indent="0">
              <a:lnSpc>
                <a:spcPct val="100000"/>
              </a:lnSpc>
              <a:buFont typeface="Wingdings" panose="05000000000000000000" charset="0"/>
              <a:buNone/>
            </a:pPr>
            <a:r>
              <a:rPr lang="en-US" altLang="zh-CN" sz="6000" b="1" dirty="0">
                <a:solidFill>
                  <a:schemeClr val="tx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lt"/>
              </a:rPr>
              <a:t>table</a:t>
            </a:r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id="{67AD14E4-3DBD-ED10-4EB3-4704D4BD5273}"/>
              </a:ext>
            </a:extLst>
          </p:cNvPr>
          <p:cNvSpPr txBox="1"/>
          <p:nvPr/>
        </p:nvSpPr>
        <p:spPr>
          <a:xfrm>
            <a:off x="4888848" y="877441"/>
            <a:ext cx="2824872" cy="5845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Listen and say.</a:t>
            </a:r>
          </a:p>
        </p:txBody>
      </p:sp>
      <p:pic>
        <p:nvPicPr>
          <p:cNvPr id="9" name="一年级下册音频-单词表">
            <a:hlinkClick r:id="" action="ppaction://media"/>
            <a:extLst>
              <a:ext uri="{FF2B5EF4-FFF2-40B4-BE49-F238E27FC236}">
                <a16:creationId xmlns:a16="http://schemas.microsoft.com/office/drawing/2014/main" id="{B4DE621D-5A70-7032-2AD6-15B283B88792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184731" end="26401.25"/>
                </p14:media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495982" y="4037418"/>
            <a:ext cx="390487" cy="390487"/>
          </a:xfrm>
          <a:prstGeom prst="rect">
            <a:avLst/>
          </a:prstGeom>
        </p:spPr>
      </p:pic>
      <p:pic>
        <p:nvPicPr>
          <p:cNvPr id="10" name="图片 9" descr="电脑游戏的截图&#10;&#10;中度可信度描述已自动生成">
            <a:extLst>
              <a:ext uri="{FF2B5EF4-FFF2-40B4-BE49-F238E27FC236}">
                <a16:creationId xmlns:a16="http://schemas.microsoft.com/office/drawing/2014/main" id="{ADB27F2E-5452-72A4-A81E-CF3819C88F3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6743" y="1872413"/>
            <a:ext cx="3845788" cy="4054181"/>
          </a:xfrm>
          <a:prstGeom prst="rect">
            <a:avLst/>
          </a:prstGeom>
        </p:spPr>
      </p:pic>
      <p:pic>
        <p:nvPicPr>
          <p:cNvPr id="11" name="图片 10">
            <a:extLst>
              <a:ext uri="{FF2B5EF4-FFF2-40B4-BE49-F238E27FC236}">
                <a16:creationId xmlns:a16="http://schemas.microsoft.com/office/drawing/2014/main" id="{ADBE4DAE-17B5-5A6D-C7F6-73ED5C9B433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69044" y="3246103"/>
            <a:ext cx="441701" cy="207859"/>
          </a:xfrm>
          <a:prstGeom prst="rect">
            <a:avLst/>
          </a:prstGeom>
        </p:spPr>
      </p:pic>
      <p:pic>
        <p:nvPicPr>
          <p:cNvPr id="12" name="图片 11" descr="图片包含 游戏机, 桌子&#10;&#10;描述已自动生成">
            <a:extLst>
              <a:ext uri="{FF2B5EF4-FFF2-40B4-BE49-F238E27FC236}">
                <a16:creationId xmlns:a16="http://schemas.microsoft.com/office/drawing/2014/main" id="{83E04BE5-DC94-36E4-5C29-F0B0F5106AB0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83550" y="1872412"/>
            <a:ext cx="829771" cy="1730943"/>
          </a:xfrm>
          <a:prstGeom prst="rect">
            <a:avLst/>
          </a:prstGeom>
        </p:spPr>
      </p:pic>
      <p:pic>
        <p:nvPicPr>
          <p:cNvPr id="13" name="图片 12" descr="图片包含 游戏机, 桌子&#10;&#10;描述已自动生成">
            <a:extLst>
              <a:ext uri="{FF2B5EF4-FFF2-40B4-BE49-F238E27FC236}">
                <a16:creationId xmlns:a16="http://schemas.microsoft.com/office/drawing/2014/main" id="{3563630F-47BA-E306-974F-E40603B4536F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13320" y="1871899"/>
            <a:ext cx="914401" cy="1119273"/>
          </a:xfrm>
          <a:prstGeom prst="rect">
            <a:avLst/>
          </a:prstGeom>
        </p:spPr>
      </p:pic>
      <p:pic>
        <p:nvPicPr>
          <p:cNvPr id="14" name="图片 13" descr="图片包含 游戏机, 桌子&#10;&#10;描述已自动生成">
            <a:extLst>
              <a:ext uri="{FF2B5EF4-FFF2-40B4-BE49-F238E27FC236}">
                <a16:creationId xmlns:a16="http://schemas.microsoft.com/office/drawing/2014/main" id="{B3153AA5-A759-668F-063C-52E43EDD7059}"/>
              </a:ext>
            </a:extLst>
          </p:cNvPr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084"/>
          <a:stretch/>
        </p:blipFill>
        <p:spPr>
          <a:xfrm>
            <a:off x="3537633" y="2461906"/>
            <a:ext cx="631410" cy="1058532"/>
          </a:xfrm>
          <a:prstGeom prst="rect">
            <a:avLst/>
          </a:prstGeom>
        </p:spPr>
      </p:pic>
      <p:pic>
        <p:nvPicPr>
          <p:cNvPr id="15" name="图片 14" descr="图片包含 游戏机, 桌子&#10;&#10;描述已自动生成">
            <a:extLst>
              <a:ext uri="{FF2B5EF4-FFF2-40B4-BE49-F238E27FC236}">
                <a16:creationId xmlns:a16="http://schemas.microsoft.com/office/drawing/2014/main" id="{A8945E08-D6F4-A32C-ABBD-E490D1F05998}"/>
              </a:ext>
            </a:extLst>
          </p:cNvPr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364"/>
          <a:stretch/>
        </p:blipFill>
        <p:spPr>
          <a:xfrm>
            <a:off x="3612454" y="2850776"/>
            <a:ext cx="481767" cy="711120"/>
          </a:xfrm>
          <a:prstGeom prst="rect">
            <a:avLst/>
          </a:prstGeom>
        </p:spPr>
      </p:pic>
      <p:pic>
        <p:nvPicPr>
          <p:cNvPr id="16" name="图片 15" descr="图片包含 游戏机, 桌子&#10;&#10;描述已自动生成">
            <a:extLst>
              <a:ext uri="{FF2B5EF4-FFF2-40B4-BE49-F238E27FC236}">
                <a16:creationId xmlns:a16="http://schemas.microsoft.com/office/drawing/2014/main" id="{739D0107-3907-D68B-3BC6-0A86B5F17730}"/>
              </a:ext>
            </a:extLst>
          </p:cNvPr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324"/>
          <a:stretch/>
        </p:blipFill>
        <p:spPr>
          <a:xfrm>
            <a:off x="3988141" y="2360741"/>
            <a:ext cx="574171" cy="651160"/>
          </a:xfrm>
          <a:prstGeom prst="rect">
            <a:avLst/>
          </a:prstGeom>
        </p:spPr>
      </p:pic>
      <p:pic>
        <p:nvPicPr>
          <p:cNvPr id="17" name="图片 16" descr="地上的球&#10;&#10;描述已自动生成">
            <a:extLst>
              <a:ext uri="{FF2B5EF4-FFF2-40B4-BE49-F238E27FC236}">
                <a16:creationId xmlns:a16="http://schemas.microsoft.com/office/drawing/2014/main" id="{302A737A-FBB1-BDDD-13DD-78E66B718BD7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6743" y="4846320"/>
            <a:ext cx="1380777" cy="1080274"/>
          </a:xfrm>
          <a:prstGeom prst="rect">
            <a:avLst/>
          </a:prstGeom>
        </p:spPr>
      </p:pic>
      <p:pic>
        <p:nvPicPr>
          <p:cNvPr id="18" name="图片 17">
            <a:extLst>
              <a:ext uri="{FF2B5EF4-FFF2-40B4-BE49-F238E27FC236}">
                <a16:creationId xmlns:a16="http://schemas.microsoft.com/office/drawing/2014/main" id="{D0EE43CB-94FA-5311-A4A9-AA72156CA882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51670" y="4427905"/>
            <a:ext cx="1130861" cy="488697"/>
          </a:xfrm>
          <a:prstGeom prst="rect">
            <a:avLst/>
          </a:prstGeom>
        </p:spPr>
      </p:pic>
      <p:pic>
        <p:nvPicPr>
          <p:cNvPr id="19" name="图片 18">
            <a:extLst>
              <a:ext uri="{FF2B5EF4-FFF2-40B4-BE49-F238E27FC236}">
                <a16:creationId xmlns:a16="http://schemas.microsoft.com/office/drawing/2014/main" id="{D5648798-082B-E7EF-0E6E-ABF1F72C8BA5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57700" y="3985844"/>
            <a:ext cx="979595" cy="433837"/>
          </a:xfrm>
          <a:prstGeom prst="rect">
            <a:avLst/>
          </a:prstGeom>
        </p:spPr>
      </p:pic>
      <p:pic>
        <p:nvPicPr>
          <p:cNvPr id="20" name="图片 19">
            <a:extLst>
              <a:ext uri="{FF2B5EF4-FFF2-40B4-BE49-F238E27FC236}">
                <a16:creationId xmlns:a16="http://schemas.microsoft.com/office/drawing/2014/main" id="{67196B95-80ED-39F3-6FFF-FEC046E9FD3E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31654" y="4580216"/>
            <a:ext cx="986806" cy="336386"/>
          </a:xfrm>
          <a:prstGeom prst="rect">
            <a:avLst/>
          </a:prstGeom>
        </p:spPr>
      </p:pic>
      <p:pic>
        <p:nvPicPr>
          <p:cNvPr id="21" name="图片 20">
            <a:extLst>
              <a:ext uri="{FF2B5EF4-FFF2-40B4-BE49-F238E27FC236}">
                <a16:creationId xmlns:a16="http://schemas.microsoft.com/office/drawing/2014/main" id="{BF556A4A-C34D-637B-3009-7EFFAD6A9F6A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06881" y="3791604"/>
            <a:ext cx="1242060" cy="788611"/>
          </a:xfrm>
          <a:prstGeom prst="rect">
            <a:avLst/>
          </a:prstGeom>
        </p:spPr>
      </p:pic>
      <p:pic>
        <p:nvPicPr>
          <p:cNvPr id="23" name="图片 22">
            <a:extLst>
              <a:ext uri="{FF2B5EF4-FFF2-40B4-BE49-F238E27FC236}">
                <a16:creationId xmlns:a16="http://schemas.microsoft.com/office/drawing/2014/main" id="{FBF7289A-A1EF-63F3-915D-E6E79F1730D7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19976" y="5507752"/>
            <a:ext cx="321021" cy="280893"/>
          </a:xfrm>
          <a:prstGeom prst="rect">
            <a:avLst/>
          </a:prstGeom>
        </p:spPr>
      </p:pic>
      <p:sp>
        <p:nvSpPr>
          <p:cNvPr id="24" name="箭头: 下 23">
            <a:extLst>
              <a:ext uri="{FF2B5EF4-FFF2-40B4-BE49-F238E27FC236}">
                <a16:creationId xmlns:a16="http://schemas.microsoft.com/office/drawing/2014/main" id="{3CEDEC95-8716-99DF-AB29-960B02AD502A}"/>
              </a:ext>
            </a:extLst>
          </p:cNvPr>
          <p:cNvSpPr/>
          <p:nvPr/>
        </p:nvSpPr>
        <p:spPr>
          <a:xfrm rot="18400430">
            <a:off x="2788430" y="4941494"/>
            <a:ext cx="321021" cy="723700"/>
          </a:xfrm>
          <a:prstGeom prst="down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2" name="直接连接符 11">
            <a:extLst>
              <a:ext uri="{FF2B5EF4-FFF2-40B4-BE49-F238E27FC236}">
                <a16:creationId xmlns:a16="http://schemas.microsoft.com/office/drawing/2014/main" id="{F48DB91E-4320-2525-C455-3ED5A0E9D292}"/>
              </a:ext>
            </a:extLst>
          </p:cNvPr>
          <p:cNvCxnSpPr>
            <a:cxnSpLocks/>
          </p:cNvCxnSpPr>
          <p:nvPr/>
        </p:nvCxnSpPr>
        <p:spPr>
          <a:xfrm flipV="1">
            <a:off x="3522915" y="1454061"/>
            <a:ext cx="5556738" cy="23447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" name="组合 2">
            <a:extLst>
              <a:ext uri="{FF2B5EF4-FFF2-40B4-BE49-F238E27FC236}">
                <a16:creationId xmlns:a16="http://schemas.microsoft.com/office/drawing/2014/main" id="{4C94CE0D-FF61-CE47-C1AF-A83A94D000F2}"/>
              </a:ext>
            </a:extLst>
          </p:cNvPr>
          <p:cNvGrpSpPr/>
          <p:nvPr/>
        </p:nvGrpSpPr>
        <p:grpSpPr>
          <a:xfrm>
            <a:off x="2944828" y="1110050"/>
            <a:ext cx="544717" cy="499983"/>
            <a:chOff x="3522553" y="1136935"/>
            <a:chExt cx="607843" cy="618995"/>
          </a:xfrm>
        </p:grpSpPr>
        <p:sp>
          <p:nvSpPr>
            <p:cNvPr id="22" name="矩形 21">
              <a:extLst>
                <a:ext uri="{FF2B5EF4-FFF2-40B4-BE49-F238E27FC236}">
                  <a16:creationId xmlns:a16="http://schemas.microsoft.com/office/drawing/2014/main" id="{49927DC8-B788-5B7E-E73B-9457F48DE80A}"/>
                </a:ext>
              </a:extLst>
            </p:cNvPr>
            <p:cNvSpPr/>
            <p:nvPr/>
          </p:nvSpPr>
          <p:spPr>
            <a:xfrm>
              <a:off x="3522553" y="1136935"/>
              <a:ext cx="444963" cy="485116"/>
            </a:xfrm>
            <a:prstGeom prst="rect">
              <a:avLst/>
            </a:prstGeom>
            <a:solidFill>
              <a:srgbClr val="014E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25" name="矩形 24">
              <a:extLst>
                <a:ext uri="{FF2B5EF4-FFF2-40B4-BE49-F238E27FC236}">
                  <a16:creationId xmlns:a16="http://schemas.microsoft.com/office/drawing/2014/main" id="{2CB83B4E-3DD9-30DA-0615-C8569B34E1F9}"/>
                </a:ext>
              </a:extLst>
            </p:cNvPr>
            <p:cNvSpPr/>
            <p:nvPr/>
          </p:nvSpPr>
          <p:spPr>
            <a:xfrm>
              <a:off x="3768178" y="1393668"/>
              <a:ext cx="362218" cy="362262"/>
            </a:xfrm>
            <a:prstGeom prst="rect">
              <a:avLst/>
            </a:prstGeom>
            <a:solidFill>
              <a:srgbClr val="1784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audio>
              <p:cMediaNode vol="80000">
                <p:cTn id="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19" name="文本框 6"/>
          <p:cNvSpPr txBox="1"/>
          <p:nvPr/>
        </p:nvSpPr>
        <p:spPr>
          <a:xfrm>
            <a:off x="7923530" y="2991172"/>
            <a:ext cx="2237740" cy="1170940"/>
          </a:xfrm>
          <a:prstGeom prst="rect">
            <a:avLst/>
          </a:prstGeom>
          <a:ln w="12700" cap="flat" cmpd="sng" algn="ctr">
            <a:noFill/>
            <a:prstDash val="dash"/>
            <a:miter lim="800000"/>
          </a:ln>
        </p:spPr>
        <p:style>
          <a:lnRef idx="0">
            <a:schemeClr val="accent1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  <p:txBody>
          <a:bodyPr wrap="square">
            <a:noAutofit/>
          </a:bodyPr>
          <a:lstStyle>
            <a:defPPr>
              <a:defRPr lang="zh-CN"/>
            </a:defPPr>
            <a:lvl1pPr>
              <a:lnSpc>
                <a:spcPct val="130000"/>
              </a:lnSpc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indent="0">
              <a:lnSpc>
                <a:spcPct val="100000"/>
              </a:lnSpc>
              <a:buFont typeface="Wingdings" panose="05000000000000000000" charset="0"/>
              <a:buNone/>
            </a:pPr>
            <a:r>
              <a:rPr lang="en-US" altLang="zh-CN" sz="6000" b="1" dirty="0">
                <a:solidFill>
                  <a:schemeClr val="tx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lt"/>
              </a:rPr>
              <a:t>sofa</a:t>
            </a:r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id="{F0ACDE8A-718B-6606-A88F-D2EDA80C2C91}"/>
              </a:ext>
            </a:extLst>
          </p:cNvPr>
          <p:cNvSpPr txBox="1"/>
          <p:nvPr/>
        </p:nvSpPr>
        <p:spPr>
          <a:xfrm>
            <a:off x="4924584" y="877442"/>
            <a:ext cx="2753400" cy="5845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Listen and say.</a:t>
            </a:r>
          </a:p>
        </p:txBody>
      </p:sp>
      <p:pic>
        <p:nvPicPr>
          <p:cNvPr id="9" name="一年级下册音频-单词表">
            <a:hlinkClick r:id="" action="ppaction://media"/>
            <a:extLst>
              <a:ext uri="{FF2B5EF4-FFF2-40B4-BE49-F238E27FC236}">
                <a16:creationId xmlns:a16="http://schemas.microsoft.com/office/drawing/2014/main" id="{3938F65B-3B52-2A9C-EFD8-6234ED8C5BDC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188793" end="21939.25"/>
                </p14:media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474315" y="4036502"/>
            <a:ext cx="391403" cy="391403"/>
          </a:xfrm>
          <a:prstGeom prst="rect">
            <a:avLst/>
          </a:prstGeom>
        </p:spPr>
      </p:pic>
      <p:pic>
        <p:nvPicPr>
          <p:cNvPr id="31" name="图片 30" descr="电脑游戏的截图&#10;&#10;中度可信度描述已自动生成">
            <a:extLst>
              <a:ext uri="{FF2B5EF4-FFF2-40B4-BE49-F238E27FC236}">
                <a16:creationId xmlns:a16="http://schemas.microsoft.com/office/drawing/2014/main" id="{F89EA2AC-F63A-8D57-755D-C8D1AC3318D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6743" y="1872413"/>
            <a:ext cx="3845788" cy="4054181"/>
          </a:xfrm>
          <a:prstGeom prst="rect">
            <a:avLst/>
          </a:prstGeom>
        </p:spPr>
      </p:pic>
      <p:pic>
        <p:nvPicPr>
          <p:cNvPr id="32" name="图片 31">
            <a:extLst>
              <a:ext uri="{FF2B5EF4-FFF2-40B4-BE49-F238E27FC236}">
                <a16:creationId xmlns:a16="http://schemas.microsoft.com/office/drawing/2014/main" id="{5F030F6C-0D07-5CC0-6F9F-B46CD2F2CFC7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69044" y="3246103"/>
            <a:ext cx="441701" cy="207859"/>
          </a:xfrm>
          <a:prstGeom prst="rect">
            <a:avLst/>
          </a:prstGeom>
        </p:spPr>
      </p:pic>
      <p:pic>
        <p:nvPicPr>
          <p:cNvPr id="33" name="图片 32" descr="图片包含 游戏机, 桌子&#10;&#10;描述已自动生成">
            <a:extLst>
              <a:ext uri="{FF2B5EF4-FFF2-40B4-BE49-F238E27FC236}">
                <a16:creationId xmlns:a16="http://schemas.microsoft.com/office/drawing/2014/main" id="{E98C4FA3-3493-90D9-8D46-6DB6F444E7EB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83550" y="1872412"/>
            <a:ext cx="829771" cy="1730943"/>
          </a:xfrm>
          <a:prstGeom prst="rect">
            <a:avLst/>
          </a:prstGeom>
        </p:spPr>
      </p:pic>
      <p:pic>
        <p:nvPicPr>
          <p:cNvPr id="34" name="图片 33" descr="图片包含 游戏机, 桌子&#10;&#10;描述已自动生成">
            <a:extLst>
              <a:ext uri="{FF2B5EF4-FFF2-40B4-BE49-F238E27FC236}">
                <a16:creationId xmlns:a16="http://schemas.microsoft.com/office/drawing/2014/main" id="{E2600EEC-B532-E945-8F85-D60DEA7F5CEC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13320" y="1871899"/>
            <a:ext cx="914401" cy="1119273"/>
          </a:xfrm>
          <a:prstGeom prst="rect">
            <a:avLst/>
          </a:prstGeom>
        </p:spPr>
      </p:pic>
      <p:pic>
        <p:nvPicPr>
          <p:cNvPr id="35" name="图片 34" descr="图片包含 游戏机, 桌子&#10;&#10;描述已自动生成">
            <a:extLst>
              <a:ext uri="{FF2B5EF4-FFF2-40B4-BE49-F238E27FC236}">
                <a16:creationId xmlns:a16="http://schemas.microsoft.com/office/drawing/2014/main" id="{0719C1BE-4703-9506-6905-EEE8ED58B1F2}"/>
              </a:ext>
            </a:extLst>
          </p:cNvPr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084"/>
          <a:stretch/>
        </p:blipFill>
        <p:spPr>
          <a:xfrm>
            <a:off x="3537633" y="2461906"/>
            <a:ext cx="631410" cy="1058532"/>
          </a:xfrm>
          <a:prstGeom prst="rect">
            <a:avLst/>
          </a:prstGeom>
        </p:spPr>
      </p:pic>
      <p:pic>
        <p:nvPicPr>
          <p:cNvPr id="36" name="图片 35" descr="图片包含 游戏机, 桌子&#10;&#10;描述已自动生成">
            <a:extLst>
              <a:ext uri="{FF2B5EF4-FFF2-40B4-BE49-F238E27FC236}">
                <a16:creationId xmlns:a16="http://schemas.microsoft.com/office/drawing/2014/main" id="{C44444BC-3FBA-31BC-ECFA-F8B19204C7AA}"/>
              </a:ext>
            </a:extLst>
          </p:cNvPr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364"/>
          <a:stretch/>
        </p:blipFill>
        <p:spPr>
          <a:xfrm>
            <a:off x="3612454" y="2850776"/>
            <a:ext cx="481767" cy="711120"/>
          </a:xfrm>
          <a:prstGeom prst="rect">
            <a:avLst/>
          </a:prstGeom>
        </p:spPr>
      </p:pic>
      <p:pic>
        <p:nvPicPr>
          <p:cNvPr id="37" name="图片 36" descr="图片包含 游戏机, 桌子&#10;&#10;描述已自动生成">
            <a:extLst>
              <a:ext uri="{FF2B5EF4-FFF2-40B4-BE49-F238E27FC236}">
                <a16:creationId xmlns:a16="http://schemas.microsoft.com/office/drawing/2014/main" id="{96F945E7-E863-6971-D84F-8170A1262D55}"/>
              </a:ext>
            </a:extLst>
          </p:cNvPr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324"/>
          <a:stretch/>
        </p:blipFill>
        <p:spPr>
          <a:xfrm>
            <a:off x="3988141" y="2360741"/>
            <a:ext cx="574171" cy="651160"/>
          </a:xfrm>
          <a:prstGeom prst="rect">
            <a:avLst/>
          </a:prstGeom>
        </p:spPr>
      </p:pic>
      <p:pic>
        <p:nvPicPr>
          <p:cNvPr id="38" name="图片 37" descr="地上的球&#10;&#10;描述已自动生成">
            <a:extLst>
              <a:ext uri="{FF2B5EF4-FFF2-40B4-BE49-F238E27FC236}">
                <a16:creationId xmlns:a16="http://schemas.microsoft.com/office/drawing/2014/main" id="{75B183B3-3BC4-31FD-3592-F689FF3F1B9C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6743" y="4846320"/>
            <a:ext cx="1380777" cy="1080274"/>
          </a:xfrm>
          <a:prstGeom prst="rect">
            <a:avLst/>
          </a:prstGeom>
        </p:spPr>
      </p:pic>
      <p:pic>
        <p:nvPicPr>
          <p:cNvPr id="39" name="图片 38">
            <a:extLst>
              <a:ext uri="{FF2B5EF4-FFF2-40B4-BE49-F238E27FC236}">
                <a16:creationId xmlns:a16="http://schemas.microsoft.com/office/drawing/2014/main" id="{0D2AF22F-4A58-F974-1F4F-CDC4F22CA5EC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51670" y="4427905"/>
            <a:ext cx="1130861" cy="488697"/>
          </a:xfrm>
          <a:prstGeom prst="rect">
            <a:avLst/>
          </a:prstGeom>
        </p:spPr>
      </p:pic>
      <p:pic>
        <p:nvPicPr>
          <p:cNvPr id="40" name="图片 39">
            <a:extLst>
              <a:ext uri="{FF2B5EF4-FFF2-40B4-BE49-F238E27FC236}">
                <a16:creationId xmlns:a16="http://schemas.microsoft.com/office/drawing/2014/main" id="{D05AC489-9D83-E4DA-8405-7D5CCAF9CB32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57700" y="3985844"/>
            <a:ext cx="979595" cy="433837"/>
          </a:xfrm>
          <a:prstGeom prst="rect">
            <a:avLst/>
          </a:prstGeom>
        </p:spPr>
      </p:pic>
      <p:pic>
        <p:nvPicPr>
          <p:cNvPr id="41" name="图片 40">
            <a:extLst>
              <a:ext uri="{FF2B5EF4-FFF2-40B4-BE49-F238E27FC236}">
                <a16:creationId xmlns:a16="http://schemas.microsoft.com/office/drawing/2014/main" id="{5517FC59-A4A7-B898-49A0-5B4932E2CDA1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31654" y="4580216"/>
            <a:ext cx="986806" cy="336386"/>
          </a:xfrm>
          <a:prstGeom prst="rect">
            <a:avLst/>
          </a:prstGeom>
        </p:spPr>
      </p:pic>
      <p:pic>
        <p:nvPicPr>
          <p:cNvPr id="42" name="图片 41">
            <a:extLst>
              <a:ext uri="{FF2B5EF4-FFF2-40B4-BE49-F238E27FC236}">
                <a16:creationId xmlns:a16="http://schemas.microsoft.com/office/drawing/2014/main" id="{DB42CC54-7FC6-3E59-EA97-979A46366CC6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06881" y="3791604"/>
            <a:ext cx="1242060" cy="788611"/>
          </a:xfrm>
          <a:prstGeom prst="rect">
            <a:avLst/>
          </a:prstGeom>
        </p:spPr>
      </p:pic>
      <p:pic>
        <p:nvPicPr>
          <p:cNvPr id="43" name="图片 42">
            <a:extLst>
              <a:ext uri="{FF2B5EF4-FFF2-40B4-BE49-F238E27FC236}">
                <a16:creationId xmlns:a16="http://schemas.microsoft.com/office/drawing/2014/main" id="{B0FAECD6-AAEB-C870-016F-DFEAFF122AF9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19976" y="5507752"/>
            <a:ext cx="321021" cy="280893"/>
          </a:xfrm>
          <a:prstGeom prst="rect">
            <a:avLst/>
          </a:prstGeom>
        </p:spPr>
      </p:pic>
      <p:sp>
        <p:nvSpPr>
          <p:cNvPr id="44" name="箭头: 下 43">
            <a:extLst>
              <a:ext uri="{FF2B5EF4-FFF2-40B4-BE49-F238E27FC236}">
                <a16:creationId xmlns:a16="http://schemas.microsoft.com/office/drawing/2014/main" id="{24509974-7EAF-2246-F329-B2BCC030F970}"/>
              </a:ext>
            </a:extLst>
          </p:cNvPr>
          <p:cNvSpPr/>
          <p:nvPr/>
        </p:nvSpPr>
        <p:spPr>
          <a:xfrm rot="18400430">
            <a:off x="3680600" y="2587028"/>
            <a:ext cx="321021" cy="723700"/>
          </a:xfrm>
          <a:prstGeom prst="down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2" name="直接连接符 11">
            <a:extLst>
              <a:ext uri="{FF2B5EF4-FFF2-40B4-BE49-F238E27FC236}">
                <a16:creationId xmlns:a16="http://schemas.microsoft.com/office/drawing/2014/main" id="{355DB444-9F15-9BE9-97D3-78E64AEE1E3B}"/>
              </a:ext>
            </a:extLst>
          </p:cNvPr>
          <p:cNvCxnSpPr>
            <a:cxnSpLocks/>
          </p:cNvCxnSpPr>
          <p:nvPr/>
        </p:nvCxnSpPr>
        <p:spPr>
          <a:xfrm flipV="1">
            <a:off x="3522915" y="1454061"/>
            <a:ext cx="5556738" cy="23447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" name="组合 3">
            <a:extLst>
              <a:ext uri="{FF2B5EF4-FFF2-40B4-BE49-F238E27FC236}">
                <a16:creationId xmlns:a16="http://schemas.microsoft.com/office/drawing/2014/main" id="{3DC877FD-A8B1-F891-11F0-480A31334742}"/>
              </a:ext>
            </a:extLst>
          </p:cNvPr>
          <p:cNvGrpSpPr/>
          <p:nvPr/>
        </p:nvGrpSpPr>
        <p:grpSpPr>
          <a:xfrm>
            <a:off x="2944828" y="1110050"/>
            <a:ext cx="544717" cy="499983"/>
            <a:chOff x="3522553" y="1136935"/>
            <a:chExt cx="607843" cy="618995"/>
          </a:xfrm>
        </p:grpSpPr>
        <p:sp>
          <p:nvSpPr>
            <p:cNvPr id="10" name="矩形 9">
              <a:extLst>
                <a:ext uri="{FF2B5EF4-FFF2-40B4-BE49-F238E27FC236}">
                  <a16:creationId xmlns:a16="http://schemas.microsoft.com/office/drawing/2014/main" id="{1701A781-421A-62EB-44B9-B94341103D32}"/>
                </a:ext>
              </a:extLst>
            </p:cNvPr>
            <p:cNvSpPr/>
            <p:nvPr/>
          </p:nvSpPr>
          <p:spPr>
            <a:xfrm>
              <a:off x="3522553" y="1136935"/>
              <a:ext cx="444963" cy="485116"/>
            </a:xfrm>
            <a:prstGeom prst="rect">
              <a:avLst/>
            </a:prstGeom>
            <a:solidFill>
              <a:srgbClr val="014E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1" name="矩形 10">
              <a:extLst>
                <a:ext uri="{FF2B5EF4-FFF2-40B4-BE49-F238E27FC236}">
                  <a16:creationId xmlns:a16="http://schemas.microsoft.com/office/drawing/2014/main" id="{92E154E6-E805-4666-655A-962D87458DCB}"/>
                </a:ext>
              </a:extLst>
            </p:cNvPr>
            <p:cNvSpPr/>
            <p:nvPr/>
          </p:nvSpPr>
          <p:spPr>
            <a:xfrm>
              <a:off x="3768178" y="1393668"/>
              <a:ext cx="362218" cy="362262"/>
            </a:xfrm>
            <a:prstGeom prst="rect">
              <a:avLst/>
            </a:prstGeom>
            <a:solidFill>
              <a:srgbClr val="1784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audio>
              <p:cMediaNode vol="80000">
                <p:cTn id="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>
            <a:extLst>
              <a:ext uri="{FF2B5EF4-FFF2-40B4-BE49-F238E27FC236}">
                <a16:creationId xmlns:a16="http://schemas.microsoft.com/office/drawing/2014/main" id="{20EA37D5-B317-E27C-00B4-6139AD2B5FAD}"/>
              </a:ext>
            </a:extLst>
          </p:cNvPr>
          <p:cNvSpPr txBox="1"/>
          <p:nvPr/>
        </p:nvSpPr>
        <p:spPr>
          <a:xfrm>
            <a:off x="5414737" y="877446"/>
            <a:ext cx="177309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Let’s say.</a:t>
            </a:r>
          </a:p>
        </p:txBody>
      </p:sp>
      <p:sp>
        <p:nvSpPr>
          <p:cNvPr id="7" name="文本框 6">
            <a:extLst>
              <a:ext uri="{FF2B5EF4-FFF2-40B4-BE49-F238E27FC236}">
                <a16:creationId xmlns:a16="http://schemas.microsoft.com/office/drawing/2014/main" id="{65248279-C311-F5DF-C7A0-424C7B047D5D}"/>
              </a:ext>
            </a:extLst>
          </p:cNvPr>
          <p:cNvSpPr txBox="1"/>
          <p:nvPr/>
        </p:nvSpPr>
        <p:spPr>
          <a:xfrm>
            <a:off x="2990335" y="2890391"/>
            <a:ext cx="5770619" cy="14811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Table. Table. In the living room.</a:t>
            </a:r>
          </a:p>
          <a:p>
            <a:pPr>
              <a:lnSpc>
                <a:spcPct val="150000"/>
              </a:lnSpc>
            </a:pP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Sofa. Sofa. In the living room.</a:t>
            </a:r>
          </a:p>
        </p:txBody>
      </p:sp>
      <p:cxnSp>
        <p:nvCxnSpPr>
          <p:cNvPr id="8" name="直接连接符 11">
            <a:extLst>
              <a:ext uri="{FF2B5EF4-FFF2-40B4-BE49-F238E27FC236}">
                <a16:creationId xmlns:a16="http://schemas.microsoft.com/office/drawing/2014/main" id="{722FC8A2-663F-4475-BF06-A8AE7EA43375}"/>
              </a:ext>
            </a:extLst>
          </p:cNvPr>
          <p:cNvCxnSpPr>
            <a:cxnSpLocks/>
          </p:cNvCxnSpPr>
          <p:nvPr/>
        </p:nvCxnSpPr>
        <p:spPr>
          <a:xfrm flipV="1">
            <a:off x="3522915" y="1454061"/>
            <a:ext cx="5556738" cy="23447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9" name="组合 8">
            <a:extLst>
              <a:ext uri="{FF2B5EF4-FFF2-40B4-BE49-F238E27FC236}">
                <a16:creationId xmlns:a16="http://schemas.microsoft.com/office/drawing/2014/main" id="{A64BED72-774E-C057-3A82-69A23EBD16E1}"/>
              </a:ext>
            </a:extLst>
          </p:cNvPr>
          <p:cNvGrpSpPr/>
          <p:nvPr/>
        </p:nvGrpSpPr>
        <p:grpSpPr>
          <a:xfrm>
            <a:off x="2944828" y="1110050"/>
            <a:ext cx="544717" cy="499983"/>
            <a:chOff x="3522553" y="1136935"/>
            <a:chExt cx="607843" cy="618995"/>
          </a:xfrm>
        </p:grpSpPr>
        <p:sp>
          <p:nvSpPr>
            <p:cNvPr id="10" name="矩形 9">
              <a:extLst>
                <a:ext uri="{FF2B5EF4-FFF2-40B4-BE49-F238E27FC236}">
                  <a16:creationId xmlns:a16="http://schemas.microsoft.com/office/drawing/2014/main" id="{2097CFB9-64C8-793C-BEDB-E045F5118799}"/>
                </a:ext>
              </a:extLst>
            </p:cNvPr>
            <p:cNvSpPr/>
            <p:nvPr/>
          </p:nvSpPr>
          <p:spPr>
            <a:xfrm>
              <a:off x="3522553" y="1136935"/>
              <a:ext cx="444963" cy="485116"/>
            </a:xfrm>
            <a:prstGeom prst="rect">
              <a:avLst/>
            </a:prstGeom>
            <a:solidFill>
              <a:srgbClr val="014E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1" name="矩形 10">
              <a:extLst>
                <a:ext uri="{FF2B5EF4-FFF2-40B4-BE49-F238E27FC236}">
                  <a16:creationId xmlns:a16="http://schemas.microsoft.com/office/drawing/2014/main" id="{3AE4476A-AF88-DCB1-28BC-AA849DB3C62D}"/>
                </a:ext>
              </a:extLst>
            </p:cNvPr>
            <p:cNvSpPr/>
            <p:nvPr/>
          </p:nvSpPr>
          <p:spPr>
            <a:xfrm>
              <a:off x="3768178" y="1393668"/>
              <a:ext cx="362218" cy="362262"/>
            </a:xfrm>
            <a:prstGeom prst="rect">
              <a:avLst/>
            </a:prstGeom>
            <a:solidFill>
              <a:srgbClr val="1784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89026353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>
            <a:extLst>
              <a:ext uri="{FF2B5EF4-FFF2-40B4-BE49-F238E27FC236}">
                <a16:creationId xmlns:a16="http://schemas.microsoft.com/office/drawing/2014/main" id="{42ED1673-C2D9-05BC-31B0-0D616A50BF46}"/>
              </a:ext>
            </a:extLst>
          </p:cNvPr>
          <p:cNvSpPr txBox="1"/>
          <p:nvPr/>
        </p:nvSpPr>
        <p:spPr>
          <a:xfrm>
            <a:off x="5043738" y="884120"/>
            <a:ext cx="2515093" cy="5845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Look and say.</a:t>
            </a:r>
          </a:p>
        </p:txBody>
      </p:sp>
      <p:pic>
        <p:nvPicPr>
          <p:cNvPr id="10" name="图片 9">
            <a:extLst>
              <a:ext uri="{FF2B5EF4-FFF2-40B4-BE49-F238E27FC236}">
                <a16:creationId xmlns:a16="http://schemas.microsoft.com/office/drawing/2014/main" id="{E9721F01-C309-0E59-479B-F9CACA97FEB7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05" b="1605"/>
          <a:stretch/>
        </p:blipFill>
        <p:spPr>
          <a:xfrm>
            <a:off x="1062908" y="1668571"/>
            <a:ext cx="4067891" cy="4442628"/>
          </a:xfrm>
          <a:prstGeom prst="rect">
            <a:avLst/>
          </a:prstGeom>
        </p:spPr>
      </p:pic>
      <p:pic>
        <p:nvPicPr>
          <p:cNvPr id="12" name="图片 11">
            <a:extLst>
              <a:ext uri="{FF2B5EF4-FFF2-40B4-BE49-F238E27FC236}">
                <a16:creationId xmlns:a16="http://schemas.microsoft.com/office/drawing/2014/main" id="{AD4518B6-DEE4-0E2D-4F73-393B8674B0F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35290" y="5720423"/>
            <a:ext cx="281950" cy="319543"/>
          </a:xfrm>
          <a:prstGeom prst="rect">
            <a:avLst/>
          </a:prstGeom>
        </p:spPr>
      </p:pic>
      <p:sp>
        <p:nvSpPr>
          <p:cNvPr id="14" name="文本框 13">
            <a:extLst>
              <a:ext uri="{FF2B5EF4-FFF2-40B4-BE49-F238E27FC236}">
                <a16:creationId xmlns:a16="http://schemas.microsoft.com/office/drawing/2014/main" id="{02C15E2D-2663-209D-0A89-09EDBD156CF4}"/>
              </a:ext>
            </a:extLst>
          </p:cNvPr>
          <p:cNvSpPr txBox="1"/>
          <p:nvPr/>
        </p:nvSpPr>
        <p:spPr>
          <a:xfrm>
            <a:off x="5884333" y="3243554"/>
            <a:ext cx="5173133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3200" b="1" kern="1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</a:rPr>
              <a:t>Who’s in the living room?</a:t>
            </a:r>
            <a:endParaRPr lang="zh-CN" altLang="en-US" sz="3200" b="1" dirty="0"/>
          </a:p>
        </p:txBody>
      </p:sp>
      <p:sp>
        <p:nvSpPr>
          <p:cNvPr id="15" name="椭圆 14">
            <a:extLst>
              <a:ext uri="{FF2B5EF4-FFF2-40B4-BE49-F238E27FC236}">
                <a16:creationId xmlns:a16="http://schemas.microsoft.com/office/drawing/2014/main" id="{BC0F9632-F6E7-9ADB-8BD6-7648CCE21151}"/>
              </a:ext>
            </a:extLst>
          </p:cNvPr>
          <p:cNvSpPr/>
          <p:nvPr/>
        </p:nvSpPr>
        <p:spPr>
          <a:xfrm>
            <a:off x="1253067" y="3801533"/>
            <a:ext cx="1346200" cy="1473200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椭圆 15">
            <a:extLst>
              <a:ext uri="{FF2B5EF4-FFF2-40B4-BE49-F238E27FC236}">
                <a16:creationId xmlns:a16="http://schemas.microsoft.com/office/drawing/2014/main" id="{87307C23-B8CB-DB3A-00F0-97C5CC6FB484}"/>
              </a:ext>
            </a:extLst>
          </p:cNvPr>
          <p:cNvSpPr/>
          <p:nvPr/>
        </p:nvSpPr>
        <p:spPr>
          <a:xfrm>
            <a:off x="1221731" y="5032566"/>
            <a:ext cx="1346200" cy="1177866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椭圆 16">
            <a:extLst>
              <a:ext uri="{FF2B5EF4-FFF2-40B4-BE49-F238E27FC236}">
                <a16:creationId xmlns:a16="http://schemas.microsoft.com/office/drawing/2014/main" id="{7A911D57-F9DF-DA71-372A-EE7469A59791}"/>
              </a:ext>
            </a:extLst>
          </p:cNvPr>
          <p:cNvSpPr/>
          <p:nvPr/>
        </p:nvSpPr>
        <p:spPr>
          <a:xfrm>
            <a:off x="3905637" y="4004733"/>
            <a:ext cx="1346200" cy="1184696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7" name="直接连接符 11">
            <a:extLst>
              <a:ext uri="{FF2B5EF4-FFF2-40B4-BE49-F238E27FC236}">
                <a16:creationId xmlns:a16="http://schemas.microsoft.com/office/drawing/2014/main" id="{0445B877-E40C-FE4F-B13A-4B8C61B48504}"/>
              </a:ext>
            </a:extLst>
          </p:cNvPr>
          <p:cNvCxnSpPr>
            <a:cxnSpLocks/>
          </p:cNvCxnSpPr>
          <p:nvPr/>
        </p:nvCxnSpPr>
        <p:spPr>
          <a:xfrm flipV="1">
            <a:off x="3522915" y="1454061"/>
            <a:ext cx="5556738" cy="23447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" name="组合 7">
            <a:extLst>
              <a:ext uri="{FF2B5EF4-FFF2-40B4-BE49-F238E27FC236}">
                <a16:creationId xmlns:a16="http://schemas.microsoft.com/office/drawing/2014/main" id="{B4EC4CDD-8A4D-CEC1-5DE9-076B9953A805}"/>
              </a:ext>
            </a:extLst>
          </p:cNvPr>
          <p:cNvGrpSpPr/>
          <p:nvPr/>
        </p:nvGrpSpPr>
        <p:grpSpPr>
          <a:xfrm>
            <a:off x="2944828" y="1110050"/>
            <a:ext cx="544717" cy="499983"/>
            <a:chOff x="3522553" y="1136935"/>
            <a:chExt cx="607843" cy="618995"/>
          </a:xfrm>
        </p:grpSpPr>
        <p:sp>
          <p:nvSpPr>
            <p:cNvPr id="9" name="矩形 8">
              <a:extLst>
                <a:ext uri="{FF2B5EF4-FFF2-40B4-BE49-F238E27FC236}">
                  <a16:creationId xmlns:a16="http://schemas.microsoft.com/office/drawing/2014/main" id="{C4531378-B3B1-BFB2-9139-89A2B876959E}"/>
                </a:ext>
              </a:extLst>
            </p:cNvPr>
            <p:cNvSpPr/>
            <p:nvPr/>
          </p:nvSpPr>
          <p:spPr>
            <a:xfrm>
              <a:off x="3522553" y="1136935"/>
              <a:ext cx="444963" cy="485116"/>
            </a:xfrm>
            <a:prstGeom prst="rect">
              <a:avLst/>
            </a:prstGeom>
            <a:solidFill>
              <a:srgbClr val="014E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1" name="矩形 10">
              <a:extLst>
                <a:ext uri="{FF2B5EF4-FFF2-40B4-BE49-F238E27FC236}">
                  <a16:creationId xmlns:a16="http://schemas.microsoft.com/office/drawing/2014/main" id="{2D5C8915-EE4D-02C9-0F28-D2E8E14DC664}"/>
                </a:ext>
              </a:extLst>
            </p:cNvPr>
            <p:cNvSpPr/>
            <p:nvPr/>
          </p:nvSpPr>
          <p:spPr>
            <a:xfrm>
              <a:off x="3768178" y="1393668"/>
              <a:ext cx="362218" cy="362262"/>
            </a:xfrm>
            <a:prstGeom prst="rect">
              <a:avLst/>
            </a:prstGeom>
            <a:solidFill>
              <a:srgbClr val="1784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6" grpId="0" animBg="1"/>
      <p:bldP spid="17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文本框 7">
            <a:extLst>
              <a:ext uri="{FF2B5EF4-FFF2-40B4-BE49-F238E27FC236}">
                <a16:creationId xmlns:a16="http://schemas.microsoft.com/office/drawing/2014/main" id="{5E623883-FCF7-7FA4-D1ED-F9DF71C5B17C}"/>
              </a:ext>
            </a:extLst>
          </p:cNvPr>
          <p:cNvSpPr txBox="1"/>
          <p:nvPr/>
        </p:nvSpPr>
        <p:spPr>
          <a:xfrm>
            <a:off x="5030390" y="884118"/>
            <a:ext cx="2515093" cy="5845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Look and say.</a:t>
            </a:r>
          </a:p>
        </p:txBody>
      </p:sp>
      <p:pic>
        <p:nvPicPr>
          <p:cNvPr id="11" name="图片 10">
            <a:extLst>
              <a:ext uri="{FF2B5EF4-FFF2-40B4-BE49-F238E27FC236}">
                <a16:creationId xmlns:a16="http://schemas.microsoft.com/office/drawing/2014/main" id="{7D2A43E0-D81A-7DD7-DC1C-D7C51BBB2679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05" b="1605"/>
          <a:stretch/>
        </p:blipFill>
        <p:spPr>
          <a:xfrm>
            <a:off x="1776648" y="1668571"/>
            <a:ext cx="4067891" cy="4442628"/>
          </a:xfrm>
          <a:prstGeom prst="rect">
            <a:avLst/>
          </a:prstGeom>
        </p:spPr>
      </p:pic>
      <p:sp>
        <p:nvSpPr>
          <p:cNvPr id="13" name="箭头: 下 12">
            <a:extLst>
              <a:ext uri="{FF2B5EF4-FFF2-40B4-BE49-F238E27FC236}">
                <a16:creationId xmlns:a16="http://schemas.microsoft.com/office/drawing/2014/main" id="{228E7C98-2C32-E3F2-ADA5-6636F1E0AD86}"/>
              </a:ext>
            </a:extLst>
          </p:cNvPr>
          <p:cNvSpPr/>
          <p:nvPr/>
        </p:nvSpPr>
        <p:spPr>
          <a:xfrm rot="8442047">
            <a:off x="3106560" y="2996616"/>
            <a:ext cx="321021" cy="723700"/>
          </a:xfrm>
          <a:prstGeom prst="down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文本框 13">
            <a:extLst>
              <a:ext uri="{FF2B5EF4-FFF2-40B4-BE49-F238E27FC236}">
                <a16:creationId xmlns:a16="http://schemas.microsoft.com/office/drawing/2014/main" id="{477C70A6-0CB4-B9AA-6713-90E27F559ABC}"/>
              </a:ext>
            </a:extLst>
          </p:cNvPr>
          <p:cNvSpPr txBox="1"/>
          <p:nvPr/>
        </p:nvSpPr>
        <p:spPr>
          <a:xfrm>
            <a:off x="6536776" y="3243554"/>
            <a:ext cx="5173133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3200" b="1" kern="1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</a:rPr>
              <a:t>What are they looking for?</a:t>
            </a:r>
            <a:endParaRPr lang="zh-CN" altLang="en-US" sz="3200" b="1" dirty="0"/>
          </a:p>
        </p:txBody>
      </p:sp>
      <p:sp>
        <p:nvSpPr>
          <p:cNvPr id="1048619" name="文本框 6"/>
          <p:cNvSpPr txBox="1"/>
          <p:nvPr/>
        </p:nvSpPr>
        <p:spPr>
          <a:xfrm>
            <a:off x="2805686" y="3740146"/>
            <a:ext cx="1995041" cy="646331"/>
          </a:xfrm>
          <a:prstGeom prst="rect">
            <a:avLst/>
          </a:prstGeom>
          <a:ln w="12700" cap="flat" cmpd="sng" algn="ctr">
            <a:noFill/>
            <a:prstDash val="dash"/>
            <a:miter lim="800000"/>
          </a:ln>
        </p:spPr>
        <p:style>
          <a:lnRef idx="0">
            <a:schemeClr val="accent1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  <p:txBody>
          <a:bodyPr wrap="square">
            <a:noAutofit/>
          </a:bodyPr>
          <a:lstStyle>
            <a:defPPr>
              <a:defRPr lang="zh-CN"/>
            </a:defPPr>
            <a:lvl1pPr>
              <a:lnSpc>
                <a:spcPct val="130000"/>
              </a:lnSpc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indent="0">
              <a:lnSpc>
                <a:spcPct val="100000"/>
              </a:lnSpc>
              <a:buFont typeface="Wingdings" panose="05000000000000000000" charset="0"/>
              <a:buNone/>
            </a:pPr>
            <a:r>
              <a:rPr lang="en-US" altLang="zh-CN" sz="24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lt"/>
              </a:rPr>
              <a:t>teddy bear</a:t>
            </a:r>
          </a:p>
        </p:txBody>
      </p:sp>
      <p:cxnSp>
        <p:nvCxnSpPr>
          <p:cNvPr id="2" name="直接连接符 11">
            <a:extLst>
              <a:ext uri="{FF2B5EF4-FFF2-40B4-BE49-F238E27FC236}">
                <a16:creationId xmlns:a16="http://schemas.microsoft.com/office/drawing/2014/main" id="{920867B1-4567-BF6F-1702-32C430439B96}"/>
              </a:ext>
            </a:extLst>
          </p:cNvPr>
          <p:cNvCxnSpPr>
            <a:cxnSpLocks/>
          </p:cNvCxnSpPr>
          <p:nvPr/>
        </p:nvCxnSpPr>
        <p:spPr>
          <a:xfrm flipV="1">
            <a:off x="3522915" y="1454061"/>
            <a:ext cx="5556738" cy="23447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" name="组合 2">
            <a:extLst>
              <a:ext uri="{FF2B5EF4-FFF2-40B4-BE49-F238E27FC236}">
                <a16:creationId xmlns:a16="http://schemas.microsoft.com/office/drawing/2014/main" id="{C00C8D0C-581F-86A3-9665-29D8412F7475}"/>
              </a:ext>
            </a:extLst>
          </p:cNvPr>
          <p:cNvGrpSpPr/>
          <p:nvPr/>
        </p:nvGrpSpPr>
        <p:grpSpPr>
          <a:xfrm>
            <a:off x="2944828" y="1110050"/>
            <a:ext cx="544717" cy="499983"/>
            <a:chOff x="3522553" y="1136935"/>
            <a:chExt cx="607843" cy="618995"/>
          </a:xfrm>
        </p:grpSpPr>
        <p:sp>
          <p:nvSpPr>
            <p:cNvPr id="4" name="矩形 3">
              <a:extLst>
                <a:ext uri="{FF2B5EF4-FFF2-40B4-BE49-F238E27FC236}">
                  <a16:creationId xmlns:a16="http://schemas.microsoft.com/office/drawing/2014/main" id="{F7702858-123E-74AA-A217-C256CA620B43}"/>
                </a:ext>
              </a:extLst>
            </p:cNvPr>
            <p:cNvSpPr/>
            <p:nvPr/>
          </p:nvSpPr>
          <p:spPr>
            <a:xfrm>
              <a:off x="3522553" y="1136935"/>
              <a:ext cx="444963" cy="485116"/>
            </a:xfrm>
            <a:prstGeom prst="rect">
              <a:avLst/>
            </a:prstGeom>
            <a:solidFill>
              <a:srgbClr val="014E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5" name="矩形 4">
              <a:extLst>
                <a:ext uri="{FF2B5EF4-FFF2-40B4-BE49-F238E27FC236}">
                  <a16:creationId xmlns:a16="http://schemas.microsoft.com/office/drawing/2014/main" id="{091F480F-A70E-76F8-09CB-1565471D167F}"/>
                </a:ext>
              </a:extLst>
            </p:cNvPr>
            <p:cNvSpPr/>
            <p:nvPr/>
          </p:nvSpPr>
          <p:spPr>
            <a:xfrm>
              <a:off x="3768178" y="1393668"/>
              <a:ext cx="362218" cy="362262"/>
            </a:xfrm>
            <a:prstGeom prst="rect">
              <a:avLst/>
            </a:prstGeom>
            <a:solidFill>
              <a:srgbClr val="1784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6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048619" grpId="1"/>
      <p:bldP spid="1048619" grpId="2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本框 4">
            <a:extLst>
              <a:ext uri="{FF2B5EF4-FFF2-40B4-BE49-F238E27FC236}">
                <a16:creationId xmlns:a16="http://schemas.microsoft.com/office/drawing/2014/main" id="{ACE59EA1-9939-7F17-0937-2C4D26FDD34F}"/>
              </a:ext>
            </a:extLst>
          </p:cNvPr>
          <p:cNvSpPr txBox="1"/>
          <p:nvPr/>
        </p:nvSpPr>
        <p:spPr>
          <a:xfrm>
            <a:off x="5040400" y="884119"/>
            <a:ext cx="2521768" cy="5845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Look and say.</a:t>
            </a:r>
          </a:p>
        </p:txBody>
      </p:sp>
      <p:pic>
        <p:nvPicPr>
          <p:cNvPr id="9" name="图片 8">
            <a:extLst>
              <a:ext uri="{FF2B5EF4-FFF2-40B4-BE49-F238E27FC236}">
                <a16:creationId xmlns:a16="http://schemas.microsoft.com/office/drawing/2014/main" id="{D28A7BEF-DFE6-6855-F28E-C28FA1D97508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05" b="1605"/>
          <a:stretch/>
        </p:blipFill>
        <p:spPr>
          <a:xfrm>
            <a:off x="1776648" y="1668571"/>
            <a:ext cx="4067891" cy="4442628"/>
          </a:xfrm>
          <a:prstGeom prst="rect">
            <a:avLst/>
          </a:prstGeom>
        </p:spPr>
      </p:pic>
      <p:cxnSp>
        <p:nvCxnSpPr>
          <p:cNvPr id="11" name="直接连接符 10">
            <a:extLst>
              <a:ext uri="{FF2B5EF4-FFF2-40B4-BE49-F238E27FC236}">
                <a16:creationId xmlns:a16="http://schemas.microsoft.com/office/drawing/2014/main" id="{E1C0DCCE-1679-3A08-2123-127867F95F23}"/>
              </a:ext>
            </a:extLst>
          </p:cNvPr>
          <p:cNvCxnSpPr/>
          <p:nvPr/>
        </p:nvCxnSpPr>
        <p:spPr>
          <a:xfrm>
            <a:off x="3336583" y="2156281"/>
            <a:ext cx="106680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文本框 13">
            <a:extLst>
              <a:ext uri="{FF2B5EF4-FFF2-40B4-BE49-F238E27FC236}">
                <a16:creationId xmlns:a16="http://schemas.microsoft.com/office/drawing/2014/main" id="{68E29D28-05A8-B50B-5BDE-301F07BE8F4C}"/>
              </a:ext>
            </a:extLst>
          </p:cNvPr>
          <p:cNvSpPr txBox="1"/>
          <p:nvPr/>
        </p:nvSpPr>
        <p:spPr>
          <a:xfrm>
            <a:off x="6756400" y="3342901"/>
            <a:ext cx="4067891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3200" b="1" kern="1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</a:rPr>
              <a:t>What do they say?</a:t>
            </a:r>
            <a:endParaRPr lang="zh-CN" altLang="en-US" sz="3200" b="1" dirty="0"/>
          </a:p>
        </p:txBody>
      </p:sp>
      <p:cxnSp>
        <p:nvCxnSpPr>
          <p:cNvPr id="2" name="直接连接符 1">
            <a:extLst>
              <a:ext uri="{FF2B5EF4-FFF2-40B4-BE49-F238E27FC236}">
                <a16:creationId xmlns:a16="http://schemas.microsoft.com/office/drawing/2014/main" id="{3E4185F8-C5FF-52BD-DE81-65B00B586B51}"/>
              </a:ext>
            </a:extLst>
          </p:cNvPr>
          <p:cNvCxnSpPr>
            <a:cxnSpLocks/>
          </p:cNvCxnSpPr>
          <p:nvPr/>
        </p:nvCxnSpPr>
        <p:spPr>
          <a:xfrm>
            <a:off x="3336583" y="2327405"/>
            <a:ext cx="1739112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直接连接符 9">
            <a:extLst>
              <a:ext uri="{FF2B5EF4-FFF2-40B4-BE49-F238E27FC236}">
                <a16:creationId xmlns:a16="http://schemas.microsoft.com/office/drawing/2014/main" id="{102E0DF7-BE51-8C29-16E4-8665A9FA9155}"/>
              </a:ext>
            </a:extLst>
          </p:cNvPr>
          <p:cNvCxnSpPr>
            <a:cxnSpLocks/>
          </p:cNvCxnSpPr>
          <p:nvPr/>
        </p:nvCxnSpPr>
        <p:spPr>
          <a:xfrm>
            <a:off x="3341616" y="2712712"/>
            <a:ext cx="1426263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直接连接符 12">
            <a:extLst>
              <a:ext uri="{FF2B5EF4-FFF2-40B4-BE49-F238E27FC236}">
                <a16:creationId xmlns:a16="http://schemas.microsoft.com/office/drawing/2014/main" id="{07FC2177-B70B-20A7-EDBB-48B24D667159}"/>
              </a:ext>
            </a:extLst>
          </p:cNvPr>
          <p:cNvCxnSpPr>
            <a:cxnSpLocks/>
          </p:cNvCxnSpPr>
          <p:nvPr/>
        </p:nvCxnSpPr>
        <p:spPr>
          <a:xfrm>
            <a:off x="3329909" y="3080147"/>
            <a:ext cx="1584129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直接连接符 15">
            <a:extLst>
              <a:ext uri="{FF2B5EF4-FFF2-40B4-BE49-F238E27FC236}">
                <a16:creationId xmlns:a16="http://schemas.microsoft.com/office/drawing/2014/main" id="{4A3E09C3-650A-B06B-8CC4-90F36D5499BD}"/>
              </a:ext>
            </a:extLst>
          </p:cNvPr>
          <p:cNvCxnSpPr/>
          <p:nvPr/>
        </p:nvCxnSpPr>
        <p:spPr>
          <a:xfrm>
            <a:off x="3336583" y="3634415"/>
            <a:ext cx="106680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直接连接符 11">
            <a:extLst>
              <a:ext uri="{FF2B5EF4-FFF2-40B4-BE49-F238E27FC236}">
                <a16:creationId xmlns:a16="http://schemas.microsoft.com/office/drawing/2014/main" id="{257A4F4E-438A-7F47-8A1C-41B0AB9CC139}"/>
              </a:ext>
            </a:extLst>
          </p:cNvPr>
          <p:cNvCxnSpPr>
            <a:cxnSpLocks/>
          </p:cNvCxnSpPr>
          <p:nvPr/>
        </p:nvCxnSpPr>
        <p:spPr>
          <a:xfrm flipV="1">
            <a:off x="3522915" y="1454061"/>
            <a:ext cx="5556738" cy="23447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2" name="组合 11">
            <a:extLst>
              <a:ext uri="{FF2B5EF4-FFF2-40B4-BE49-F238E27FC236}">
                <a16:creationId xmlns:a16="http://schemas.microsoft.com/office/drawing/2014/main" id="{A4712FFD-9D6C-C0B5-45D3-20877A606C22}"/>
              </a:ext>
            </a:extLst>
          </p:cNvPr>
          <p:cNvGrpSpPr/>
          <p:nvPr/>
        </p:nvGrpSpPr>
        <p:grpSpPr>
          <a:xfrm>
            <a:off x="2944828" y="1110050"/>
            <a:ext cx="544717" cy="499983"/>
            <a:chOff x="3522553" y="1136935"/>
            <a:chExt cx="607843" cy="618995"/>
          </a:xfrm>
        </p:grpSpPr>
        <p:sp>
          <p:nvSpPr>
            <p:cNvPr id="15" name="矩形 14">
              <a:extLst>
                <a:ext uri="{FF2B5EF4-FFF2-40B4-BE49-F238E27FC236}">
                  <a16:creationId xmlns:a16="http://schemas.microsoft.com/office/drawing/2014/main" id="{ECBDBC82-E053-2B7C-368F-ECF92EA488D9}"/>
                </a:ext>
              </a:extLst>
            </p:cNvPr>
            <p:cNvSpPr/>
            <p:nvPr/>
          </p:nvSpPr>
          <p:spPr>
            <a:xfrm>
              <a:off x="3522553" y="1136935"/>
              <a:ext cx="444963" cy="485116"/>
            </a:xfrm>
            <a:prstGeom prst="rect">
              <a:avLst/>
            </a:prstGeom>
            <a:solidFill>
              <a:srgbClr val="014E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7" name="矩形 16">
              <a:extLst>
                <a:ext uri="{FF2B5EF4-FFF2-40B4-BE49-F238E27FC236}">
                  <a16:creationId xmlns:a16="http://schemas.microsoft.com/office/drawing/2014/main" id="{B253E46E-63CD-2A49-0A59-7F8FB6B93A23}"/>
                </a:ext>
              </a:extLst>
            </p:cNvPr>
            <p:cNvSpPr/>
            <p:nvPr/>
          </p:nvSpPr>
          <p:spPr>
            <a:xfrm>
              <a:off x="3768178" y="1393668"/>
              <a:ext cx="362218" cy="362262"/>
            </a:xfrm>
            <a:prstGeom prst="rect">
              <a:avLst/>
            </a:prstGeom>
            <a:solidFill>
              <a:srgbClr val="1784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" name="图片 28">
            <a:extLst>
              <a:ext uri="{FF2B5EF4-FFF2-40B4-BE49-F238E27FC236}">
                <a16:creationId xmlns:a16="http://schemas.microsoft.com/office/drawing/2014/main" id="{E7F61E1E-E588-7DC5-3CBA-7FB5CAAC55B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450242" y="1887535"/>
            <a:ext cx="4087543" cy="4140172"/>
          </a:xfrm>
          <a:prstGeom prst="rect">
            <a:avLst/>
          </a:prstGeom>
        </p:spPr>
      </p:pic>
      <p:cxnSp>
        <p:nvCxnSpPr>
          <p:cNvPr id="4" name="直接连接符 3"/>
          <p:cNvCxnSpPr>
            <a:cxnSpLocks/>
          </p:cNvCxnSpPr>
          <p:nvPr/>
        </p:nvCxnSpPr>
        <p:spPr>
          <a:xfrm>
            <a:off x="4606164" y="3143276"/>
            <a:ext cx="3829176" cy="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</p:cxnSp>
      <p:cxnSp>
        <p:nvCxnSpPr>
          <p:cNvPr id="5" name="直接连接符 4"/>
          <p:cNvCxnSpPr>
            <a:cxnSpLocks/>
          </p:cNvCxnSpPr>
          <p:nvPr/>
        </p:nvCxnSpPr>
        <p:spPr>
          <a:xfrm>
            <a:off x="4606164" y="3557648"/>
            <a:ext cx="1934800" cy="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</p:cxnSp>
      <p:sp>
        <p:nvSpPr>
          <p:cNvPr id="22" name="文本框 21">
            <a:extLst>
              <a:ext uri="{FF2B5EF4-FFF2-40B4-BE49-F238E27FC236}">
                <a16:creationId xmlns:a16="http://schemas.microsoft.com/office/drawing/2014/main" id="{9D88D95E-D8F8-CAC1-436D-E705403E1657}"/>
              </a:ext>
            </a:extLst>
          </p:cNvPr>
          <p:cNvSpPr txBox="1"/>
          <p:nvPr/>
        </p:nvSpPr>
        <p:spPr>
          <a:xfrm>
            <a:off x="4671440" y="884120"/>
            <a:ext cx="3259688" cy="5845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Listen and repeat.</a:t>
            </a:r>
          </a:p>
        </p:txBody>
      </p:sp>
      <p:pic>
        <p:nvPicPr>
          <p:cNvPr id="27" name="一年级下册音频-Unit5">
            <a:hlinkClick r:id="" action="ppaction://media"/>
            <a:extLst>
              <a:ext uri="{FF2B5EF4-FFF2-40B4-BE49-F238E27FC236}">
                <a16:creationId xmlns:a16="http://schemas.microsoft.com/office/drawing/2014/main" id="{9E8D7792-181F-10A4-0644-E57E2461287F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12384" end="163634.5"/>
                </p14:media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24422" y="5631163"/>
            <a:ext cx="382179" cy="382179"/>
          </a:xfrm>
          <a:prstGeom prst="rect">
            <a:avLst/>
          </a:prstGeom>
        </p:spPr>
      </p:pic>
      <p:cxnSp>
        <p:nvCxnSpPr>
          <p:cNvPr id="2" name="直接连接符 11">
            <a:extLst>
              <a:ext uri="{FF2B5EF4-FFF2-40B4-BE49-F238E27FC236}">
                <a16:creationId xmlns:a16="http://schemas.microsoft.com/office/drawing/2014/main" id="{13FAAC66-4E9C-845B-A25D-FD527DB4B125}"/>
              </a:ext>
            </a:extLst>
          </p:cNvPr>
          <p:cNvCxnSpPr>
            <a:cxnSpLocks/>
          </p:cNvCxnSpPr>
          <p:nvPr/>
        </p:nvCxnSpPr>
        <p:spPr>
          <a:xfrm flipV="1">
            <a:off x="3522915" y="1454061"/>
            <a:ext cx="5556738" cy="23447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" name="组合 2">
            <a:extLst>
              <a:ext uri="{FF2B5EF4-FFF2-40B4-BE49-F238E27FC236}">
                <a16:creationId xmlns:a16="http://schemas.microsoft.com/office/drawing/2014/main" id="{EBA77746-E2E7-31E9-6A31-E6158708A8F7}"/>
              </a:ext>
            </a:extLst>
          </p:cNvPr>
          <p:cNvGrpSpPr/>
          <p:nvPr/>
        </p:nvGrpSpPr>
        <p:grpSpPr>
          <a:xfrm>
            <a:off x="2944828" y="1110050"/>
            <a:ext cx="544717" cy="499983"/>
            <a:chOff x="3522553" y="1136935"/>
            <a:chExt cx="607843" cy="618995"/>
          </a:xfrm>
        </p:grpSpPr>
        <p:sp>
          <p:nvSpPr>
            <p:cNvPr id="6" name="矩形 5">
              <a:extLst>
                <a:ext uri="{FF2B5EF4-FFF2-40B4-BE49-F238E27FC236}">
                  <a16:creationId xmlns:a16="http://schemas.microsoft.com/office/drawing/2014/main" id="{8A50CFAF-A79C-33D3-D44D-AA4CA55DD39E}"/>
                </a:ext>
              </a:extLst>
            </p:cNvPr>
            <p:cNvSpPr/>
            <p:nvPr/>
          </p:nvSpPr>
          <p:spPr>
            <a:xfrm>
              <a:off x="3522553" y="1136935"/>
              <a:ext cx="444963" cy="485116"/>
            </a:xfrm>
            <a:prstGeom prst="rect">
              <a:avLst/>
            </a:prstGeom>
            <a:solidFill>
              <a:srgbClr val="014E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7" name="矩形 6">
              <a:extLst>
                <a:ext uri="{FF2B5EF4-FFF2-40B4-BE49-F238E27FC236}">
                  <a16:creationId xmlns:a16="http://schemas.microsoft.com/office/drawing/2014/main" id="{0864DBFB-CC76-B02B-DB9B-586A25E1E234}"/>
                </a:ext>
              </a:extLst>
            </p:cNvPr>
            <p:cNvSpPr/>
            <p:nvPr/>
          </p:nvSpPr>
          <p:spPr>
            <a:xfrm>
              <a:off x="3768178" y="1393668"/>
              <a:ext cx="362218" cy="362262"/>
            </a:xfrm>
            <a:prstGeom prst="rect">
              <a:avLst/>
            </a:prstGeom>
            <a:solidFill>
              <a:srgbClr val="1784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7"/>
                </p:tgtEl>
              </p:cMediaNode>
            </p:audio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19" name="文本框 6"/>
          <p:cNvSpPr txBox="1"/>
          <p:nvPr/>
        </p:nvSpPr>
        <p:spPr>
          <a:xfrm>
            <a:off x="5144135" y="3031490"/>
            <a:ext cx="6042025" cy="1170940"/>
          </a:xfrm>
          <a:prstGeom prst="rect">
            <a:avLst/>
          </a:prstGeom>
          <a:ln w="12700" cap="flat" cmpd="sng" algn="ctr">
            <a:noFill/>
            <a:prstDash val="dash"/>
            <a:miter lim="800000"/>
          </a:ln>
        </p:spPr>
        <p:style>
          <a:lnRef idx="0">
            <a:schemeClr val="accent1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  <p:txBody>
          <a:bodyPr wrap="square">
            <a:noAutofit/>
          </a:bodyPr>
          <a:lstStyle>
            <a:defPPr>
              <a:defRPr lang="zh-CN"/>
            </a:defPPr>
            <a:lvl1pPr>
              <a:lnSpc>
                <a:spcPct val="130000"/>
              </a:lnSpc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indent="0">
              <a:lnSpc>
                <a:spcPct val="100000"/>
              </a:lnSpc>
              <a:buFont typeface="Wingdings" panose="05000000000000000000" charset="0"/>
              <a:buNone/>
            </a:pPr>
            <a:r>
              <a:rPr lang="en-US" altLang="zh-CN" sz="6000" b="1" dirty="0">
                <a:solidFill>
                  <a:schemeClr val="tx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lt"/>
              </a:rPr>
              <a:t>in the living room</a:t>
            </a:r>
          </a:p>
        </p:txBody>
      </p:sp>
      <p:pic>
        <p:nvPicPr>
          <p:cNvPr id="3" name="图片 2" descr="in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>
                  <a:alpha val="100000"/>
                </a:srgbClr>
              </a:clrFrom>
              <a:clrTo>
                <a:srgbClr val="FFFFFF">
                  <a:alpha val="100000"/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607820" y="1664970"/>
            <a:ext cx="3067685" cy="4347845"/>
          </a:xfrm>
          <a:prstGeom prst="rect">
            <a:avLst/>
          </a:prstGeom>
        </p:spPr>
      </p:pic>
      <p:sp>
        <p:nvSpPr>
          <p:cNvPr id="5" name="文本框 4">
            <a:extLst>
              <a:ext uri="{FF2B5EF4-FFF2-40B4-BE49-F238E27FC236}">
                <a16:creationId xmlns:a16="http://schemas.microsoft.com/office/drawing/2014/main" id="{171E2C65-8688-57CE-7EEE-03CE05A5195F}"/>
              </a:ext>
            </a:extLst>
          </p:cNvPr>
          <p:cNvSpPr txBox="1"/>
          <p:nvPr/>
        </p:nvSpPr>
        <p:spPr>
          <a:xfrm>
            <a:off x="4671440" y="870766"/>
            <a:ext cx="3259688" cy="5845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Listen and repeat.</a:t>
            </a:r>
          </a:p>
        </p:txBody>
      </p:sp>
      <p:pic>
        <p:nvPicPr>
          <p:cNvPr id="10" name="图片 9">
            <a:extLst>
              <a:ext uri="{FF2B5EF4-FFF2-40B4-BE49-F238E27FC236}">
                <a16:creationId xmlns:a16="http://schemas.microsoft.com/office/drawing/2014/main" id="{F26FB8A0-BE4E-F82E-F891-99538863B1B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09191" y="4457700"/>
            <a:ext cx="1264941" cy="1278888"/>
          </a:xfrm>
          <a:prstGeom prst="rect">
            <a:avLst/>
          </a:prstGeom>
        </p:spPr>
      </p:pic>
      <p:sp>
        <p:nvSpPr>
          <p:cNvPr id="11" name="文本框 10">
            <a:extLst>
              <a:ext uri="{FF2B5EF4-FFF2-40B4-BE49-F238E27FC236}">
                <a16:creationId xmlns:a16="http://schemas.microsoft.com/office/drawing/2014/main" id="{2994863D-FE2E-C9BD-1BF9-7D3DE9AAE3FD}"/>
              </a:ext>
            </a:extLst>
          </p:cNvPr>
          <p:cNvSpPr txBox="1"/>
          <p:nvPr/>
        </p:nvSpPr>
        <p:spPr>
          <a:xfrm>
            <a:off x="2227156" y="4620090"/>
            <a:ext cx="1980029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</a:t>
            </a:r>
          </a:p>
          <a:p>
            <a:r>
              <a:rPr lang="zh-CN" altLang="en-US" sz="28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在</a:t>
            </a:r>
            <a:r>
              <a:rPr lang="en-US" altLang="zh-CN" sz="28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……</a:t>
            </a:r>
            <a:r>
              <a:rPr lang="zh-CN" altLang="en-US" sz="28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里面</a:t>
            </a:r>
          </a:p>
        </p:txBody>
      </p:sp>
      <p:pic>
        <p:nvPicPr>
          <p:cNvPr id="13" name="图片 12">
            <a:extLst>
              <a:ext uri="{FF2B5EF4-FFF2-40B4-BE49-F238E27FC236}">
                <a16:creationId xmlns:a16="http://schemas.microsoft.com/office/drawing/2014/main" id="{5561064C-0CDE-D8C3-81B5-4BD2C210B984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79241" y="2101133"/>
            <a:ext cx="2527003" cy="2423325"/>
          </a:xfrm>
          <a:prstGeom prst="rect">
            <a:avLst/>
          </a:prstGeom>
        </p:spPr>
      </p:pic>
      <p:pic>
        <p:nvPicPr>
          <p:cNvPr id="15" name="图片 14" descr="图片包含 建筑, 游戏机, 地板, 桌子&#10;&#10;描述已自动生成">
            <a:extLst>
              <a:ext uri="{FF2B5EF4-FFF2-40B4-BE49-F238E27FC236}">
                <a16:creationId xmlns:a16="http://schemas.microsoft.com/office/drawing/2014/main" id="{229A46D1-DFB8-25C2-DDD7-12B99886526A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03034" y="2892271"/>
            <a:ext cx="1829315" cy="1469797"/>
          </a:xfrm>
          <a:prstGeom prst="rect">
            <a:avLst/>
          </a:prstGeom>
        </p:spPr>
      </p:pic>
      <p:pic>
        <p:nvPicPr>
          <p:cNvPr id="16" name="图片 15" descr="卡通人物&#10;&#10;中度可信度描述已自动生成">
            <a:extLst>
              <a:ext uri="{FF2B5EF4-FFF2-40B4-BE49-F238E27FC236}">
                <a16:creationId xmlns:a16="http://schemas.microsoft.com/office/drawing/2014/main" id="{6B3811C6-6ED3-84D3-3A2C-8D8AAEAE235F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579" b="43836"/>
          <a:stretch/>
        </p:blipFill>
        <p:spPr>
          <a:xfrm>
            <a:off x="2890838" y="2845665"/>
            <a:ext cx="714400" cy="658085"/>
          </a:xfrm>
          <a:prstGeom prst="rect">
            <a:avLst/>
          </a:prstGeom>
        </p:spPr>
      </p:pic>
      <p:pic>
        <p:nvPicPr>
          <p:cNvPr id="20" name="图片 19">
            <a:extLst>
              <a:ext uri="{FF2B5EF4-FFF2-40B4-BE49-F238E27FC236}">
                <a16:creationId xmlns:a16="http://schemas.microsoft.com/office/drawing/2014/main" id="{3F8E1EA2-4DAD-CF98-8C60-A06BDA5FDE2C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026275">
            <a:off x="3341645" y="3431799"/>
            <a:ext cx="231886" cy="143903"/>
          </a:xfrm>
          <a:prstGeom prst="rect">
            <a:avLst/>
          </a:prstGeom>
        </p:spPr>
      </p:pic>
      <p:pic>
        <p:nvPicPr>
          <p:cNvPr id="32" name="图片 31">
            <a:extLst>
              <a:ext uri="{FF2B5EF4-FFF2-40B4-BE49-F238E27FC236}">
                <a16:creationId xmlns:a16="http://schemas.microsoft.com/office/drawing/2014/main" id="{9954FAAB-35A7-9BAC-9B21-967CE6543D90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365343">
            <a:off x="2872064" y="3451387"/>
            <a:ext cx="254760" cy="96503"/>
          </a:xfrm>
          <a:prstGeom prst="rect">
            <a:avLst/>
          </a:prstGeom>
        </p:spPr>
      </p:pic>
      <p:cxnSp>
        <p:nvCxnSpPr>
          <p:cNvPr id="8" name="直接连接符 11">
            <a:extLst>
              <a:ext uri="{FF2B5EF4-FFF2-40B4-BE49-F238E27FC236}">
                <a16:creationId xmlns:a16="http://schemas.microsoft.com/office/drawing/2014/main" id="{12FF908C-4CD1-BD6F-9EBB-AA97DCE939EA}"/>
              </a:ext>
            </a:extLst>
          </p:cNvPr>
          <p:cNvCxnSpPr>
            <a:cxnSpLocks/>
          </p:cNvCxnSpPr>
          <p:nvPr/>
        </p:nvCxnSpPr>
        <p:spPr>
          <a:xfrm flipV="1">
            <a:off x="3522915" y="1434039"/>
            <a:ext cx="5556738" cy="23447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9" name="组合 8">
            <a:extLst>
              <a:ext uri="{FF2B5EF4-FFF2-40B4-BE49-F238E27FC236}">
                <a16:creationId xmlns:a16="http://schemas.microsoft.com/office/drawing/2014/main" id="{2A8AB480-A772-BB1A-7290-9F6D2ED21670}"/>
              </a:ext>
            </a:extLst>
          </p:cNvPr>
          <p:cNvGrpSpPr/>
          <p:nvPr/>
        </p:nvGrpSpPr>
        <p:grpSpPr>
          <a:xfrm>
            <a:off x="2944828" y="1110050"/>
            <a:ext cx="544717" cy="499983"/>
            <a:chOff x="3522553" y="1136935"/>
            <a:chExt cx="607843" cy="618995"/>
          </a:xfrm>
        </p:grpSpPr>
        <p:sp>
          <p:nvSpPr>
            <p:cNvPr id="12" name="矩形 11">
              <a:extLst>
                <a:ext uri="{FF2B5EF4-FFF2-40B4-BE49-F238E27FC236}">
                  <a16:creationId xmlns:a16="http://schemas.microsoft.com/office/drawing/2014/main" id="{B34DD3BE-255B-F292-B501-4EE6FCB1EAE0}"/>
                </a:ext>
              </a:extLst>
            </p:cNvPr>
            <p:cNvSpPr/>
            <p:nvPr/>
          </p:nvSpPr>
          <p:spPr>
            <a:xfrm>
              <a:off x="3522553" y="1136935"/>
              <a:ext cx="444963" cy="485116"/>
            </a:xfrm>
            <a:prstGeom prst="rect">
              <a:avLst/>
            </a:prstGeom>
            <a:solidFill>
              <a:srgbClr val="014E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4" name="矩形 13">
              <a:extLst>
                <a:ext uri="{FF2B5EF4-FFF2-40B4-BE49-F238E27FC236}">
                  <a16:creationId xmlns:a16="http://schemas.microsoft.com/office/drawing/2014/main" id="{D765640F-74A1-493F-9A52-D7B365AB7A0F}"/>
                </a:ext>
              </a:extLst>
            </p:cNvPr>
            <p:cNvSpPr/>
            <p:nvPr/>
          </p:nvSpPr>
          <p:spPr>
            <a:xfrm>
              <a:off x="3768178" y="1393668"/>
              <a:ext cx="362218" cy="362262"/>
            </a:xfrm>
            <a:prstGeom prst="rect">
              <a:avLst/>
            </a:prstGeom>
            <a:solidFill>
              <a:srgbClr val="1784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19" name="文本框 6"/>
          <p:cNvSpPr txBox="1"/>
          <p:nvPr/>
        </p:nvSpPr>
        <p:spPr>
          <a:xfrm>
            <a:off x="3375194" y="2816137"/>
            <a:ext cx="5581875" cy="1170940"/>
          </a:xfrm>
          <a:prstGeom prst="rect">
            <a:avLst/>
          </a:prstGeom>
          <a:ln w="12700" cap="flat" cmpd="sng" algn="ctr">
            <a:noFill/>
            <a:prstDash val="dash"/>
            <a:miter lim="800000"/>
          </a:ln>
        </p:spPr>
        <p:style>
          <a:lnRef idx="0">
            <a:schemeClr val="accent1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  <p:txBody>
          <a:bodyPr wrap="square">
            <a:noAutofit/>
          </a:bodyPr>
          <a:lstStyle>
            <a:defPPr>
              <a:defRPr lang="zh-CN"/>
            </a:defPPr>
            <a:lvl1pPr>
              <a:lnSpc>
                <a:spcPct val="130000"/>
              </a:lnSpc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indent="0">
              <a:lnSpc>
                <a:spcPct val="100000"/>
              </a:lnSpc>
              <a:buFont typeface="Wingdings" panose="05000000000000000000" charset="0"/>
              <a:buNone/>
            </a:pPr>
            <a:r>
              <a:rPr lang="en-US" altLang="zh-CN" sz="3200" b="1" dirty="0">
                <a:solidFill>
                  <a:schemeClr val="tx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lt"/>
              </a:rPr>
              <a:t>Are you in the living room?</a:t>
            </a:r>
          </a:p>
        </p:txBody>
      </p:sp>
      <p:sp>
        <p:nvSpPr>
          <p:cNvPr id="6" name="文本框 6"/>
          <p:cNvSpPr txBox="1"/>
          <p:nvPr/>
        </p:nvSpPr>
        <p:spPr>
          <a:xfrm>
            <a:off x="3375194" y="3779520"/>
            <a:ext cx="3169711" cy="1170940"/>
          </a:xfrm>
          <a:prstGeom prst="rect">
            <a:avLst/>
          </a:prstGeom>
          <a:ln w="12700" cap="flat" cmpd="sng" algn="ctr">
            <a:noFill/>
            <a:prstDash val="dash"/>
            <a:miter lim="800000"/>
          </a:ln>
        </p:spPr>
        <p:style>
          <a:lnRef idx="0">
            <a:schemeClr val="accent1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  <p:txBody>
          <a:bodyPr wrap="square">
            <a:noAutofit/>
          </a:bodyPr>
          <a:lstStyle>
            <a:defPPr>
              <a:defRPr lang="zh-CN"/>
            </a:defPPr>
            <a:lvl1pPr>
              <a:lnSpc>
                <a:spcPct val="130000"/>
              </a:lnSpc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indent="0">
              <a:lnSpc>
                <a:spcPct val="100000"/>
              </a:lnSpc>
              <a:buFont typeface="Wingdings" panose="05000000000000000000" charset="0"/>
              <a:buNone/>
            </a:pPr>
            <a:r>
              <a:rPr lang="en-US" altLang="zh-CN" sz="3200" b="1" dirty="0">
                <a:solidFill>
                  <a:schemeClr val="tx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lt"/>
              </a:rPr>
              <a:t>Yes. Yes. Yes.</a:t>
            </a:r>
          </a:p>
        </p:txBody>
      </p:sp>
      <p:sp>
        <p:nvSpPr>
          <p:cNvPr id="8" name="文本框 7">
            <a:extLst>
              <a:ext uri="{FF2B5EF4-FFF2-40B4-BE49-F238E27FC236}">
                <a16:creationId xmlns:a16="http://schemas.microsoft.com/office/drawing/2014/main" id="{512233CB-9460-AB5E-D2D9-2C6CAEAF77E5}"/>
              </a:ext>
            </a:extLst>
          </p:cNvPr>
          <p:cNvSpPr txBox="1"/>
          <p:nvPr/>
        </p:nvSpPr>
        <p:spPr>
          <a:xfrm>
            <a:off x="4671440" y="884120"/>
            <a:ext cx="3259688" cy="5845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Listen and repeat.</a:t>
            </a:r>
          </a:p>
        </p:txBody>
      </p:sp>
      <p:pic>
        <p:nvPicPr>
          <p:cNvPr id="11" name="一年级下册音频-Unit5">
            <a:hlinkClick r:id="" action="ppaction://media"/>
            <a:extLst>
              <a:ext uri="{FF2B5EF4-FFF2-40B4-BE49-F238E27FC236}">
                <a16:creationId xmlns:a16="http://schemas.microsoft.com/office/drawing/2014/main" id="{E7215C1F-09F1-3DD3-4952-5CD689C1C006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12384" end="163634.5"/>
                </p14:media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424423" y="5631164"/>
            <a:ext cx="397678" cy="397678"/>
          </a:xfrm>
          <a:prstGeom prst="rect">
            <a:avLst/>
          </a:prstGeom>
        </p:spPr>
      </p:pic>
      <p:cxnSp>
        <p:nvCxnSpPr>
          <p:cNvPr id="3" name="直接连接符 11">
            <a:extLst>
              <a:ext uri="{FF2B5EF4-FFF2-40B4-BE49-F238E27FC236}">
                <a16:creationId xmlns:a16="http://schemas.microsoft.com/office/drawing/2014/main" id="{DCC2ED76-8B47-E87C-B430-3B413812C66F}"/>
              </a:ext>
            </a:extLst>
          </p:cNvPr>
          <p:cNvCxnSpPr>
            <a:cxnSpLocks/>
          </p:cNvCxnSpPr>
          <p:nvPr/>
        </p:nvCxnSpPr>
        <p:spPr>
          <a:xfrm flipV="1">
            <a:off x="3522915" y="1454061"/>
            <a:ext cx="5556738" cy="23447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" name="组合 3">
            <a:extLst>
              <a:ext uri="{FF2B5EF4-FFF2-40B4-BE49-F238E27FC236}">
                <a16:creationId xmlns:a16="http://schemas.microsoft.com/office/drawing/2014/main" id="{926C1B1A-B9F1-A179-24ED-47C53339288C}"/>
              </a:ext>
            </a:extLst>
          </p:cNvPr>
          <p:cNvGrpSpPr/>
          <p:nvPr/>
        </p:nvGrpSpPr>
        <p:grpSpPr>
          <a:xfrm>
            <a:off x="2944828" y="1110050"/>
            <a:ext cx="544717" cy="499983"/>
            <a:chOff x="3522553" y="1136935"/>
            <a:chExt cx="607843" cy="618995"/>
          </a:xfrm>
        </p:grpSpPr>
        <p:sp>
          <p:nvSpPr>
            <p:cNvPr id="5" name="矩形 4">
              <a:extLst>
                <a:ext uri="{FF2B5EF4-FFF2-40B4-BE49-F238E27FC236}">
                  <a16:creationId xmlns:a16="http://schemas.microsoft.com/office/drawing/2014/main" id="{58E142FB-C16C-9115-7431-CF0E51ADD5D8}"/>
                </a:ext>
              </a:extLst>
            </p:cNvPr>
            <p:cNvSpPr/>
            <p:nvPr/>
          </p:nvSpPr>
          <p:spPr>
            <a:xfrm>
              <a:off x="3522553" y="1136935"/>
              <a:ext cx="444963" cy="485116"/>
            </a:xfrm>
            <a:prstGeom prst="rect">
              <a:avLst/>
            </a:prstGeom>
            <a:solidFill>
              <a:srgbClr val="014E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2" name="矩形 11">
              <a:extLst>
                <a:ext uri="{FF2B5EF4-FFF2-40B4-BE49-F238E27FC236}">
                  <a16:creationId xmlns:a16="http://schemas.microsoft.com/office/drawing/2014/main" id="{17DE9BD9-03BB-E9CC-7C75-B494BADA14E3}"/>
                </a:ext>
              </a:extLst>
            </p:cNvPr>
            <p:cNvSpPr/>
            <p:nvPr/>
          </p:nvSpPr>
          <p:spPr>
            <a:xfrm>
              <a:off x="3768178" y="1393668"/>
              <a:ext cx="362218" cy="362262"/>
            </a:xfrm>
            <a:prstGeom prst="rect">
              <a:avLst/>
            </a:prstGeom>
            <a:solidFill>
              <a:srgbClr val="1784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audio>
              <p:cMediaNode vol="80000">
                <p:cTn id="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文本框 9">
            <a:extLst>
              <a:ext uri="{FF2B5EF4-FFF2-40B4-BE49-F238E27FC236}">
                <a16:creationId xmlns:a16="http://schemas.microsoft.com/office/drawing/2014/main" id="{2B75F596-80C5-8194-6975-0A956F36A9C8}"/>
              </a:ext>
            </a:extLst>
          </p:cNvPr>
          <p:cNvSpPr txBox="1"/>
          <p:nvPr/>
        </p:nvSpPr>
        <p:spPr>
          <a:xfrm>
            <a:off x="4671440" y="884120"/>
            <a:ext cx="3259688" cy="5845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Listen and repeat.</a:t>
            </a:r>
          </a:p>
        </p:txBody>
      </p:sp>
      <p:pic>
        <p:nvPicPr>
          <p:cNvPr id="25" name="一年级下册音频-Unit5">
            <a:hlinkClick r:id="" action="ppaction://media"/>
            <a:extLst>
              <a:ext uri="{FF2B5EF4-FFF2-40B4-BE49-F238E27FC236}">
                <a16:creationId xmlns:a16="http://schemas.microsoft.com/office/drawing/2014/main" id="{AD5F97DC-8F33-9CC1-074B-0CF4BA4CA099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16868" end="159509.5"/>
                </p14:media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523276" y="5643520"/>
            <a:ext cx="385321" cy="385321"/>
          </a:xfrm>
          <a:prstGeom prst="rect">
            <a:avLst/>
          </a:prstGeom>
        </p:spPr>
      </p:pic>
      <p:pic>
        <p:nvPicPr>
          <p:cNvPr id="26" name="图片 25">
            <a:extLst>
              <a:ext uri="{FF2B5EF4-FFF2-40B4-BE49-F238E27FC236}">
                <a16:creationId xmlns:a16="http://schemas.microsoft.com/office/drawing/2014/main" id="{56ED2E7F-5073-7D57-0FCB-95223D6E65D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450242" y="1887535"/>
            <a:ext cx="4087543" cy="4140172"/>
          </a:xfrm>
          <a:prstGeom prst="rect">
            <a:avLst/>
          </a:prstGeom>
        </p:spPr>
      </p:pic>
      <p:cxnSp>
        <p:nvCxnSpPr>
          <p:cNvPr id="27" name="直接连接符 26">
            <a:extLst>
              <a:ext uri="{FF2B5EF4-FFF2-40B4-BE49-F238E27FC236}">
                <a16:creationId xmlns:a16="http://schemas.microsoft.com/office/drawing/2014/main" id="{5B8E8116-F7B9-A2E8-5617-F5BAA37B2070}"/>
              </a:ext>
            </a:extLst>
          </p:cNvPr>
          <p:cNvCxnSpPr>
            <a:cxnSpLocks/>
          </p:cNvCxnSpPr>
          <p:nvPr/>
        </p:nvCxnSpPr>
        <p:spPr>
          <a:xfrm>
            <a:off x="4639534" y="3982474"/>
            <a:ext cx="3082416" cy="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</p:cxnSp>
      <p:cxnSp>
        <p:nvCxnSpPr>
          <p:cNvPr id="28" name="直接连接符 27">
            <a:extLst>
              <a:ext uri="{FF2B5EF4-FFF2-40B4-BE49-F238E27FC236}">
                <a16:creationId xmlns:a16="http://schemas.microsoft.com/office/drawing/2014/main" id="{8461853C-B435-142A-9A2A-65EFF214D803}"/>
              </a:ext>
            </a:extLst>
          </p:cNvPr>
          <p:cNvCxnSpPr>
            <a:cxnSpLocks/>
          </p:cNvCxnSpPr>
          <p:nvPr/>
        </p:nvCxnSpPr>
        <p:spPr>
          <a:xfrm>
            <a:off x="4606164" y="4366260"/>
            <a:ext cx="1634616" cy="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</p:cxnSp>
      <p:cxnSp>
        <p:nvCxnSpPr>
          <p:cNvPr id="2" name="直接连接符 11">
            <a:extLst>
              <a:ext uri="{FF2B5EF4-FFF2-40B4-BE49-F238E27FC236}">
                <a16:creationId xmlns:a16="http://schemas.microsoft.com/office/drawing/2014/main" id="{78357A67-83C7-10DA-326B-16A3724F1237}"/>
              </a:ext>
            </a:extLst>
          </p:cNvPr>
          <p:cNvCxnSpPr>
            <a:cxnSpLocks/>
          </p:cNvCxnSpPr>
          <p:nvPr/>
        </p:nvCxnSpPr>
        <p:spPr>
          <a:xfrm flipV="1">
            <a:off x="3522915" y="1454061"/>
            <a:ext cx="5556738" cy="23447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" name="组合 2">
            <a:extLst>
              <a:ext uri="{FF2B5EF4-FFF2-40B4-BE49-F238E27FC236}">
                <a16:creationId xmlns:a16="http://schemas.microsoft.com/office/drawing/2014/main" id="{3FBAB7A5-EAF3-1298-4C4F-379378B55248}"/>
              </a:ext>
            </a:extLst>
          </p:cNvPr>
          <p:cNvGrpSpPr/>
          <p:nvPr/>
        </p:nvGrpSpPr>
        <p:grpSpPr>
          <a:xfrm>
            <a:off x="2944828" y="1110050"/>
            <a:ext cx="544717" cy="499983"/>
            <a:chOff x="3522553" y="1136935"/>
            <a:chExt cx="607843" cy="618995"/>
          </a:xfrm>
        </p:grpSpPr>
        <p:sp>
          <p:nvSpPr>
            <p:cNvPr id="4" name="矩形 3">
              <a:extLst>
                <a:ext uri="{FF2B5EF4-FFF2-40B4-BE49-F238E27FC236}">
                  <a16:creationId xmlns:a16="http://schemas.microsoft.com/office/drawing/2014/main" id="{1DC93527-563D-B91F-77C2-5D8ABD3BD045}"/>
                </a:ext>
              </a:extLst>
            </p:cNvPr>
            <p:cNvSpPr/>
            <p:nvPr/>
          </p:nvSpPr>
          <p:spPr>
            <a:xfrm>
              <a:off x="3522553" y="1136935"/>
              <a:ext cx="444963" cy="485116"/>
            </a:xfrm>
            <a:prstGeom prst="rect">
              <a:avLst/>
            </a:prstGeom>
            <a:solidFill>
              <a:srgbClr val="014E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5" name="矩形 4">
              <a:extLst>
                <a:ext uri="{FF2B5EF4-FFF2-40B4-BE49-F238E27FC236}">
                  <a16:creationId xmlns:a16="http://schemas.microsoft.com/office/drawing/2014/main" id="{E7CF7970-3A8B-9110-9B95-AD01D5A21842}"/>
                </a:ext>
              </a:extLst>
            </p:cNvPr>
            <p:cNvSpPr/>
            <p:nvPr/>
          </p:nvSpPr>
          <p:spPr>
            <a:xfrm>
              <a:off x="3768178" y="1393668"/>
              <a:ext cx="362218" cy="362262"/>
            </a:xfrm>
            <a:prstGeom prst="rect">
              <a:avLst/>
            </a:prstGeom>
            <a:solidFill>
              <a:srgbClr val="1784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5"/>
                </p:tgtEl>
              </p:cMediaNode>
            </p:audio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19" name="文本框 6"/>
          <p:cNvSpPr txBox="1"/>
          <p:nvPr/>
        </p:nvSpPr>
        <p:spPr>
          <a:xfrm>
            <a:off x="6283491" y="3354705"/>
            <a:ext cx="1173480" cy="1170940"/>
          </a:xfrm>
          <a:prstGeom prst="rect">
            <a:avLst/>
          </a:prstGeom>
          <a:ln w="12700" cap="flat" cmpd="sng" algn="ctr">
            <a:noFill/>
            <a:prstDash val="dash"/>
            <a:miter lim="800000"/>
          </a:ln>
        </p:spPr>
        <p:style>
          <a:lnRef idx="0">
            <a:schemeClr val="accent1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  <p:txBody>
          <a:bodyPr wrap="square">
            <a:noAutofit/>
          </a:bodyPr>
          <a:lstStyle>
            <a:defPPr>
              <a:defRPr lang="zh-CN"/>
            </a:defPPr>
            <a:lvl1pPr>
              <a:lnSpc>
                <a:spcPct val="130000"/>
              </a:lnSpc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indent="0">
              <a:lnSpc>
                <a:spcPct val="100000"/>
              </a:lnSpc>
              <a:buFont typeface="Wingdings" panose="05000000000000000000" charset="0"/>
              <a:buNone/>
            </a:pPr>
            <a:r>
              <a:rPr lang="en-US" altLang="zh-CN" sz="60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lt"/>
              </a:rPr>
              <a:t>on</a:t>
            </a:r>
            <a:r>
              <a:rPr lang="en-US" altLang="zh-CN" sz="6000" b="1" dirty="0">
                <a:solidFill>
                  <a:schemeClr val="tx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lt"/>
              </a:rPr>
              <a:t> </a:t>
            </a:r>
          </a:p>
        </p:txBody>
      </p:sp>
      <p:pic>
        <p:nvPicPr>
          <p:cNvPr id="2" name="图片 1" descr="on"/>
          <p:cNvPicPr>
            <a:picLocks noChangeAspect="1"/>
          </p:cNvPicPr>
          <p:nvPr/>
        </p:nvPicPr>
        <p:blipFill>
          <a:blip r:embed="rId5">
            <a:clrChange>
              <a:clrFrom>
                <a:srgbClr val="FFFFFF">
                  <a:alpha val="100000"/>
                </a:srgbClr>
              </a:clrFrom>
              <a:clrTo>
                <a:srgbClr val="FFFFFF">
                  <a:alpha val="100000"/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744980" y="1758950"/>
            <a:ext cx="3075305" cy="4363085"/>
          </a:xfrm>
          <a:prstGeom prst="rect">
            <a:avLst/>
          </a:prstGeom>
        </p:spPr>
      </p:pic>
      <p:sp>
        <p:nvSpPr>
          <p:cNvPr id="6" name="文本框 6"/>
          <p:cNvSpPr txBox="1"/>
          <p:nvPr/>
        </p:nvSpPr>
        <p:spPr>
          <a:xfrm>
            <a:off x="7088505" y="3354705"/>
            <a:ext cx="4984750" cy="1170940"/>
          </a:xfrm>
          <a:prstGeom prst="rect">
            <a:avLst/>
          </a:prstGeom>
          <a:ln w="12700" cap="flat" cmpd="sng" algn="ctr">
            <a:noFill/>
            <a:prstDash val="dash"/>
            <a:miter lim="800000"/>
          </a:ln>
        </p:spPr>
        <p:style>
          <a:lnRef idx="0">
            <a:schemeClr val="accent1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  <p:txBody>
          <a:bodyPr wrap="square">
            <a:noAutofit/>
          </a:bodyPr>
          <a:lstStyle>
            <a:defPPr>
              <a:defRPr lang="zh-CN"/>
            </a:defPPr>
            <a:lvl1pPr>
              <a:lnSpc>
                <a:spcPct val="130000"/>
              </a:lnSpc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indent="0">
              <a:lnSpc>
                <a:spcPct val="100000"/>
              </a:lnSpc>
              <a:buFont typeface="Wingdings" panose="05000000000000000000" charset="0"/>
              <a:buNone/>
            </a:pPr>
            <a:r>
              <a:rPr lang="en-US" altLang="zh-CN" sz="6000" b="1" dirty="0">
                <a:solidFill>
                  <a:schemeClr val="tx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lt"/>
              </a:rPr>
              <a:t> the table</a:t>
            </a:r>
          </a:p>
        </p:txBody>
      </p:sp>
      <p:sp>
        <p:nvSpPr>
          <p:cNvPr id="5" name="矩形 4"/>
          <p:cNvSpPr/>
          <p:nvPr/>
        </p:nvSpPr>
        <p:spPr>
          <a:xfrm>
            <a:off x="2069996" y="2172970"/>
            <a:ext cx="2425272" cy="2478722"/>
          </a:xfrm>
          <a:prstGeom prst="rect">
            <a:avLst/>
          </a:prstGeom>
          <a:solidFill>
            <a:srgbClr val="F2F2F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文本框 9">
            <a:extLst>
              <a:ext uri="{FF2B5EF4-FFF2-40B4-BE49-F238E27FC236}">
                <a16:creationId xmlns:a16="http://schemas.microsoft.com/office/drawing/2014/main" id="{AF6AA021-43C0-5CE1-DAED-459B805B39F6}"/>
              </a:ext>
            </a:extLst>
          </p:cNvPr>
          <p:cNvSpPr txBox="1"/>
          <p:nvPr/>
        </p:nvSpPr>
        <p:spPr>
          <a:xfrm>
            <a:off x="4671440" y="884119"/>
            <a:ext cx="3259688" cy="5845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Listen and repeat.</a:t>
            </a:r>
          </a:p>
        </p:txBody>
      </p:sp>
      <p:pic>
        <p:nvPicPr>
          <p:cNvPr id="13" name="一年级下册音频-单词表">
            <a:hlinkClick r:id="" action="ppaction://media"/>
            <a:extLst>
              <a:ext uri="{FF2B5EF4-FFF2-40B4-BE49-F238E27FC236}">
                <a16:creationId xmlns:a16="http://schemas.microsoft.com/office/drawing/2014/main" id="{297FF753-30B6-5870-971E-9799940E1CBE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183102" end="28446.25"/>
                </p14:media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6651474" y="4408011"/>
            <a:ext cx="411962" cy="411962"/>
          </a:xfrm>
          <a:prstGeom prst="rect">
            <a:avLst/>
          </a:prstGeom>
        </p:spPr>
      </p:pic>
      <p:pic>
        <p:nvPicPr>
          <p:cNvPr id="24" name="图片 23" descr="木桌子上&#10;&#10;描述已自动生成">
            <a:extLst>
              <a:ext uri="{FF2B5EF4-FFF2-40B4-BE49-F238E27FC236}">
                <a16:creationId xmlns:a16="http://schemas.microsoft.com/office/drawing/2014/main" id="{5F0BDB0F-BFBB-ABE4-5962-1030AEE8E6B5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92078" y="3429118"/>
            <a:ext cx="2181107" cy="910708"/>
          </a:xfrm>
          <a:prstGeom prst="rect">
            <a:avLst/>
          </a:prstGeom>
        </p:spPr>
      </p:pic>
      <p:pic>
        <p:nvPicPr>
          <p:cNvPr id="26" name="图片 25" descr="卡通人物&#10;&#10;中度可信度描述已自动生成">
            <a:extLst>
              <a:ext uri="{FF2B5EF4-FFF2-40B4-BE49-F238E27FC236}">
                <a16:creationId xmlns:a16="http://schemas.microsoft.com/office/drawing/2014/main" id="{6387EEFE-CEDC-E552-D1FE-00CE6541F1B1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27138" y="2712740"/>
            <a:ext cx="910985" cy="1171732"/>
          </a:xfrm>
          <a:prstGeom prst="rect">
            <a:avLst/>
          </a:prstGeom>
        </p:spPr>
      </p:pic>
      <p:pic>
        <p:nvPicPr>
          <p:cNvPr id="27" name="图片 26">
            <a:extLst>
              <a:ext uri="{FF2B5EF4-FFF2-40B4-BE49-F238E27FC236}">
                <a16:creationId xmlns:a16="http://schemas.microsoft.com/office/drawing/2014/main" id="{F8B21F16-488F-EE1C-71C1-AECB9A3BE8FF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0028" y="4760571"/>
            <a:ext cx="1264941" cy="1087116"/>
          </a:xfrm>
          <a:prstGeom prst="rect">
            <a:avLst/>
          </a:prstGeom>
        </p:spPr>
      </p:pic>
      <p:sp>
        <p:nvSpPr>
          <p:cNvPr id="28" name="文本框 27">
            <a:extLst>
              <a:ext uri="{FF2B5EF4-FFF2-40B4-BE49-F238E27FC236}">
                <a16:creationId xmlns:a16="http://schemas.microsoft.com/office/drawing/2014/main" id="{5ACD89E0-83E5-FFD3-54E4-AEDD734B1355}"/>
              </a:ext>
            </a:extLst>
          </p:cNvPr>
          <p:cNvSpPr txBox="1"/>
          <p:nvPr/>
        </p:nvSpPr>
        <p:spPr>
          <a:xfrm>
            <a:off x="2326216" y="4663566"/>
            <a:ext cx="1980029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on</a:t>
            </a:r>
          </a:p>
          <a:p>
            <a:r>
              <a:rPr lang="zh-CN" altLang="en-US" sz="28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在</a:t>
            </a:r>
            <a:r>
              <a:rPr lang="en-US" altLang="zh-CN" sz="28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……</a:t>
            </a:r>
            <a:r>
              <a:rPr lang="zh-CN" altLang="en-US" sz="28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上面</a:t>
            </a:r>
          </a:p>
        </p:txBody>
      </p:sp>
      <p:cxnSp>
        <p:nvCxnSpPr>
          <p:cNvPr id="3" name="直接连接符 11">
            <a:extLst>
              <a:ext uri="{FF2B5EF4-FFF2-40B4-BE49-F238E27FC236}">
                <a16:creationId xmlns:a16="http://schemas.microsoft.com/office/drawing/2014/main" id="{72632546-8237-BAA3-9C68-05CB60B5665F}"/>
              </a:ext>
            </a:extLst>
          </p:cNvPr>
          <p:cNvCxnSpPr>
            <a:cxnSpLocks/>
          </p:cNvCxnSpPr>
          <p:nvPr/>
        </p:nvCxnSpPr>
        <p:spPr>
          <a:xfrm flipV="1">
            <a:off x="3522915" y="1454061"/>
            <a:ext cx="5556738" cy="23447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" name="组合 3">
            <a:extLst>
              <a:ext uri="{FF2B5EF4-FFF2-40B4-BE49-F238E27FC236}">
                <a16:creationId xmlns:a16="http://schemas.microsoft.com/office/drawing/2014/main" id="{9544895C-2BF5-D832-4244-E116D2C95A4E}"/>
              </a:ext>
            </a:extLst>
          </p:cNvPr>
          <p:cNvGrpSpPr/>
          <p:nvPr/>
        </p:nvGrpSpPr>
        <p:grpSpPr>
          <a:xfrm>
            <a:off x="2944828" y="1110050"/>
            <a:ext cx="544717" cy="499983"/>
            <a:chOff x="3522553" y="1136935"/>
            <a:chExt cx="607843" cy="618995"/>
          </a:xfrm>
        </p:grpSpPr>
        <p:sp>
          <p:nvSpPr>
            <p:cNvPr id="8" name="矩形 7">
              <a:extLst>
                <a:ext uri="{FF2B5EF4-FFF2-40B4-BE49-F238E27FC236}">
                  <a16:creationId xmlns:a16="http://schemas.microsoft.com/office/drawing/2014/main" id="{27C86D5B-5CCA-7D4F-14A1-3BBEB6AF4EF3}"/>
                </a:ext>
              </a:extLst>
            </p:cNvPr>
            <p:cNvSpPr/>
            <p:nvPr/>
          </p:nvSpPr>
          <p:spPr>
            <a:xfrm>
              <a:off x="3522553" y="1136935"/>
              <a:ext cx="444963" cy="485116"/>
            </a:xfrm>
            <a:prstGeom prst="rect">
              <a:avLst/>
            </a:prstGeom>
            <a:solidFill>
              <a:srgbClr val="014E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4" name="矩形 13">
              <a:extLst>
                <a:ext uri="{FF2B5EF4-FFF2-40B4-BE49-F238E27FC236}">
                  <a16:creationId xmlns:a16="http://schemas.microsoft.com/office/drawing/2014/main" id="{8BF31B5E-E71E-24BB-E6A0-313719AE7524}"/>
                </a:ext>
              </a:extLst>
            </p:cNvPr>
            <p:cNvSpPr/>
            <p:nvPr/>
          </p:nvSpPr>
          <p:spPr>
            <a:xfrm>
              <a:off x="3768178" y="1393668"/>
              <a:ext cx="362218" cy="362262"/>
            </a:xfrm>
            <a:prstGeom prst="rect">
              <a:avLst/>
            </a:prstGeom>
            <a:solidFill>
              <a:srgbClr val="1784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audio>
          </p:childTnLst>
        </p:cTn>
      </p:par>
    </p:tnLst>
    <p:bldLst>
      <p:bldP spid="6" grpId="0" animBg="1"/>
      <p:bldP spid="6" grpId="1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19" name="文本框 6"/>
          <p:cNvSpPr txBox="1"/>
          <p:nvPr/>
        </p:nvSpPr>
        <p:spPr>
          <a:xfrm>
            <a:off x="3936683" y="2773998"/>
            <a:ext cx="6574790" cy="1170940"/>
          </a:xfrm>
          <a:prstGeom prst="rect">
            <a:avLst/>
          </a:prstGeom>
          <a:ln w="12700" cap="flat" cmpd="sng" algn="ctr">
            <a:noFill/>
            <a:prstDash val="dash"/>
            <a:miter lim="800000"/>
          </a:ln>
        </p:spPr>
        <p:style>
          <a:lnRef idx="0">
            <a:schemeClr val="accent1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  <p:txBody>
          <a:bodyPr wrap="square">
            <a:noAutofit/>
          </a:bodyPr>
          <a:lstStyle>
            <a:defPPr>
              <a:defRPr lang="zh-CN"/>
            </a:defPPr>
            <a:lvl1pPr>
              <a:lnSpc>
                <a:spcPct val="130000"/>
              </a:lnSpc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indent="0">
              <a:lnSpc>
                <a:spcPct val="100000"/>
              </a:lnSpc>
              <a:buFont typeface="Wingdings" panose="05000000000000000000" charset="0"/>
              <a:buNone/>
            </a:pPr>
            <a:r>
              <a:rPr lang="en-US" altLang="zh-CN" sz="3200" b="1" dirty="0">
                <a:solidFill>
                  <a:schemeClr val="tx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lt"/>
              </a:rPr>
              <a:t>Are you on the table?</a:t>
            </a:r>
          </a:p>
        </p:txBody>
      </p:sp>
      <p:sp>
        <p:nvSpPr>
          <p:cNvPr id="6" name="文本框 6"/>
          <p:cNvSpPr txBox="1"/>
          <p:nvPr/>
        </p:nvSpPr>
        <p:spPr>
          <a:xfrm>
            <a:off x="3936683" y="3737610"/>
            <a:ext cx="2600591" cy="1170940"/>
          </a:xfrm>
          <a:prstGeom prst="rect">
            <a:avLst/>
          </a:prstGeom>
          <a:ln w="12700" cap="flat" cmpd="sng" algn="ctr">
            <a:noFill/>
            <a:prstDash val="dash"/>
            <a:miter lim="800000"/>
          </a:ln>
        </p:spPr>
        <p:style>
          <a:lnRef idx="0">
            <a:schemeClr val="accent1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  <p:txBody>
          <a:bodyPr wrap="square">
            <a:noAutofit/>
          </a:bodyPr>
          <a:lstStyle>
            <a:defPPr>
              <a:defRPr lang="zh-CN"/>
            </a:defPPr>
            <a:lvl1pPr>
              <a:lnSpc>
                <a:spcPct val="130000"/>
              </a:lnSpc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indent="0">
              <a:lnSpc>
                <a:spcPct val="100000"/>
              </a:lnSpc>
              <a:buFont typeface="Wingdings" panose="05000000000000000000" charset="0"/>
              <a:buNone/>
            </a:pPr>
            <a:r>
              <a:rPr lang="en-US" altLang="zh-CN" sz="3200" b="1" dirty="0">
                <a:solidFill>
                  <a:schemeClr val="tx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lt"/>
              </a:rPr>
              <a:t>No. No. No.</a:t>
            </a:r>
          </a:p>
        </p:txBody>
      </p:sp>
      <p:sp>
        <p:nvSpPr>
          <p:cNvPr id="8" name="文本框 7">
            <a:extLst>
              <a:ext uri="{FF2B5EF4-FFF2-40B4-BE49-F238E27FC236}">
                <a16:creationId xmlns:a16="http://schemas.microsoft.com/office/drawing/2014/main" id="{B4EA3DD3-E57F-FEFE-5D3C-E33B7944438F}"/>
              </a:ext>
            </a:extLst>
          </p:cNvPr>
          <p:cNvSpPr txBox="1"/>
          <p:nvPr/>
        </p:nvSpPr>
        <p:spPr>
          <a:xfrm>
            <a:off x="4671440" y="890790"/>
            <a:ext cx="3259688" cy="5845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Listen and repeat.</a:t>
            </a:r>
          </a:p>
        </p:txBody>
      </p:sp>
      <p:pic>
        <p:nvPicPr>
          <p:cNvPr id="11" name="一年级下册音频-Unit5">
            <a:hlinkClick r:id="" action="ppaction://media"/>
            <a:extLst>
              <a:ext uri="{FF2B5EF4-FFF2-40B4-BE49-F238E27FC236}">
                <a16:creationId xmlns:a16="http://schemas.microsoft.com/office/drawing/2014/main" id="{02C699B5-B981-48D0-26F1-99ECB556239A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16868" end="159509.5"/>
                </p14:media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523276" y="5643520"/>
            <a:ext cx="385321" cy="385321"/>
          </a:xfrm>
          <a:prstGeom prst="rect">
            <a:avLst/>
          </a:prstGeom>
        </p:spPr>
      </p:pic>
      <p:cxnSp>
        <p:nvCxnSpPr>
          <p:cNvPr id="3" name="直接连接符 11">
            <a:extLst>
              <a:ext uri="{FF2B5EF4-FFF2-40B4-BE49-F238E27FC236}">
                <a16:creationId xmlns:a16="http://schemas.microsoft.com/office/drawing/2014/main" id="{243FA4EB-0CE6-7174-CF3D-BB255F3B49A9}"/>
              </a:ext>
            </a:extLst>
          </p:cNvPr>
          <p:cNvCxnSpPr>
            <a:cxnSpLocks/>
          </p:cNvCxnSpPr>
          <p:nvPr/>
        </p:nvCxnSpPr>
        <p:spPr>
          <a:xfrm flipV="1">
            <a:off x="3522915" y="1454061"/>
            <a:ext cx="5556738" cy="23447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5" name="组合 4">
            <a:extLst>
              <a:ext uri="{FF2B5EF4-FFF2-40B4-BE49-F238E27FC236}">
                <a16:creationId xmlns:a16="http://schemas.microsoft.com/office/drawing/2014/main" id="{0DD99C10-74B5-23B1-8276-E9CFB19F972D}"/>
              </a:ext>
            </a:extLst>
          </p:cNvPr>
          <p:cNvGrpSpPr/>
          <p:nvPr/>
        </p:nvGrpSpPr>
        <p:grpSpPr>
          <a:xfrm>
            <a:off x="2944828" y="1110050"/>
            <a:ext cx="544717" cy="499983"/>
            <a:chOff x="3522553" y="1136935"/>
            <a:chExt cx="607843" cy="618995"/>
          </a:xfrm>
        </p:grpSpPr>
        <p:sp>
          <p:nvSpPr>
            <p:cNvPr id="7" name="矩形 6">
              <a:extLst>
                <a:ext uri="{FF2B5EF4-FFF2-40B4-BE49-F238E27FC236}">
                  <a16:creationId xmlns:a16="http://schemas.microsoft.com/office/drawing/2014/main" id="{37FBDC2F-29F8-1E47-0D78-B36FEB936B97}"/>
                </a:ext>
              </a:extLst>
            </p:cNvPr>
            <p:cNvSpPr/>
            <p:nvPr/>
          </p:nvSpPr>
          <p:spPr>
            <a:xfrm>
              <a:off x="3522553" y="1136935"/>
              <a:ext cx="444963" cy="485116"/>
            </a:xfrm>
            <a:prstGeom prst="rect">
              <a:avLst/>
            </a:prstGeom>
            <a:solidFill>
              <a:srgbClr val="014E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2" name="矩形 11">
              <a:extLst>
                <a:ext uri="{FF2B5EF4-FFF2-40B4-BE49-F238E27FC236}">
                  <a16:creationId xmlns:a16="http://schemas.microsoft.com/office/drawing/2014/main" id="{61760E4F-507C-789E-9502-8F255E1741F6}"/>
                </a:ext>
              </a:extLst>
            </p:cNvPr>
            <p:cNvSpPr/>
            <p:nvPr/>
          </p:nvSpPr>
          <p:spPr>
            <a:xfrm>
              <a:off x="3768178" y="1393668"/>
              <a:ext cx="362218" cy="362262"/>
            </a:xfrm>
            <a:prstGeom prst="rect">
              <a:avLst/>
            </a:prstGeom>
            <a:solidFill>
              <a:srgbClr val="1784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audio>
              <p:cMediaNode vol="80000">
                <p:cTn id="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文本框 9">
            <a:extLst>
              <a:ext uri="{FF2B5EF4-FFF2-40B4-BE49-F238E27FC236}">
                <a16:creationId xmlns:a16="http://schemas.microsoft.com/office/drawing/2014/main" id="{CAC462D3-1C8D-07D1-6738-78C2D56659B6}"/>
              </a:ext>
            </a:extLst>
          </p:cNvPr>
          <p:cNvSpPr txBox="1"/>
          <p:nvPr/>
        </p:nvSpPr>
        <p:spPr>
          <a:xfrm>
            <a:off x="4671440" y="884120"/>
            <a:ext cx="3259688" cy="5845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Listen and repeat.</a:t>
            </a:r>
          </a:p>
        </p:txBody>
      </p:sp>
      <p:pic>
        <p:nvPicPr>
          <p:cNvPr id="25" name="一年级下册音频-Unit5">
            <a:hlinkClick r:id="" action="ppaction://media"/>
            <a:extLst>
              <a:ext uri="{FF2B5EF4-FFF2-40B4-BE49-F238E27FC236}">
                <a16:creationId xmlns:a16="http://schemas.microsoft.com/office/drawing/2014/main" id="{99E04326-ACE6-D806-A389-CE06437ED474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43000" end="133385.5"/>
                </p14:media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350282" y="5619287"/>
            <a:ext cx="394055" cy="394055"/>
          </a:xfrm>
          <a:prstGeom prst="rect">
            <a:avLst/>
          </a:prstGeom>
        </p:spPr>
      </p:pic>
      <p:pic>
        <p:nvPicPr>
          <p:cNvPr id="28" name="图片 27">
            <a:extLst>
              <a:ext uri="{FF2B5EF4-FFF2-40B4-BE49-F238E27FC236}">
                <a16:creationId xmlns:a16="http://schemas.microsoft.com/office/drawing/2014/main" id="{8D7EE4C5-6634-41C0-72C9-DF87BC1B1AF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450242" y="1887535"/>
            <a:ext cx="4087543" cy="4140172"/>
          </a:xfrm>
          <a:prstGeom prst="rect">
            <a:avLst/>
          </a:prstGeom>
        </p:spPr>
      </p:pic>
      <p:cxnSp>
        <p:nvCxnSpPr>
          <p:cNvPr id="29" name="直接连接符 28">
            <a:extLst>
              <a:ext uri="{FF2B5EF4-FFF2-40B4-BE49-F238E27FC236}">
                <a16:creationId xmlns:a16="http://schemas.microsoft.com/office/drawing/2014/main" id="{8BC5C833-72E7-8804-0326-9724258E77EB}"/>
              </a:ext>
            </a:extLst>
          </p:cNvPr>
          <p:cNvCxnSpPr>
            <a:cxnSpLocks/>
          </p:cNvCxnSpPr>
          <p:nvPr/>
        </p:nvCxnSpPr>
        <p:spPr>
          <a:xfrm>
            <a:off x="4606164" y="4762500"/>
            <a:ext cx="3364356" cy="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</p:cxnSp>
      <p:cxnSp>
        <p:nvCxnSpPr>
          <p:cNvPr id="30" name="直接连接符 29">
            <a:extLst>
              <a:ext uri="{FF2B5EF4-FFF2-40B4-BE49-F238E27FC236}">
                <a16:creationId xmlns:a16="http://schemas.microsoft.com/office/drawing/2014/main" id="{1981A021-A6D2-2C66-9029-4FF39487BD0B}"/>
              </a:ext>
            </a:extLst>
          </p:cNvPr>
          <p:cNvCxnSpPr>
            <a:cxnSpLocks/>
          </p:cNvCxnSpPr>
          <p:nvPr/>
        </p:nvCxnSpPr>
        <p:spPr>
          <a:xfrm>
            <a:off x="4606164" y="5227320"/>
            <a:ext cx="1634616" cy="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</p:cxnSp>
      <p:cxnSp>
        <p:nvCxnSpPr>
          <p:cNvPr id="2" name="直接连接符 11">
            <a:extLst>
              <a:ext uri="{FF2B5EF4-FFF2-40B4-BE49-F238E27FC236}">
                <a16:creationId xmlns:a16="http://schemas.microsoft.com/office/drawing/2014/main" id="{A9A4A064-1326-7C97-5CBC-980EDAAEF7BE}"/>
              </a:ext>
            </a:extLst>
          </p:cNvPr>
          <p:cNvCxnSpPr>
            <a:cxnSpLocks/>
          </p:cNvCxnSpPr>
          <p:nvPr/>
        </p:nvCxnSpPr>
        <p:spPr>
          <a:xfrm flipV="1">
            <a:off x="3522915" y="1454061"/>
            <a:ext cx="5556738" cy="23447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" name="组合 2">
            <a:extLst>
              <a:ext uri="{FF2B5EF4-FFF2-40B4-BE49-F238E27FC236}">
                <a16:creationId xmlns:a16="http://schemas.microsoft.com/office/drawing/2014/main" id="{7D156EEE-89AD-B4FA-97A7-53BCE41926A6}"/>
              </a:ext>
            </a:extLst>
          </p:cNvPr>
          <p:cNvGrpSpPr/>
          <p:nvPr/>
        </p:nvGrpSpPr>
        <p:grpSpPr>
          <a:xfrm>
            <a:off x="2944828" y="1110050"/>
            <a:ext cx="544717" cy="499983"/>
            <a:chOff x="3522553" y="1136935"/>
            <a:chExt cx="607843" cy="618995"/>
          </a:xfrm>
        </p:grpSpPr>
        <p:sp>
          <p:nvSpPr>
            <p:cNvPr id="4" name="矩形 3">
              <a:extLst>
                <a:ext uri="{FF2B5EF4-FFF2-40B4-BE49-F238E27FC236}">
                  <a16:creationId xmlns:a16="http://schemas.microsoft.com/office/drawing/2014/main" id="{57A48849-24E5-728E-C544-02952346DF22}"/>
                </a:ext>
              </a:extLst>
            </p:cNvPr>
            <p:cNvSpPr/>
            <p:nvPr/>
          </p:nvSpPr>
          <p:spPr>
            <a:xfrm>
              <a:off x="3522553" y="1136935"/>
              <a:ext cx="444963" cy="485116"/>
            </a:xfrm>
            <a:prstGeom prst="rect">
              <a:avLst/>
            </a:prstGeom>
            <a:solidFill>
              <a:srgbClr val="014E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5" name="矩形 4">
              <a:extLst>
                <a:ext uri="{FF2B5EF4-FFF2-40B4-BE49-F238E27FC236}">
                  <a16:creationId xmlns:a16="http://schemas.microsoft.com/office/drawing/2014/main" id="{3CE752D5-779C-8597-07B8-DF68E570FEB0}"/>
                </a:ext>
              </a:extLst>
            </p:cNvPr>
            <p:cNvSpPr/>
            <p:nvPr/>
          </p:nvSpPr>
          <p:spPr>
            <a:xfrm>
              <a:off x="3768178" y="1393668"/>
              <a:ext cx="362218" cy="362262"/>
            </a:xfrm>
            <a:prstGeom prst="rect">
              <a:avLst/>
            </a:prstGeom>
            <a:solidFill>
              <a:srgbClr val="1784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5"/>
                </p:tgtEl>
              </p:cMediaNode>
            </p:audio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 descr="under"/>
          <p:cNvPicPr>
            <a:picLocks noChangeAspect="1"/>
          </p:cNvPicPr>
          <p:nvPr/>
        </p:nvPicPr>
        <p:blipFill>
          <a:blip r:embed="rId4">
            <a:clrChange>
              <a:clrFrom>
                <a:srgbClr val="FFFFFF">
                  <a:alpha val="100000"/>
                </a:srgbClr>
              </a:clrFrom>
              <a:clrTo>
                <a:srgbClr val="FFFFFF">
                  <a:alpha val="100000"/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702435" y="1812925"/>
            <a:ext cx="2879090" cy="4221480"/>
          </a:xfrm>
          <a:prstGeom prst="rect">
            <a:avLst/>
          </a:prstGeom>
        </p:spPr>
      </p:pic>
      <p:sp>
        <p:nvSpPr>
          <p:cNvPr id="25" name="矩形 24"/>
          <p:cNvSpPr/>
          <p:nvPr/>
        </p:nvSpPr>
        <p:spPr>
          <a:xfrm>
            <a:off x="2069996" y="2172970"/>
            <a:ext cx="2425272" cy="2478722"/>
          </a:xfrm>
          <a:prstGeom prst="rect">
            <a:avLst/>
          </a:prstGeom>
          <a:solidFill>
            <a:srgbClr val="F2F2F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48619" name="文本框 6"/>
          <p:cNvSpPr txBox="1"/>
          <p:nvPr/>
        </p:nvSpPr>
        <p:spPr>
          <a:xfrm>
            <a:off x="5425440" y="3338195"/>
            <a:ext cx="2651760" cy="1170940"/>
          </a:xfrm>
          <a:prstGeom prst="rect">
            <a:avLst/>
          </a:prstGeom>
          <a:ln w="12700" cap="flat" cmpd="sng" algn="ctr">
            <a:noFill/>
            <a:prstDash val="dash"/>
            <a:miter lim="800000"/>
          </a:ln>
        </p:spPr>
        <p:style>
          <a:lnRef idx="0">
            <a:schemeClr val="accent1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  <p:txBody>
          <a:bodyPr wrap="square">
            <a:noAutofit/>
          </a:bodyPr>
          <a:lstStyle>
            <a:defPPr>
              <a:defRPr lang="zh-CN"/>
            </a:defPPr>
            <a:lvl1pPr>
              <a:lnSpc>
                <a:spcPct val="130000"/>
              </a:lnSpc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indent="0">
              <a:lnSpc>
                <a:spcPct val="100000"/>
              </a:lnSpc>
              <a:buFont typeface="Wingdings" panose="05000000000000000000" charset="0"/>
              <a:buNone/>
            </a:pPr>
            <a:r>
              <a:rPr lang="en-US" altLang="zh-CN" sz="60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lt"/>
              </a:rPr>
              <a:t>under </a:t>
            </a:r>
          </a:p>
        </p:txBody>
      </p:sp>
      <p:sp>
        <p:nvSpPr>
          <p:cNvPr id="4" name="文本框 6"/>
          <p:cNvSpPr txBox="1"/>
          <p:nvPr/>
        </p:nvSpPr>
        <p:spPr>
          <a:xfrm>
            <a:off x="7372350" y="3338195"/>
            <a:ext cx="3667125" cy="1170940"/>
          </a:xfrm>
          <a:prstGeom prst="rect">
            <a:avLst/>
          </a:prstGeom>
          <a:ln w="12700" cap="flat" cmpd="sng" algn="ctr">
            <a:noFill/>
            <a:prstDash val="dash"/>
            <a:miter lim="800000"/>
          </a:ln>
        </p:spPr>
        <p:style>
          <a:lnRef idx="0">
            <a:schemeClr val="accent1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  <p:txBody>
          <a:bodyPr wrap="square">
            <a:noAutofit/>
          </a:bodyPr>
          <a:lstStyle>
            <a:defPPr>
              <a:defRPr lang="zh-CN"/>
            </a:defPPr>
            <a:lvl1pPr>
              <a:lnSpc>
                <a:spcPct val="130000"/>
              </a:lnSpc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indent="0">
              <a:lnSpc>
                <a:spcPct val="100000"/>
              </a:lnSpc>
              <a:buFont typeface="Wingdings" panose="05000000000000000000" charset="0"/>
              <a:buNone/>
            </a:pPr>
            <a:r>
              <a:rPr lang="en-US" altLang="zh-CN" sz="6000" b="1" dirty="0">
                <a:solidFill>
                  <a:schemeClr val="tx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lt"/>
              </a:rPr>
              <a:t> the sofa</a:t>
            </a:r>
          </a:p>
        </p:txBody>
      </p:sp>
      <p:sp>
        <p:nvSpPr>
          <p:cNvPr id="7" name="文本框 6">
            <a:extLst>
              <a:ext uri="{FF2B5EF4-FFF2-40B4-BE49-F238E27FC236}">
                <a16:creationId xmlns:a16="http://schemas.microsoft.com/office/drawing/2014/main" id="{03C0E3F6-8C63-7012-2B01-1D10831B75BC}"/>
              </a:ext>
            </a:extLst>
          </p:cNvPr>
          <p:cNvSpPr txBox="1"/>
          <p:nvPr/>
        </p:nvSpPr>
        <p:spPr>
          <a:xfrm>
            <a:off x="4671440" y="890794"/>
            <a:ext cx="3259688" cy="5845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Listen and repeat.</a:t>
            </a:r>
          </a:p>
        </p:txBody>
      </p:sp>
      <p:pic>
        <p:nvPicPr>
          <p:cNvPr id="11" name="一年级下册音频-单词表">
            <a:hlinkClick r:id="" action="ppaction://media"/>
            <a:extLst>
              <a:ext uri="{FF2B5EF4-FFF2-40B4-BE49-F238E27FC236}">
                <a16:creationId xmlns:a16="http://schemas.microsoft.com/office/drawing/2014/main" id="{8B9CADA5-661F-589B-A92D-BB82CAFB039B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186760" end="24785.25"/>
                </p14:media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6247610" y="4408010"/>
            <a:ext cx="419711" cy="419711"/>
          </a:xfrm>
          <a:prstGeom prst="rect">
            <a:avLst/>
          </a:prstGeom>
        </p:spPr>
      </p:pic>
      <p:pic>
        <p:nvPicPr>
          <p:cNvPr id="13" name="图片 12" descr="图片包含 形状&#10;&#10;描述已自动生成">
            <a:extLst>
              <a:ext uri="{FF2B5EF4-FFF2-40B4-BE49-F238E27FC236}">
                <a16:creationId xmlns:a16="http://schemas.microsoft.com/office/drawing/2014/main" id="{052CCE3E-FE17-E349-CC34-2CBE5245F1C3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61463" y="4082016"/>
            <a:ext cx="1675219" cy="1717651"/>
          </a:xfrm>
          <a:prstGeom prst="rect">
            <a:avLst/>
          </a:prstGeom>
        </p:spPr>
      </p:pic>
      <p:pic>
        <p:nvPicPr>
          <p:cNvPr id="23" name="图片 22" descr="卡通人物&#10;&#10;中度可信度描述已自动生成">
            <a:extLst>
              <a:ext uri="{FF2B5EF4-FFF2-40B4-BE49-F238E27FC236}">
                <a16:creationId xmlns:a16="http://schemas.microsoft.com/office/drawing/2014/main" id="{0BE83DEC-F89E-E28A-107D-32E52F90A9DE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5815089">
            <a:off x="2936699" y="3857392"/>
            <a:ext cx="349274" cy="449245"/>
          </a:xfrm>
          <a:prstGeom prst="rect">
            <a:avLst/>
          </a:prstGeom>
        </p:spPr>
      </p:pic>
      <p:sp>
        <p:nvSpPr>
          <p:cNvPr id="24" name="文本框 23">
            <a:extLst>
              <a:ext uri="{FF2B5EF4-FFF2-40B4-BE49-F238E27FC236}">
                <a16:creationId xmlns:a16="http://schemas.microsoft.com/office/drawing/2014/main" id="{D0A60351-E66D-DE7A-9AD8-6D61549A2771}"/>
              </a:ext>
            </a:extLst>
          </p:cNvPr>
          <p:cNvSpPr txBox="1"/>
          <p:nvPr/>
        </p:nvSpPr>
        <p:spPr>
          <a:xfrm>
            <a:off x="2243830" y="4651691"/>
            <a:ext cx="2015295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under</a:t>
            </a:r>
          </a:p>
          <a:p>
            <a:r>
              <a:rPr lang="zh-CN" altLang="en-US" sz="28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在</a:t>
            </a:r>
            <a:r>
              <a:rPr lang="en-US" altLang="zh-CN" sz="28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……</a:t>
            </a:r>
            <a:r>
              <a:rPr lang="zh-CN" altLang="en-US" sz="28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下面</a:t>
            </a:r>
          </a:p>
        </p:txBody>
      </p:sp>
      <p:pic>
        <p:nvPicPr>
          <p:cNvPr id="8" name="图片 7">
            <a:extLst>
              <a:ext uri="{FF2B5EF4-FFF2-40B4-BE49-F238E27FC236}">
                <a16:creationId xmlns:a16="http://schemas.microsoft.com/office/drawing/2014/main" id="{A2B988A0-7F9F-5FCA-79F0-33DAD9E62277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8152" y="3875919"/>
            <a:ext cx="167655" cy="91448"/>
          </a:xfrm>
          <a:prstGeom prst="rect">
            <a:avLst/>
          </a:prstGeom>
        </p:spPr>
      </p:pic>
      <p:pic>
        <p:nvPicPr>
          <p:cNvPr id="16" name="图片 15" descr="图片包含 游戏机&#10;&#10;描述已自动生成">
            <a:extLst>
              <a:ext uri="{FF2B5EF4-FFF2-40B4-BE49-F238E27FC236}">
                <a16:creationId xmlns:a16="http://schemas.microsoft.com/office/drawing/2014/main" id="{88C1C251-B415-6904-6867-074660C98157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0864" y="2374708"/>
            <a:ext cx="1764241" cy="1836025"/>
          </a:xfrm>
          <a:prstGeom prst="rect">
            <a:avLst/>
          </a:prstGeom>
        </p:spPr>
      </p:pic>
      <p:cxnSp>
        <p:nvCxnSpPr>
          <p:cNvPr id="5" name="直接连接符 11">
            <a:extLst>
              <a:ext uri="{FF2B5EF4-FFF2-40B4-BE49-F238E27FC236}">
                <a16:creationId xmlns:a16="http://schemas.microsoft.com/office/drawing/2014/main" id="{C063AA31-3E80-BB1B-5E7F-C5BC85230058}"/>
              </a:ext>
            </a:extLst>
          </p:cNvPr>
          <p:cNvCxnSpPr>
            <a:cxnSpLocks/>
          </p:cNvCxnSpPr>
          <p:nvPr/>
        </p:nvCxnSpPr>
        <p:spPr>
          <a:xfrm flipV="1">
            <a:off x="3522915" y="1454061"/>
            <a:ext cx="5556738" cy="23447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2" name="组合 11">
            <a:extLst>
              <a:ext uri="{FF2B5EF4-FFF2-40B4-BE49-F238E27FC236}">
                <a16:creationId xmlns:a16="http://schemas.microsoft.com/office/drawing/2014/main" id="{CE194E3D-77CC-FAE1-AC76-913BC1B6B49A}"/>
              </a:ext>
            </a:extLst>
          </p:cNvPr>
          <p:cNvGrpSpPr/>
          <p:nvPr/>
        </p:nvGrpSpPr>
        <p:grpSpPr>
          <a:xfrm>
            <a:off x="2944828" y="1110050"/>
            <a:ext cx="544717" cy="499983"/>
            <a:chOff x="3522553" y="1136935"/>
            <a:chExt cx="607843" cy="618995"/>
          </a:xfrm>
        </p:grpSpPr>
        <p:sp>
          <p:nvSpPr>
            <p:cNvPr id="14" name="矩形 13">
              <a:extLst>
                <a:ext uri="{FF2B5EF4-FFF2-40B4-BE49-F238E27FC236}">
                  <a16:creationId xmlns:a16="http://schemas.microsoft.com/office/drawing/2014/main" id="{C0EFC099-639C-F3BF-212C-39DC793D0041}"/>
                </a:ext>
              </a:extLst>
            </p:cNvPr>
            <p:cNvSpPr/>
            <p:nvPr/>
          </p:nvSpPr>
          <p:spPr>
            <a:xfrm>
              <a:off x="3522553" y="1136935"/>
              <a:ext cx="444963" cy="485116"/>
            </a:xfrm>
            <a:prstGeom prst="rect">
              <a:avLst/>
            </a:prstGeom>
            <a:solidFill>
              <a:srgbClr val="014E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5" name="矩形 14">
              <a:extLst>
                <a:ext uri="{FF2B5EF4-FFF2-40B4-BE49-F238E27FC236}">
                  <a16:creationId xmlns:a16="http://schemas.microsoft.com/office/drawing/2014/main" id="{969F126A-05C4-4D7C-194E-91D65C14D06A}"/>
                </a:ext>
              </a:extLst>
            </p:cNvPr>
            <p:cNvSpPr/>
            <p:nvPr/>
          </p:nvSpPr>
          <p:spPr>
            <a:xfrm>
              <a:off x="3768178" y="1393668"/>
              <a:ext cx="362218" cy="362262"/>
            </a:xfrm>
            <a:prstGeom prst="rect">
              <a:avLst/>
            </a:prstGeom>
            <a:solidFill>
              <a:srgbClr val="1784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6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0486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  <p:bldLst>
      <p:bldP spid="1048619" grpId="0"/>
      <p:bldP spid="1048619" grpId="1"/>
      <p:bldP spid="4" grpId="0" animBg="1"/>
      <p:bldP spid="4" grpId="1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19" name="文本框 6"/>
          <p:cNvSpPr txBox="1"/>
          <p:nvPr/>
        </p:nvSpPr>
        <p:spPr>
          <a:xfrm>
            <a:off x="3644714" y="2715578"/>
            <a:ext cx="5114700" cy="1170940"/>
          </a:xfrm>
          <a:prstGeom prst="rect">
            <a:avLst/>
          </a:prstGeom>
          <a:ln w="12700" cap="flat" cmpd="sng" algn="ctr">
            <a:noFill/>
            <a:prstDash val="dash"/>
            <a:miter lim="800000"/>
          </a:ln>
        </p:spPr>
        <p:style>
          <a:lnRef idx="0">
            <a:schemeClr val="accent1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  <p:txBody>
          <a:bodyPr wrap="square">
            <a:noAutofit/>
          </a:bodyPr>
          <a:lstStyle>
            <a:defPPr>
              <a:defRPr lang="zh-CN"/>
            </a:defPPr>
            <a:lvl1pPr>
              <a:lnSpc>
                <a:spcPct val="130000"/>
              </a:lnSpc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indent="0">
              <a:lnSpc>
                <a:spcPct val="100000"/>
              </a:lnSpc>
              <a:buFont typeface="Wingdings" panose="05000000000000000000" charset="0"/>
              <a:buNone/>
            </a:pPr>
            <a:r>
              <a:rPr lang="en-US" altLang="zh-CN" sz="3200" b="1" dirty="0">
                <a:solidFill>
                  <a:schemeClr val="tx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lt"/>
              </a:rPr>
              <a:t>Are you under the sofa?</a:t>
            </a:r>
          </a:p>
        </p:txBody>
      </p:sp>
      <p:sp>
        <p:nvSpPr>
          <p:cNvPr id="6" name="文本框 6"/>
          <p:cNvSpPr txBox="1"/>
          <p:nvPr/>
        </p:nvSpPr>
        <p:spPr>
          <a:xfrm>
            <a:off x="3644714" y="3675531"/>
            <a:ext cx="2737950" cy="1170940"/>
          </a:xfrm>
          <a:prstGeom prst="rect">
            <a:avLst/>
          </a:prstGeom>
          <a:ln w="12700" cap="flat" cmpd="sng" algn="ctr">
            <a:noFill/>
            <a:prstDash val="dash"/>
            <a:miter lim="800000"/>
          </a:ln>
        </p:spPr>
        <p:style>
          <a:lnRef idx="0">
            <a:schemeClr val="accent1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  <p:txBody>
          <a:bodyPr wrap="square">
            <a:noAutofit/>
          </a:bodyPr>
          <a:lstStyle>
            <a:defPPr>
              <a:defRPr lang="zh-CN"/>
            </a:defPPr>
            <a:lvl1pPr>
              <a:lnSpc>
                <a:spcPct val="130000"/>
              </a:lnSpc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indent="0">
              <a:lnSpc>
                <a:spcPct val="100000"/>
              </a:lnSpc>
              <a:buFont typeface="Wingdings" panose="05000000000000000000" charset="0"/>
              <a:buNone/>
            </a:pPr>
            <a:r>
              <a:rPr lang="en-US" altLang="zh-CN" sz="3200" b="1" dirty="0">
                <a:solidFill>
                  <a:schemeClr val="tx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lt"/>
              </a:rPr>
              <a:t>No. No. No.</a:t>
            </a:r>
          </a:p>
        </p:txBody>
      </p:sp>
      <p:sp>
        <p:nvSpPr>
          <p:cNvPr id="7" name="文本框 6">
            <a:extLst>
              <a:ext uri="{FF2B5EF4-FFF2-40B4-BE49-F238E27FC236}">
                <a16:creationId xmlns:a16="http://schemas.microsoft.com/office/drawing/2014/main" id="{78A08A19-74DA-89C9-3A4D-9724949D1106}"/>
              </a:ext>
            </a:extLst>
          </p:cNvPr>
          <p:cNvSpPr txBox="1"/>
          <p:nvPr/>
        </p:nvSpPr>
        <p:spPr>
          <a:xfrm>
            <a:off x="4671440" y="884120"/>
            <a:ext cx="3259688" cy="5845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Listen and repeat.</a:t>
            </a:r>
          </a:p>
        </p:txBody>
      </p:sp>
      <p:pic>
        <p:nvPicPr>
          <p:cNvPr id="11" name="一年级下册音频-Unit5">
            <a:hlinkClick r:id="" action="ppaction://media"/>
            <a:extLst>
              <a:ext uri="{FF2B5EF4-FFF2-40B4-BE49-F238E27FC236}">
                <a16:creationId xmlns:a16="http://schemas.microsoft.com/office/drawing/2014/main" id="{45F7D5D0-6517-2858-194A-15C1006B032F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43000" end="133385.5"/>
                </p14:media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50282" y="5619287"/>
            <a:ext cx="394055" cy="394055"/>
          </a:xfrm>
          <a:prstGeom prst="rect">
            <a:avLst/>
          </a:prstGeom>
        </p:spPr>
      </p:pic>
      <p:cxnSp>
        <p:nvCxnSpPr>
          <p:cNvPr id="3" name="直接连接符 11">
            <a:extLst>
              <a:ext uri="{FF2B5EF4-FFF2-40B4-BE49-F238E27FC236}">
                <a16:creationId xmlns:a16="http://schemas.microsoft.com/office/drawing/2014/main" id="{DAC64D64-50B8-9754-C88F-D040A05EFE66}"/>
              </a:ext>
            </a:extLst>
          </p:cNvPr>
          <p:cNvCxnSpPr>
            <a:cxnSpLocks/>
          </p:cNvCxnSpPr>
          <p:nvPr/>
        </p:nvCxnSpPr>
        <p:spPr>
          <a:xfrm flipV="1">
            <a:off x="3522915" y="1454061"/>
            <a:ext cx="5556738" cy="23447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5" name="组合 4">
            <a:extLst>
              <a:ext uri="{FF2B5EF4-FFF2-40B4-BE49-F238E27FC236}">
                <a16:creationId xmlns:a16="http://schemas.microsoft.com/office/drawing/2014/main" id="{F4680608-74BF-BC44-F362-46C6025CB9FF}"/>
              </a:ext>
            </a:extLst>
          </p:cNvPr>
          <p:cNvGrpSpPr/>
          <p:nvPr/>
        </p:nvGrpSpPr>
        <p:grpSpPr>
          <a:xfrm>
            <a:off x="2944828" y="1110050"/>
            <a:ext cx="544717" cy="499983"/>
            <a:chOff x="3522553" y="1136935"/>
            <a:chExt cx="607843" cy="618995"/>
          </a:xfrm>
        </p:grpSpPr>
        <p:sp>
          <p:nvSpPr>
            <p:cNvPr id="8" name="矩形 7">
              <a:extLst>
                <a:ext uri="{FF2B5EF4-FFF2-40B4-BE49-F238E27FC236}">
                  <a16:creationId xmlns:a16="http://schemas.microsoft.com/office/drawing/2014/main" id="{F335CA44-E91D-2B43-49CF-198E37E05FB1}"/>
                </a:ext>
              </a:extLst>
            </p:cNvPr>
            <p:cNvSpPr/>
            <p:nvPr/>
          </p:nvSpPr>
          <p:spPr>
            <a:xfrm>
              <a:off x="3522553" y="1136935"/>
              <a:ext cx="444963" cy="485116"/>
            </a:xfrm>
            <a:prstGeom prst="rect">
              <a:avLst/>
            </a:prstGeom>
            <a:solidFill>
              <a:srgbClr val="014E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2" name="矩形 11">
              <a:extLst>
                <a:ext uri="{FF2B5EF4-FFF2-40B4-BE49-F238E27FC236}">
                  <a16:creationId xmlns:a16="http://schemas.microsoft.com/office/drawing/2014/main" id="{192E28AA-2C02-6E89-5B72-94B8F101F27D}"/>
                </a:ext>
              </a:extLst>
            </p:cNvPr>
            <p:cNvSpPr/>
            <p:nvPr/>
          </p:nvSpPr>
          <p:spPr>
            <a:xfrm>
              <a:off x="3768178" y="1393668"/>
              <a:ext cx="362218" cy="362262"/>
            </a:xfrm>
            <a:prstGeom prst="rect">
              <a:avLst/>
            </a:prstGeom>
            <a:solidFill>
              <a:srgbClr val="1784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audio>
              <p:cMediaNode vol="80000">
                <p:cTn id="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一年级下册音频-Unit5">
            <a:hlinkClick r:id="" action="ppaction://media"/>
            <a:extLst>
              <a:ext uri="{FF2B5EF4-FFF2-40B4-BE49-F238E27FC236}">
                <a16:creationId xmlns:a16="http://schemas.microsoft.com/office/drawing/2014/main" id="{4BDB4B89-C730-4D78-3D62-1E56AB7817AA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7570" end="126506.5"/>
                </p14:media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459599" y="5620842"/>
            <a:ext cx="423497" cy="423497"/>
          </a:xfrm>
          <a:prstGeom prst="rect">
            <a:avLst/>
          </a:prstGeom>
        </p:spPr>
      </p:pic>
      <p:pic>
        <p:nvPicPr>
          <p:cNvPr id="17" name="图片 16">
            <a:extLst>
              <a:ext uri="{FF2B5EF4-FFF2-40B4-BE49-F238E27FC236}">
                <a16:creationId xmlns:a16="http://schemas.microsoft.com/office/drawing/2014/main" id="{07C2181C-68F1-A2DC-1D9D-E1861A4F1036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450242" y="1887535"/>
            <a:ext cx="4087543" cy="4140172"/>
          </a:xfrm>
          <a:prstGeom prst="rect">
            <a:avLst/>
          </a:prstGeom>
        </p:spPr>
      </p:pic>
      <p:sp>
        <p:nvSpPr>
          <p:cNvPr id="4" name="文本框 3">
            <a:extLst>
              <a:ext uri="{FF2B5EF4-FFF2-40B4-BE49-F238E27FC236}">
                <a16:creationId xmlns:a16="http://schemas.microsoft.com/office/drawing/2014/main" id="{77A933FD-3835-C65A-7B74-AFDD7FE050CC}"/>
              </a:ext>
            </a:extLst>
          </p:cNvPr>
          <p:cNvSpPr txBox="1"/>
          <p:nvPr/>
        </p:nvSpPr>
        <p:spPr>
          <a:xfrm>
            <a:off x="4671440" y="884120"/>
            <a:ext cx="3259688" cy="5845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Listen and chant.</a:t>
            </a:r>
          </a:p>
        </p:txBody>
      </p:sp>
      <p:cxnSp>
        <p:nvCxnSpPr>
          <p:cNvPr id="7" name="直接连接符 11">
            <a:extLst>
              <a:ext uri="{FF2B5EF4-FFF2-40B4-BE49-F238E27FC236}">
                <a16:creationId xmlns:a16="http://schemas.microsoft.com/office/drawing/2014/main" id="{8FF8CB3B-A92B-E4E6-9548-6BE088A697CD}"/>
              </a:ext>
            </a:extLst>
          </p:cNvPr>
          <p:cNvCxnSpPr>
            <a:cxnSpLocks/>
          </p:cNvCxnSpPr>
          <p:nvPr/>
        </p:nvCxnSpPr>
        <p:spPr>
          <a:xfrm flipV="1">
            <a:off x="3522915" y="1454061"/>
            <a:ext cx="5556738" cy="23447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" name="组合 7">
            <a:extLst>
              <a:ext uri="{FF2B5EF4-FFF2-40B4-BE49-F238E27FC236}">
                <a16:creationId xmlns:a16="http://schemas.microsoft.com/office/drawing/2014/main" id="{4A82867C-0B5F-03F0-82D8-27E03EF8A8CA}"/>
              </a:ext>
            </a:extLst>
          </p:cNvPr>
          <p:cNvGrpSpPr/>
          <p:nvPr/>
        </p:nvGrpSpPr>
        <p:grpSpPr>
          <a:xfrm>
            <a:off x="2944828" y="1110050"/>
            <a:ext cx="544717" cy="499983"/>
            <a:chOff x="3522553" y="1136935"/>
            <a:chExt cx="607843" cy="618995"/>
          </a:xfrm>
        </p:grpSpPr>
        <p:sp>
          <p:nvSpPr>
            <p:cNvPr id="9" name="矩形 8">
              <a:extLst>
                <a:ext uri="{FF2B5EF4-FFF2-40B4-BE49-F238E27FC236}">
                  <a16:creationId xmlns:a16="http://schemas.microsoft.com/office/drawing/2014/main" id="{558B925F-97D1-3320-9AEC-4B2E09B7B451}"/>
                </a:ext>
              </a:extLst>
            </p:cNvPr>
            <p:cNvSpPr/>
            <p:nvPr/>
          </p:nvSpPr>
          <p:spPr>
            <a:xfrm>
              <a:off x="3522553" y="1136935"/>
              <a:ext cx="444963" cy="485116"/>
            </a:xfrm>
            <a:prstGeom prst="rect">
              <a:avLst/>
            </a:prstGeom>
            <a:solidFill>
              <a:srgbClr val="014E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0" name="矩形 9">
              <a:extLst>
                <a:ext uri="{FF2B5EF4-FFF2-40B4-BE49-F238E27FC236}">
                  <a16:creationId xmlns:a16="http://schemas.microsoft.com/office/drawing/2014/main" id="{054054E9-1D0A-CAE1-03DF-0675A08BD68F}"/>
                </a:ext>
              </a:extLst>
            </p:cNvPr>
            <p:cNvSpPr/>
            <p:nvPr/>
          </p:nvSpPr>
          <p:spPr>
            <a:xfrm>
              <a:off x="3768178" y="1393668"/>
              <a:ext cx="362218" cy="362262"/>
            </a:xfrm>
            <a:prstGeom prst="rect">
              <a:avLst/>
            </a:prstGeom>
            <a:solidFill>
              <a:srgbClr val="1784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405417570"/>
      </p:ext>
    </p:extLst>
  </p:cSld>
  <p:clrMapOvr>
    <a:masterClrMapping/>
  </p:clrMapOvr>
  <p:timing>
    <p:tnLst>
      <p:par>
        <p:cTn id="1" dur="indefinite" restart="never" nodeType="tmRoot">
          <p:childTnLst>
            <p:audio>
              <p:cMediaNode vol="80000">
                <p:cTn id="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6"/>
                </p:tgtEl>
              </p:cMediaNode>
            </p:audio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文本框 11">
            <a:extLst>
              <a:ext uri="{FF2B5EF4-FFF2-40B4-BE49-F238E27FC236}">
                <a16:creationId xmlns:a16="http://schemas.microsoft.com/office/drawing/2014/main" id="{49A04C35-B3B9-67AE-4F60-FED66A59EDB3}"/>
              </a:ext>
            </a:extLst>
          </p:cNvPr>
          <p:cNvSpPr txBox="1"/>
          <p:nvPr/>
        </p:nvSpPr>
        <p:spPr>
          <a:xfrm>
            <a:off x="3881159" y="877446"/>
            <a:ext cx="4926324" cy="5845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Watch the video and chant.</a:t>
            </a:r>
          </a:p>
        </p:txBody>
      </p:sp>
      <p:sp>
        <p:nvSpPr>
          <p:cNvPr id="15" name="矩形 14">
            <a:extLst>
              <a:ext uri="{FF2B5EF4-FFF2-40B4-BE49-F238E27FC236}">
                <a16:creationId xmlns:a16="http://schemas.microsoft.com/office/drawing/2014/main" id="{A0C5B5A4-6C17-3552-EC48-E05C4EBEC9DC}"/>
              </a:ext>
            </a:extLst>
          </p:cNvPr>
          <p:cNvSpPr/>
          <p:nvPr/>
        </p:nvSpPr>
        <p:spPr>
          <a:xfrm>
            <a:off x="2755742" y="1888507"/>
            <a:ext cx="6815580" cy="4034672"/>
          </a:xfrm>
          <a:prstGeom prst="rect">
            <a:avLst/>
          </a:prstGeom>
          <a:solidFill>
            <a:srgbClr val="5B9BD5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16" name="文本框 15">
            <a:extLst>
              <a:ext uri="{FF2B5EF4-FFF2-40B4-BE49-F238E27FC236}">
                <a16:creationId xmlns:a16="http://schemas.microsoft.com/office/drawing/2014/main" id="{79EC39C2-8886-A2DE-0214-5B8F8B697726}"/>
              </a:ext>
            </a:extLst>
          </p:cNvPr>
          <p:cNvSpPr txBox="1"/>
          <p:nvPr/>
        </p:nvSpPr>
        <p:spPr>
          <a:xfrm>
            <a:off x="3877532" y="3644920"/>
            <a:ext cx="4572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dirty="0">
                <a:solidFill>
                  <a:schemeClr val="bg1"/>
                </a:solidFill>
                <a:latin typeface="+mn-ea"/>
              </a:rPr>
              <a:t>此处教师可插入教材第</a:t>
            </a:r>
            <a:r>
              <a:rPr lang="en-US" altLang="zh-CN" sz="2000" dirty="0">
                <a:solidFill>
                  <a:schemeClr val="bg1"/>
                </a:solidFill>
                <a:latin typeface="+mn-ea"/>
              </a:rPr>
              <a:t>45</a:t>
            </a:r>
            <a:r>
              <a:rPr lang="zh-CN" altLang="en-US" sz="2000" dirty="0">
                <a:solidFill>
                  <a:schemeClr val="bg1"/>
                </a:solidFill>
                <a:latin typeface="+mn-ea"/>
              </a:rPr>
              <a:t>页韵文的视频。</a:t>
            </a:r>
            <a:endParaRPr lang="en-US" altLang="zh-CN" sz="2000" dirty="0">
              <a:solidFill>
                <a:schemeClr val="bg1"/>
              </a:solidFill>
              <a:latin typeface="+mn-ea"/>
            </a:endParaRPr>
          </a:p>
        </p:txBody>
      </p:sp>
      <p:cxnSp>
        <p:nvCxnSpPr>
          <p:cNvPr id="2" name="直接连接符 11">
            <a:extLst>
              <a:ext uri="{FF2B5EF4-FFF2-40B4-BE49-F238E27FC236}">
                <a16:creationId xmlns:a16="http://schemas.microsoft.com/office/drawing/2014/main" id="{FA06760D-519F-D31F-7025-9CE00F07E9CD}"/>
              </a:ext>
            </a:extLst>
          </p:cNvPr>
          <p:cNvCxnSpPr>
            <a:cxnSpLocks/>
          </p:cNvCxnSpPr>
          <p:nvPr/>
        </p:nvCxnSpPr>
        <p:spPr>
          <a:xfrm flipV="1">
            <a:off x="3565952" y="1454061"/>
            <a:ext cx="5556738" cy="23447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" name="组合 2">
            <a:extLst>
              <a:ext uri="{FF2B5EF4-FFF2-40B4-BE49-F238E27FC236}">
                <a16:creationId xmlns:a16="http://schemas.microsoft.com/office/drawing/2014/main" id="{F2B09A38-645D-A33B-8522-9D34F4DF2145}"/>
              </a:ext>
            </a:extLst>
          </p:cNvPr>
          <p:cNvGrpSpPr/>
          <p:nvPr/>
        </p:nvGrpSpPr>
        <p:grpSpPr>
          <a:xfrm>
            <a:off x="2944828" y="1110050"/>
            <a:ext cx="544717" cy="499983"/>
            <a:chOff x="3522553" y="1136935"/>
            <a:chExt cx="607843" cy="618995"/>
          </a:xfrm>
        </p:grpSpPr>
        <p:sp>
          <p:nvSpPr>
            <p:cNvPr id="4" name="矩形 3">
              <a:extLst>
                <a:ext uri="{FF2B5EF4-FFF2-40B4-BE49-F238E27FC236}">
                  <a16:creationId xmlns:a16="http://schemas.microsoft.com/office/drawing/2014/main" id="{FE28A69A-EBF7-3F07-0E71-0D4BFC926269}"/>
                </a:ext>
              </a:extLst>
            </p:cNvPr>
            <p:cNvSpPr/>
            <p:nvPr/>
          </p:nvSpPr>
          <p:spPr>
            <a:xfrm>
              <a:off x="3522553" y="1136935"/>
              <a:ext cx="444963" cy="485116"/>
            </a:xfrm>
            <a:prstGeom prst="rect">
              <a:avLst/>
            </a:prstGeom>
            <a:solidFill>
              <a:srgbClr val="014E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5" name="矩形 4">
              <a:extLst>
                <a:ext uri="{FF2B5EF4-FFF2-40B4-BE49-F238E27FC236}">
                  <a16:creationId xmlns:a16="http://schemas.microsoft.com/office/drawing/2014/main" id="{C58364BD-D8FF-36FF-275C-D6DE54E7B118}"/>
                </a:ext>
              </a:extLst>
            </p:cNvPr>
            <p:cNvSpPr/>
            <p:nvPr/>
          </p:nvSpPr>
          <p:spPr>
            <a:xfrm>
              <a:off x="3768178" y="1393668"/>
              <a:ext cx="362218" cy="362262"/>
            </a:xfrm>
            <a:prstGeom prst="rect">
              <a:avLst/>
            </a:prstGeom>
            <a:solidFill>
              <a:srgbClr val="1784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501462534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>
            <a:extLst>
              <a:ext uri="{FF2B5EF4-FFF2-40B4-BE49-F238E27FC236}">
                <a16:creationId xmlns:a16="http://schemas.microsoft.com/office/drawing/2014/main" id="{E5794A9A-9136-CFC4-87DA-4B067189D4D3}"/>
              </a:ext>
            </a:extLst>
          </p:cNvPr>
          <p:cNvSpPr txBox="1"/>
          <p:nvPr/>
        </p:nvSpPr>
        <p:spPr>
          <a:xfrm>
            <a:off x="3441884" y="886963"/>
            <a:ext cx="6263707" cy="5845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Work in groups. Chant and act out.</a:t>
            </a:r>
          </a:p>
        </p:txBody>
      </p:sp>
      <p:pic>
        <p:nvPicPr>
          <p:cNvPr id="8" name="图片 7">
            <a:extLst>
              <a:ext uri="{FF2B5EF4-FFF2-40B4-BE49-F238E27FC236}">
                <a16:creationId xmlns:a16="http://schemas.microsoft.com/office/drawing/2014/main" id="{8ABDD883-272B-E5C8-970C-5EB554590A9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84" b="1284"/>
          <a:stretch/>
        </p:blipFill>
        <p:spPr>
          <a:xfrm>
            <a:off x="4062054" y="1668571"/>
            <a:ext cx="4067891" cy="4442628"/>
          </a:xfrm>
          <a:prstGeom prst="rect">
            <a:avLst/>
          </a:prstGeom>
        </p:spPr>
      </p:pic>
      <p:cxnSp>
        <p:nvCxnSpPr>
          <p:cNvPr id="7" name="直接连接符 11">
            <a:extLst>
              <a:ext uri="{FF2B5EF4-FFF2-40B4-BE49-F238E27FC236}">
                <a16:creationId xmlns:a16="http://schemas.microsoft.com/office/drawing/2014/main" id="{CDB8B481-DB45-9751-A307-3835FFA28743}"/>
              </a:ext>
            </a:extLst>
          </p:cNvPr>
          <p:cNvCxnSpPr>
            <a:cxnSpLocks/>
          </p:cNvCxnSpPr>
          <p:nvPr/>
        </p:nvCxnSpPr>
        <p:spPr>
          <a:xfrm flipV="1">
            <a:off x="3522914" y="1463727"/>
            <a:ext cx="6101646" cy="13781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9" name="组合 8">
            <a:extLst>
              <a:ext uri="{FF2B5EF4-FFF2-40B4-BE49-F238E27FC236}">
                <a16:creationId xmlns:a16="http://schemas.microsoft.com/office/drawing/2014/main" id="{ACAB2179-AB17-3AE3-2BB7-342D31A104FB}"/>
              </a:ext>
            </a:extLst>
          </p:cNvPr>
          <p:cNvGrpSpPr/>
          <p:nvPr/>
        </p:nvGrpSpPr>
        <p:grpSpPr>
          <a:xfrm>
            <a:off x="2944828" y="1110050"/>
            <a:ext cx="544717" cy="499983"/>
            <a:chOff x="3522553" y="1136935"/>
            <a:chExt cx="607843" cy="618995"/>
          </a:xfrm>
        </p:grpSpPr>
        <p:sp>
          <p:nvSpPr>
            <p:cNvPr id="10" name="矩形 9">
              <a:extLst>
                <a:ext uri="{FF2B5EF4-FFF2-40B4-BE49-F238E27FC236}">
                  <a16:creationId xmlns:a16="http://schemas.microsoft.com/office/drawing/2014/main" id="{02E52A23-F61A-F13C-FAEA-F5E3977FF87F}"/>
                </a:ext>
              </a:extLst>
            </p:cNvPr>
            <p:cNvSpPr/>
            <p:nvPr/>
          </p:nvSpPr>
          <p:spPr>
            <a:xfrm>
              <a:off x="3522553" y="1136935"/>
              <a:ext cx="444963" cy="485116"/>
            </a:xfrm>
            <a:prstGeom prst="rect">
              <a:avLst/>
            </a:prstGeom>
            <a:solidFill>
              <a:srgbClr val="014E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1" name="矩形 10">
              <a:extLst>
                <a:ext uri="{FF2B5EF4-FFF2-40B4-BE49-F238E27FC236}">
                  <a16:creationId xmlns:a16="http://schemas.microsoft.com/office/drawing/2014/main" id="{0F930D93-8D5B-DB39-CE28-8C00EB7738B9}"/>
                </a:ext>
              </a:extLst>
            </p:cNvPr>
            <p:cNvSpPr/>
            <p:nvPr/>
          </p:nvSpPr>
          <p:spPr>
            <a:xfrm>
              <a:off x="3768178" y="1393668"/>
              <a:ext cx="362218" cy="362262"/>
            </a:xfrm>
            <a:prstGeom prst="rect">
              <a:avLst/>
            </a:prstGeom>
            <a:solidFill>
              <a:srgbClr val="1784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45192927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文本框 35"/>
          <p:cNvSpPr txBox="1"/>
          <p:nvPr>
            <p:custDataLst>
              <p:tags r:id="rId1"/>
            </p:custDataLst>
          </p:nvPr>
        </p:nvSpPr>
        <p:spPr>
          <a:xfrm>
            <a:off x="3331340" y="2542789"/>
            <a:ext cx="6307495" cy="149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zh-CN" altLang="en-US" sz="3200" dirty="0">
                <a:latin typeface="华文楷体" panose="02010600040101010101" pitchFamily="2" charset="-122"/>
                <a:ea typeface="华文楷体" panose="02010600040101010101" pitchFamily="2" charset="-122"/>
              </a:rPr>
              <a:t>带感情地朗读韵文。</a:t>
            </a:r>
            <a:endParaRPr lang="en-US" altLang="zh-CN" sz="3200" dirty="0"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 marL="457200" indent="-4572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zh-CN" altLang="en-US" sz="3200" dirty="0">
                <a:latin typeface="华文楷体" panose="02010600040101010101" pitchFamily="2" charset="-122"/>
                <a:ea typeface="华文楷体" panose="02010600040101010101" pitchFamily="2" charset="-122"/>
              </a:rPr>
              <a:t>与同学合作表演韵文。</a:t>
            </a:r>
            <a:endParaRPr lang="en-US" altLang="zh-CN" sz="3200" dirty="0"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sp>
        <p:nvSpPr>
          <p:cNvPr id="4" name="文本框 3">
            <a:extLst>
              <a:ext uri="{FF2B5EF4-FFF2-40B4-BE49-F238E27FC236}">
                <a16:creationId xmlns:a16="http://schemas.microsoft.com/office/drawing/2014/main" id="{A53C9A8C-7809-8E4F-43BE-A3972BFC21AC}"/>
              </a:ext>
            </a:extLst>
          </p:cNvPr>
          <p:cNvSpPr txBox="1"/>
          <p:nvPr/>
        </p:nvSpPr>
        <p:spPr>
          <a:xfrm>
            <a:off x="5228100" y="890791"/>
            <a:ext cx="2146368" cy="5845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Homework</a:t>
            </a:r>
          </a:p>
        </p:txBody>
      </p:sp>
      <p:cxnSp>
        <p:nvCxnSpPr>
          <p:cNvPr id="7" name="直接连接符 11">
            <a:extLst>
              <a:ext uri="{FF2B5EF4-FFF2-40B4-BE49-F238E27FC236}">
                <a16:creationId xmlns:a16="http://schemas.microsoft.com/office/drawing/2014/main" id="{44D65D73-ACA9-9AD5-2A8E-484E904B47CF}"/>
              </a:ext>
            </a:extLst>
          </p:cNvPr>
          <p:cNvCxnSpPr>
            <a:cxnSpLocks/>
          </p:cNvCxnSpPr>
          <p:nvPr/>
        </p:nvCxnSpPr>
        <p:spPr>
          <a:xfrm flipV="1">
            <a:off x="3522915" y="1454061"/>
            <a:ext cx="5556738" cy="23447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" name="组合 7">
            <a:extLst>
              <a:ext uri="{FF2B5EF4-FFF2-40B4-BE49-F238E27FC236}">
                <a16:creationId xmlns:a16="http://schemas.microsoft.com/office/drawing/2014/main" id="{F9CB29C8-B6EF-04AD-BA12-EAC206327298}"/>
              </a:ext>
            </a:extLst>
          </p:cNvPr>
          <p:cNvGrpSpPr/>
          <p:nvPr/>
        </p:nvGrpSpPr>
        <p:grpSpPr>
          <a:xfrm>
            <a:off x="2944828" y="1110050"/>
            <a:ext cx="544717" cy="499983"/>
            <a:chOff x="3522553" y="1136935"/>
            <a:chExt cx="607843" cy="618995"/>
          </a:xfrm>
        </p:grpSpPr>
        <p:sp>
          <p:nvSpPr>
            <p:cNvPr id="9" name="矩形 8">
              <a:extLst>
                <a:ext uri="{FF2B5EF4-FFF2-40B4-BE49-F238E27FC236}">
                  <a16:creationId xmlns:a16="http://schemas.microsoft.com/office/drawing/2014/main" id="{441DFC66-A9D5-7731-7872-DD494332EF04}"/>
                </a:ext>
              </a:extLst>
            </p:cNvPr>
            <p:cNvSpPr/>
            <p:nvPr/>
          </p:nvSpPr>
          <p:spPr>
            <a:xfrm>
              <a:off x="3522553" y="1136935"/>
              <a:ext cx="444963" cy="485116"/>
            </a:xfrm>
            <a:prstGeom prst="rect">
              <a:avLst/>
            </a:prstGeom>
            <a:solidFill>
              <a:srgbClr val="014E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0" name="矩形 9">
              <a:extLst>
                <a:ext uri="{FF2B5EF4-FFF2-40B4-BE49-F238E27FC236}">
                  <a16:creationId xmlns:a16="http://schemas.microsoft.com/office/drawing/2014/main" id="{FA92E12F-462E-E824-26AE-1292CAAADA5D}"/>
                </a:ext>
              </a:extLst>
            </p:cNvPr>
            <p:cNvSpPr/>
            <p:nvPr/>
          </p:nvSpPr>
          <p:spPr>
            <a:xfrm>
              <a:off x="3768178" y="1393668"/>
              <a:ext cx="362218" cy="362262"/>
            </a:xfrm>
            <a:prstGeom prst="rect">
              <a:avLst/>
            </a:prstGeom>
            <a:solidFill>
              <a:srgbClr val="1784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028044509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97161" name="图片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53079" y="2830103"/>
            <a:ext cx="409575" cy="466725"/>
          </a:xfrm>
          <a:prstGeom prst="rect">
            <a:avLst/>
          </a:prstGeom>
        </p:spPr>
      </p:pic>
      <p:sp>
        <p:nvSpPr>
          <p:cNvPr id="1048588" name="文本2"/>
          <p:cNvSpPr txBox="1"/>
          <p:nvPr/>
        </p:nvSpPr>
        <p:spPr>
          <a:xfrm>
            <a:off x="209550" y="1554480"/>
            <a:ext cx="12195810" cy="2470150"/>
          </a:xfrm>
          <a:prstGeom prst="rect">
            <a:avLst/>
          </a:prstGeom>
          <a:noFill/>
        </p:spPr>
        <p:txBody>
          <a:bodyPr anchor="t"/>
          <a:lstStyle/>
          <a:p>
            <a:pPr marL="0" algn="ctr">
              <a:lnSpc>
                <a:spcPct val="150000"/>
              </a:lnSpc>
            </a:pPr>
            <a:r>
              <a:rPr lang="zh-CN" altLang="en-US" sz="4000" b="1" i="0" dirty="0">
                <a:solidFill>
                  <a:srgbClr val="FFFFFF">
                    <a:alpha val="100000"/>
                  </a:srgbClr>
                </a:solidFill>
                <a:latin typeface="Times New Roman" panose="02020603050405020304" pitchFamily="18" charset="0"/>
                <a:ea typeface="Times New Roman" panose="02020603050405020304"/>
                <a:cs typeface="Times New Roman" panose="02020603050405020304" pitchFamily="18" charset="0"/>
              </a:rPr>
              <a:t>Unit </a:t>
            </a:r>
            <a:r>
              <a:rPr lang="en-US" altLang="zh-CN" sz="4000" b="1" i="0" dirty="0">
                <a:solidFill>
                  <a:srgbClr val="FFFFFF">
                    <a:alpha val="100000"/>
                  </a:srgbClr>
                </a:solidFill>
                <a:latin typeface="Times New Roman" panose="02020603050405020304" pitchFamily="18" charset="0"/>
                <a:ea typeface="Times New Roman" panose="02020603050405020304"/>
                <a:cs typeface="Times New Roman" panose="02020603050405020304" pitchFamily="18" charset="0"/>
              </a:rPr>
              <a:t>5</a:t>
            </a:r>
            <a:r>
              <a:rPr lang="zh-CN" altLang="en-US" sz="4000" b="1" i="0" dirty="0">
                <a:solidFill>
                  <a:srgbClr val="FFFFFF">
                    <a:alpha val="100000"/>
                  </a:srgbClr>
                </a:solidFill>
                <a:latin typeface="Times New Roman" panose="02020603050405020304" pitchFamily="18" charset="0"/>
                <a:ea typeface="Times New Roman" panose="02020603050405020304"/>
                <a:cs typeface="Times New Roman" panose="02020603050405020304" pitchFamily="18" charset="0"/>
              </a:rPr>
              <a:t> </a:t>
            </a:r>
            <a:r>
              <a:rPr lang="en-US" altLang="zh-CN" sz="4000" b="1" i="0" dirty="0">
                <a:solidFill>
                  <a:srgbClr val="FFFFFF">
                    <a:alpha val="100000"/>
                  </a:srgbClr>
                </a:solidFill>
                <a:latin typeface="Times New Roman" panose="02020603050405020304" pitchFamily="18" charset="0"/>
                <a:ea typeface="Times New Roman" panose="02020603050405020304"/>
                <a:cs typeface="Times New Roman" panose="02020603050405020304" pitchFamily="18" charset="0"/>
              </a:rPr>
              <a:t>My room</a:t>
            </a:r>
            <a:endParaRPr lang="zh-CN" altLang="en-US" sz="4000" b="1" i="0" dirty="0">
              <a:solidFill>
                <a:srgbClr val="FFFFFF">
                  <a:alpha val="100000"/>
                </a:srgbClr>
              </a:solidFill>
              <a:latin typeface="Times New Roman" panose="02020603050405020304" pitchFamily="18" charset="0"/>
              <a:ea typeface="Times New Roman" panose="02020603050405020304"/>
              <a:cs typeface="Times New Roman" panose="02020603050405020304" pitchFamily="18" charset="0"/>
            </a:endParaRPr>
          </a:p>
          <a:p>
            <a:pPr algn="ctr">
              <a:lnSpc>
                <a:spcPct val="150000"/>
              </a:lnSpc>
            </a:pPr>
            <a:r>
              <a:rPr lang="en-US" altLang="en-GB" sz="28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ea"/>
              </a:rPr>
              <a:t>P</a:t>
            </a:r>
            <a:r>
              <a:rPr lang="en-US" altLang="zh-CN" sz="28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ea"/>
              </a:rPr>
              <a:t>eriod 1 Let’s chant!</a:t>
            </a:r>
            <a:endParaRPr lang="zh-CN" altLang="en-US" sz="2800" b="1" i="0" dirty="0">
              <a:solidFill>
                <a:srgbClr val="FFFFFF">
                  <a:alpha val="100000"/>
                </a:srgbClr>
              </a:solidFill>
              <a:latin typeface="Times New Roman" panose="02020603050405020304" pitchFamily="18" charset="0"/>
              <a:ea typeface="Arial" panose="020B0604020202020204"/>
              <a:cs typeface="Times New Roman" panose="02020603050405020304" pitchFamily="18" charset="0"/>
            </a:endParaRPr>
          </a:p>
        </p:txBody>
      </p:sp>
      <p:sp>
        <p:nvSpPr>
          <p:cNvPr id="1048590" name="形状1"/>
          <p:cNvSpPr txBox="1"/>
          <p:nvPr/>
        </p:nvSpPr>
        <p:spPr>
          <a:xfrm>
            <a:off x="1473199" y="841693"/>
            <a:ext cx="2951016" cy="584775"/>
          </a:xfrm>
          <a:prstGeom prst="rect">
            <a:avLst/>
          </a:prstGeom>
          <a:solidFill>
            <a:srgbClr val="3B5643">
              <a:alpha val="100000"/>
            </a:srgbClr>
          </a:solidFill>
          <a:ln w="9525">
            <a:solidFill>
              <a:srgbClr val="385623">
                <a:alpha val="100000"/>
              </a:srgbClr>
            </a:solidFill>
            <a:prstDash val="solid"/>
          </a:ln>
        </p:spPr>
        <p:txBody>
          <a:bodyPr anchor="ctr"/>
          <a:lstStyle/>
          <a:p>
            <a:pPr marL="0" algn="ctr"/>
            <a:endParaRPr/>
          </a:p>
        </p:txBody>
      </p:sp>
      <p:pic>
        <p:nvPicPr>
          <p:cNvPr id="4" name="图片 3" descr="形状&#10;&#10;描述已自动生成">
            <a:extLst>
              <a:ext uri="{FF2B5EF4-FFF2-40B4-BE49-F238E27FC236}">
                <a16:creationId xmlns:a16="http://schemas.microsoft.com/office/drawing/2014/main" id="{006B6EB6-9CBC-370A-33FD-66D876B5ADB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7065" y="669219"/>
            <a:ext cx="6270954" cy="929721"/>
          </a:xfrm>
          <a:prstGeom prst="rect">
            <a:avLst/>
          </a:prstGeom>
        </p:spPr>
      </p:pic>
      <p:sp>
        <p:nvSpPr>
          <p:cNvPr id="5" name="副标题 2">
            <a:extLst>
              <a:ext uri="{FF2B5EF4-FFF2-40B4-BE49-F238E27FC236}">
                <a16:creationId xmlns:a16="http://schemas.microsoft.com/office/drawing/2014/main" id="{6CE7CAB0-986A-B000-3A93-99420570A06E}"/>
              </a:ext>
            </a:extLst>
          </p:cNvPr>
          <p:cNvSpPr txBox="1"/>
          <p:nvPr/>
        </p:nvSpPr>
        <p:spPr>
          <a:xfrm>
            <a:off x="1347527" y="4364923"/>
            <a:ext cx="9496946" cy="994321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b="1" kern="1200">
                <a:solidFill>
                  <a:schemeClr val="bg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800" dirty="0"/>
              <a:t>制作单位：外语教学与研究出版社</a:t>
            </a:r>
            <a:endParaRPr lang="en-US" altLang="zh-CN" sz="2800" dirty="0"/>
          </a:p>
        </p:txBody>
      </p:sp>
      <p:grpSp>
        <p:nvGrpSpPr>
          <p:cNvPr id="6" name="组合1">
            <a:extLst>
              <a:ext uri="{FF2B5EF4-FFF2-40B4-BE49-F238E27FC236}">
                <a16:creationId xmlns:a16="http://schemas.microsoft.com/office/drawing/2014/main" id="{4C432752-CF24-C6F6-27F8-DC19FF77982F}"/>
              </a:ext>
            </a:extLst>
          </p:cNvPr>
          <p:cNvGrpSpPr/>
          <p:nvPr/>
        </p:nvGrpSpPr>
        <p:grpSpPr>
          <a:xfrm>
            <a:off x="615949" y="841693"/>
            <a:ext cx="9757410" cy="1170305"/>
            <a:chOff x="-853440" y="49530"/>
            <a:chExt cx="9757410" cy="1170305"/>
          </a:xfrm>
        </p:grpSpPr>
        <p:sp>
          <p:nvSpPr>
            <p:cNvPr id="7" name="形状1">
              <a:extLst>
                <a:ext uri="{FF2B5EF4-FFF2-40B4-BE49-F238E27FC236}">
                  <a16:creationId xmlns:a16="http://schemas.microsoft.com/office/drawing/2014/main" id="{4F63BE7B-570D-C2D7-ED43-DCDF47DE8944}"/>
                </a:ext>
              </a:extLst>
            </p:cNvPr>
            <p:cNvSpPr txBox="1"/>
            <p:nvPr/>
          </p:nvSpPr>
          <p:spPr>
            <a:xfrm>
              <a:off x="3810" y="49530"/>
              <a:ext cx="2951016" cy="584775"/>
            </a:xfrm>
            <a:prstGeom prst="rect">
              <a:avLst/>
            </a:prstGeom>
            <a:solidFill>
              <a:srgbClr val="3B5643">
                <a:alpha val="100000"/>
              </a:srgbClr>
            </a:solidFill>
            <a:ln w="9525">
              <a:solidFill>
                <a:srgbClr val="385623">
                  <a:alpha val="100000"/>
                </a:srgbClr>
              </a:solidFill>
              <a:prstDash val="solid"/>
            </a:ln>
          </p:spPr>
          <p:txBody>
            <a:bodyPr anchor="ctr"/>
            <a:lstStyle/>
            <a:p>
              <a:pPr marL="0" algn="ctr"/>
              <a:endParaRPr/>
            </a:p>
          </p:txBody>
        </p:sp>
        <p:sp>
          <p:nvSpPr>
            <p:cNvPr id="8" name="文本4">
              <a:extLst>
                <a:ext uri="{FF2B5EF4-FFF2-40B4-BE49-F238E27FC236}">
                  <a16:creationId xmlns:a16="http://schemas.microsoft.com/office/drawing/2014/main" id="{2DA76AC2-959F-78B7-6E89-F968863BF054}"/>
                </a:ext>
              </a:extLst>
            </p:cNvPr>
            <p:cNvSpPr txBox="1"/>
            <p:nvPr/>
          </p:nvSpPr>
          <p:spPr>
            <a:xfrm>
              <a:off x="-853440" y="49530"/>
              <a:ext cx="9757410" cy="1170305"/>
            </a:xfrm>
            <a:prstGeom prst="rect">
              <a:avLst/>
            </a:prstGeom>
            <a:noFill/>
          </p:spPr>
          <p:txBody>
            <a:bodyPr anchor="t"/>
            <a:lstStyle/>
            <a:p>
              <a:pPr marL="0" algn="l">
                <a:lnSpc>
                  <a:spcPts val="3800"/>
                </a:lnSpc>
              </a:pPr>
              <a:r>
                <a:rPr lang="zh-CN" altLang="en-US" sz="3600" b="1" i="0" dirty="0">
                  <a:solidFill>
                    <a:srgbClr val="FFFFFF">
                      <a:alpha val="100000"/>
                    </a:srgb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《新启航英语</a:t>
              </a:r>
              <a:r>
                <a:rPr lang="zh-CN" altLang="en-US" sz="3600" b="1" dirty="0">
                  <a:solidFill>
                    <a:srgbClr val="FFFFFF">
                      <a:alpha val="100000"/>
                    </a:srgb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+mn-ea"/>
                </a:rPr>
                <a:t>》（预备级）</a:t>
              </a:r>
              <a:endParaRPr lang="zh-CN" altLang="en-US" sz="4800" b="1" i="0" dirty="0">
                <a:solidFill>
                  <a:srgbClr val="FFFFFF">
                    <a:alpha val="100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marL="0" algn="l">
                <a:lnSpc>
                  <a:spcPts val="3800"/>
                </a:lnSpc>
              </a:pPr>
              <a:endParaRPr lang="zh-CN" altLang="en-US" sz="4800" b="1" i="0" dirty="0">
                <a:solidFill>
                  <a:srgbClr val="FFFFFF">
                    <a:alpha val="100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785041929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RESOURCE_RECORD_KEY" val="{&quot;10&quot;:[4589160,21579340,50040100]}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3.0"/>
  <p:tag name="KSO_WM_BEAUTIFY_FLAG" val="#wm#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3.0"/>
  <p:tag name="KSO_WM_BEAUTIFY_FLAG" val="#wm#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3.0"/>
  <p:tag name="KSO_WM_BEAUTIFY_FLAG" val="#wm#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3.0"/>
  <p:tag name="KSO_WM_BEAUTIFY_FLAG" val="#wm#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DIAGRAM_VIRTUALLY_FRAME" val="{&quot;height&quot;:331.9081102362204,&quot;left&quot;:159.96818897637795,&quot;top&quot;:152.21173228346456,&quot;width&quot;:800.031811023622}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MEDIACOVER_STYLEID" val="1"/>
  <p:tag name="KSO_WM_UNIT_MEDIACOVER_TEXTSTATE" val="0"/>
  <p:tag name="KSO_WM_UNIT_MEDIACOVER_BTN_STATE" val="1"/>
  <p:tag name="KSO_WM_UNIT_MEDIACOVER_BTN_POS" val="c"/>
  <p:tag name="KSO_WM_UNIT_MEDIACOVER_BTN_STYLE" val="ee0bc779c1f3d7f3e90c96344320e69a"/>
  <p:tag name="KSO_WM_UNIT_MEDIACOVER_RGB" val="000000"/>
  <p:tag name="KSO_WM_UNIT_MEDIACOVER_TRANSPARENCY" val="0.5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MEDIACOVER_STYLEID" val="1"/>
  <p:tag name="KSO_WM_UNIT_MEDIACOVER_TEXTSTATE" val="0"/>
  <p:tag name="KSO_WM_UNIT_MEDIACOVER_BTN_STATE" val="1"/>
  <p:tag name="KSO_WM_UNIT_MEDIACOVER_BTN_POS" val="c"/>
  <p:tag name="KSO_WM_UNIT_MEDIACOVER_BTN_STYLE" val="ee0bc779c1f3d7f3e90c96344320e69a"/>
  <p:tag name="KSO_WM_UNIT_MEDIACOVER_RGB" val="000000"/>
  <p:tag name="KSO_WM_UNIT_MEDIACOVER_TRANSPARENCY" val="0.5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MEDIACOVER_STYLEID" val="1"/>
  <p:tag name="KSO_WM_UNIT_MEDIACOVER_TEXTSTATE" val="0"/>
  <p:tag name="KSO_WM_UNIT_MEDIACOVER_BTN_STATE" val="1"/>
  <p:tag name="KSO_WM_UNIT_MEDIACOVER_BTN_POS" val="c"/>
  <p:tag name="KSO_WM_UNIT_MEDIACOVER_BTN_STYLE" val="ee0bc779c1f3d7f3e90c96344320e69a"/>
  <p:tag name="KSO_WM_UNIT_MEDIACOVER_RGB" val="000000"/>
  <p:tag name="KSO_WM_UNIT_MEDIACOVER_TRANSPARENCY" val="0.5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DIAGRAM_VIRTUALLY_FRAME" val="{&quot;height&quot;:331.9081102362204,&quot;left&quot;:159.96818897637795,&quot;top&quot;:152.21173228346456,&quot;width&quot;:800.031811023622}"/>
</p:tagLst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1_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1245</TotalTime>
  <Words>377</Words>
  <Application>Microsoft Office PowerPoint</Application>
  <PresentationFormat>宽屏</PresentationFormat>
  <Paragraphs>77</Paragraphs>
  <Slides>27</Slides>
  <Notes>8</Notes>
  <HiddenSlides>0</HiddenSlides>
  <MMClips>13</MMClips>
  <ScaleCrop>false</ScaleCrop>
  <HeadingPairs>
    <vt:vector size="6" baseType="variant">
      <vt:variant>
        <vt:lpstr>已用的字体</vt:lpstr>
      </vt:variant>
      <vt:variant>
        <vt:i4>7</vt:i4>
      </vt:variant>
      <vt:variant>
        <vt:lpstr>主题</vt:lpstr>
      </vt:variant>
      <vt:variant>
        <vt:i4>3</vt:i4>
      </vt:variant>
      <vt:variant>
        <vt:lpstr>幻灯片标题</vt:lpstr>
      </vt:variant>
      <vt:variant>
        <vt:i4>27</vt:i4>
      </vt:variant>
    </vt:vector>
  </HeadingPairs>
  <TitlesOfParts>
    <vt:vector size="37" baseType="lpstr">
      <vt:lpstr>Arial</vt:lpstr>
      <vt:lpstr>Calibri</vt:lpstr>
      <vt:lpstr>Times New Roman</vt:lpstr>
      <vt:lpstr>Wingdings</vt:lpstr>
      <vt:lpstr>黑体</vt:lpstr>
      <vt:lpstr>华文楷体</vt:lpstr>
      <vt:lpstr>微软雅黑</vt:lpstr>
      <vt:lpstr>Office 主题</vt:lpstr>
      <vt:lpstr>1_Office 主题</vt:lpstr>
      <vt:lpstr>1_Office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陈伟玲</dc:creator>
  <cp:lastModifiedBy>Administrator</cp:lastModifiedBy>
  <cp:revision>208</cp:revision>
  <dcterms:created xsi:type="dcterms:W3CDTF">2025-01-25T13:29:00Z</dcterms:created>
  <dcterms:modified xsi:type="dcterms:W3CDTF">2026-01-16T02:14:46Z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0d6a6f59c6644504b0ad199d516ae8cb_23</vt:lpwstr>
  </property>
  <property fmtid="{D5CDD505-2E9C-101B-9397-08002B2CF9AE}" pid="3" name="KSOProductBuildVer">
    <vt:lpwstr>2052-12.1.0.20305</vt:lpwstr>
  </property>
</Properties>
</file>