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8" r:id="rId1"/>
  </p:sldMasterIdLst>
  <p:notesMasterIdLst>
    <p:notesMasterId r:id="rId23"/>
  </p:notesMasterIdLst>
  <p:sldIdLst>
    <p:sldId id="282" r:id="rId2"/>
    <p:sldId id="279" r:id="rId3"/>
    <p:sldId id="359" r:id="rId4"/>
    <p:sldId id="366" r:id="rId5"/>
    <p:sldId id="365" r:id="rId6"/>
    <p:sldId id="369" r:id="rId7"/>
    <p:sldId id="368" r:id="rId8"/>
    <p:sldId id="367" r:id="rId9"/>
    <p:sldId id="364" r:id="rId10"/>
    <p:sldId id="363" r:id="rId11"/>
    <p:sldId id="362" r:id="rId12"/>
    <p:sldId id="361" r:id="rId13"/>
    <p:sldId id="360" r:id="rId14"/>
    <p:sldId id="370" r:id="rId15"/>
    <p:sldId id="374" r:id="rId16"/>
    <p:sldId id="275" r:id="rId17"/>
    <p:sldId id="276" r:id="rId18"/>
    <p:sldId id="373" r:id="rId19"/>
    <p:sldId id="372" r:id="rId20"/>
    <p:sldId id="357" r:id="rId21"/>
    <p:sldId id="35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4" clrIdx="0"/>
  <p:cmAuthor id="1" name="Microsoft 帐户" initials="M帐" lastIdx="8" clrIdx="0"/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3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71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D56A9-08EC-840E-0D57-CB7D9E490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0EDB6BB-7FB7-75D2-26D5-8AD2E3AEC1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8B78292-FF0C-526E-3EFC-7FB84EF5D3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2E41C51-F7C2-3BE8-8B82-24FB9B45A2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619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AF58D-30A8-0F1F-FC27-399347DCD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F1BF1B5-0E45-D170-BC45-39AD16B7FC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AA74E36-2AB5-0FB2-A196-B66736C122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A49FB5A-BE03-D9D3-7103-456B93B70A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739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EDCFC-D50C-0F22-4AE3-5922B305B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21A4EF6-69A5-3668-D078-A2DD7AD3D0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96A37A4-F1DE-859C-7E0A-49E4888F7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97AA744-2612-B1F8-5967-1FC3ADE51A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143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A583F-F194-8C6E-ACFE-5214A39B8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3A79E6C-4869-0D06-6883-739343D42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CA2B92E-DF8E-DF8D-FEFA-272D9A7AB0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4736C8E-6D13-A1AE-7E40-0466C80AB4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645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E1CB0-38D7-1A5C-9BCA-CB76EC37D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448E83A-8708-184B-3A9E-FE5EE451E9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247F40C-AF05-D4A2-49E9-C4300FC72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E744019-B371-3B31-3CA8-D4B629A624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249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D6466-60CA-AB10-130F-50F78204D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B3775F9-0FFF-A6BD-B992-C09800414D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BF85578-9F57-DD50-7303-CF6C05C5B0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DFA209-62C6-0A1A-3552-9E9D478D63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7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0E010-61E1-81BF-0D2E-1E4ABC17A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8657AEF-238D-1153-5DBC-3072A2E391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829A041-374A-0CF3-6B71-022EAAA86B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9050378-8ACC-0A1A-6F1E-8884637A9C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532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C0B78-B88B-F237-F341-DA11DDECF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30BBBB6-8CE0-13D6-F24A-1BA335F728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85279D1-20A7-2103-1593-C79109A6C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03EA20-9DC4-88B0-3A17-D8E019A4AD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922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BFD9E-C3A4-588B-977C-F54A7AE75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F8B7685-8E7F-1D5E-1882-6EB5E0B2CE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772C351-99F3-C3B9-068D-7E78AE369A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6CE523E-9DB2-190F-585C-DBEE87B125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065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3DE28-C896-6A68-A9C1-C4F0C68E4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D3089AC-D322-283C-7374-3863D06AE5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74AFCC4-A91B-8663-4790-9168AEC62F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1D2618D-F963-9521-A606-D8DFC8EA69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281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837CB-7E2E-053C-1796-F7FA48BA9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4A5065D-C449-92DC-B8E5-FC96C5B954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33E7BBA-A35B-29AC-BC1B-903B3675B5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3D799A3-5EDF-AFC6-8E0F-4AD951E3E7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052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17F14-8791-3A95-7F9B-0640CDCD0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90E4838-7B00-9DB5-06EA-492E7960DA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EFDC327-936E-F365-7D86-C6AC547FB3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96169C-F334-28A0-5A5B-A31F0C28B2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124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51459-5E8C-ABBF-D418-B2B2831BA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97614C7-4503-0D63-CC58-A449AA190C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A66AF78-E2D6-B1F9-3116-30FEB7643F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4996AB-71CE-172E-4833-2992A092D4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699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46E8F-332B-EE8A-E012-80F59E30F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0F4EF6F-60E7-0D10-BF34-37349CF5A7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233F8C0-3663-D021-057A-E97BAB5B29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B93F3B7-0F9A-8ABF-88E6-43FE935E63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3416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85797-4BFC-8DCF-5C71-F6816DC80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C90265B-0635-4B30-B8E6-3317031973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1399CA7-D517-FB42-0559-DBA6352CA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9D8DF1D-B136-D874-C880-22CA87398E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437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22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1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72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4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49" r:id="rId4"/>
    <p:sldLayoutId id="2147483663" r:id="rId5"/>
    <p:sldLayoutId id="2147483664" r:id="rId6"/>
    <p:sldLayoutId id="2147483665" r:id="rId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.mp3"/><Relationship Id="rId7" Type="http://schemas.openxmlformats.org/officeDocument/2006/relationships/image" Target="../media/image7.png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3"/><Relationship Id="rId7" Type="http://schemas.microsoft.com/office/2007/relationships/hdphoto" Target="../media/hdphoto1.wdp"/><Relationship Id="rId2" Type="http://schemas.openxmlformats.org/officeDocument/2006/relationships/audi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8.xml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0.xml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1.xml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25.png"/><Relationship Id="rId3" Type="http://schemas.openxmlformats.org/officeDocument/2006/relationships/tags" Target="../tags/tag5.xml"/><Relationship Id="rId21" Type="http://schemas.openxmlformats.org/officeDocument/2006/relationships/image" Target="../media/image28.png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image" Target="../media/image24.png"/><Relationship Id="rId2" Type="http://schemas.openxmlformats.org/officeDocument/2006/relationships/tags" Target="../tags/tag4.xml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image" Target="../media/image22.png"/><Relationship Id="rId10" Type="http://schemas.openxmlformats.org/officeDocument/2006/relationships/tags" Target="../tags/tag12.xml"/><Relationship Id="rId19" Type="http://schemas.openxmlformats.org/officeDocument/2006/relationships/image" Target="../media/image26.png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notesSlide" Target="../notesSlides/notesSlide16.xml"/><Relationship Id="rId22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23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png"/><Relationship Id="rId7" Type="http://schemas.openxmlformats.org/officeDocument/2006/relationships/image" Target="../media/image33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0" Type="http://schemas.openxmlformats.org/officeDocument/2006/relationships/image" Target="../media/image38.png"/><Relationship Id="rId4" Type="http://schemas.openxmlformats.org/officeDocument/2006/relationships/image" Target="../media/image36.png"/><Relationship Id="rId9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lvl="0"/>
            <a:r>
              <a:rPr lang="zh-CN" altLang="en-US" sz="4000" b="1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2 Body parts</a:t>
            </a:r>
            <a:b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</a:b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274620" y="3658329"/>
            <a:ext cx="1126553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册    次：二年级上册       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学    科：英语（外研社版）</a:t>
            </a:r>
          </a:p>
          <a:p>
            <a:pPr>
              <a:lnSpc>
                <a:spcPct val="10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主讲人：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李晨骥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学    校：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四川省教育科学研究院</a:t>
            </a:r>
          </a:p>
          <a:p>
            <a:pPr lvl="0">
              <a:lnSpc>
                <a:spcPct val="10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                                     附属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实验小学崇和分校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791561" y="2104388"/>
            <a:ext cx="10667376" cy="328694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在看、听、读等活动中，理解故事内容。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掌握并灵活运用与身体部位相关的表达。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模仿故事角色的语言、语音和语调复述故事，感受中国皮影戏的艺术魅力。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91561" y="1466671"/>
            <a:ext cx="609497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2FB85-F918-ED86-B775-FFB8987A7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6AD77D5C-E52E-8EB6-F618-622EE2EC50EE}"/>
              </a:ext>
            </a:extLst>
          </p:cNvPr>
          <p:cNvSpPr txBox="1"/>
          <p:nvPr/>
        </p:nvSpPr>
        <p:spPr>
          <a:xfrm>
            <a:off x="0" y="854710"/>
            <a:ext cx="2381693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B1367974-BAE3-598D-A230-EEFF231181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889" y="1633308"/>
            <a:ext cx="4062222" cy="4514044"/>
          </a:xfrm>
          <a:prstGeom prst="rect">
            <a:avLst/>
          </a:prstGeom>
        </p:spPr>
      </p:pic>
      <p:pic>
        <p:nvPicPr>
          <p:cNvPr id="15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4AFE4151-7E32-1732-06DD-C86300FC54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1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A374D-ACBD-4B06-88D3-0F9CF5B42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D5D7459D-6F9C-9891-CD62-3E640EC48C76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853939"/>
            <a:ext cx="387985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</a:t>
            </a:r>
            <a:r>
              <a:rPr lang="en-US" altLang="zh-CN"/>
              <a:t>and say.</a:t>
            </a:r>
            <a:endParaRPr lang="en-US" altLang="zh-CN" dirty="0"/>
          </a:p>
        </p:txBody>
      </p:sp>
      <p:pic>
        <p:nvPicPr>
          <p:cNvPr id="1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157F724F-C5F6-96CC-AB6F-36A84359BC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46117" end="6533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43390" y="3185318"/>
            <a:ext cx="487363" cy="487363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1CF5693-8D86-BCA8-74FF-FD1AF4CD001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D2ECEC"/>
              </a:clrFrom>
              <a:clrTo>
                <a:srgbClr val="D2EC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0426" y="2430899"/>
            <a:ext cx="5595815" cy="139603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8BDE212-FC6E-8EDC-289C-967EB9C7C7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2488" y="1958181"/>
            <a:ext cx="234129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5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2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13F78-5500-8C37-84AA-89555C3DF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10B20D0D-EB68-5753-141D-262DA98A3E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04017" y="2377002"/>
            <a:ext cx="2168351" cy="3627059"/>
          </a:xfrm>
          <a:prstGeom prst="rect">
            <a:avLst/>
          </a:prstGeom>
        </p:spPr>
      </p:pic>
      <p:sp>
        <p:nvSpPr>
          <p:cNvPr id="7" name="文本1"/>
          <p:cNvSpPr txBox="1"/>
          <p:nvPr/>
        </p:nvSpPr>
        <p:spPr>
          <a:xfrm>
            <a:off x="6232255" y="3061020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can you see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grpSp>
        <p:nvGrpSpPr>
          <p:cNvPr id="13" name="组合3"/>
          <p:cNvGrpSpPr/>
          <p:nvPr/>
        </p:nvGrpSpPr>
        <p:grpSpPr>
          <a:xfrm>
            <a:off x="5730875" y="1783080"/>
            <a:ext cx="2696845" cy="682625"/>
            <a:chOff x="0" y="0"/>
            <a:chExt cx="3366135" cy="805105"/>
          </a:xfrm>
        </p:grpSpPr>
        <p:sp>
          <p:nvSpPr>
            <p:cNvPr id="14" name="形状5"/>
            <p:cNvSpPr txBox="1"/>
            <p:nvPr/>
          </p:nvSpPr>
          <p:spPr>
            <a:xfrm>
              <a:off x="0" y="35485"/>
              <a:ext cx="3366135" cy="769620"/>
            </a:xfrm>
            <a:prstGeom prst="wedgeRoundRectCallout">
              <a:avLst>
                <a:gd name="adj1" fmla="val -52196"/>
                <a:gd name="adj2" fmla="val 7141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5" name="文本4"/>
            <p:cNvSpPr txBox="1"/>
            <p:nvPr/>
          </p:nvSpPr>
          <p:spPr>
            <a:xfrm>
              <a:off x="33760" y="0"/>
              <a:ext cx="3290995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a body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7" name="文本1"/>
          <p:cNvSpPr txBox="1"/>
          <p:nvPr/>
        </p:nvSpPr>
        <p:spPr>
          <a:xfrm>
            <a:off x="6232255" y="4385671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does he say?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FDDE09F-E6CF-0EFA-7754-2B1334EE8A34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853939"/>
            <a:ext cx="44057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and repeat.</a:t>
            </a:r>
          </a:p>
        </p:txBody>
      </p:sp>
      <p:pic>
        <p:nvPicPr>
          <p:cNvPr id="2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09D33935-84D8-EA13-6B4C-2E1E697A3D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58900" end="5227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130770" y="1868078"/>
            <a:ext cx="487363" cy="487363"/>
          </a:xfrm>
          <a:prstGeom prst="rect">
            <a:avLst/>
          </a:prstGeom>
        </p:spPr>
      </p:pic>
      <p:sp>
        <p:nvSpPr>
          <p:cNvPr id="2" name="文本2">
            <a:extLst>
              <a:ext uri="{FF2B5EF4-FFF2-40B4-BE49-F238E27FC236}">
                <a16:creationId xmlns:a16="http://schemas.microsoft.com/office/drawing/2014/main" id="{17C2837B-6962-3D26-88A3-6F9C2F757419}"/>
              </a:ext>
            </a:extLst>
          </p:cNvPr>
          <p:cNvSpPr txBox="1"/>
          <p:nvPr/>
        </p:nvSpPr>
        <p:spPr>
          <a:xfrm>
            <a:off x="6232255" y="3723175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A body.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293569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4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7" grpId="0" animBg="1"/>
      <p:bldP spid="17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4183D-390F-F9C0-257E-947D2CA06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2"/>
          <p:cNvSpPr txBox="1"/>
          <p:nvPr/>
        </p:nvSpPr>
        <p:spPr>
          <a:xfrm>
            <a:off x="3385204" y="3212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文本2"/>
          <p:cNvSpPr txBox="1"/>
          <p:nvPr/>
        </p:nvSpPr>
        <p:spPr>
          <a:xfrm>
            <a:off x="7396036" y="1921453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can you see?</a:t>
            </a:r>
          </a:p>
        </p:txBody>
      </p:sp>
      <p:sp>
        <p:nvSpPr>
          <p:cNvPr id="21" name="下箭头 20"/>
          <p:cNvSpPr/>
          <p:nvPr/>
        </p:nvSpPr>
        <p:spPr>
          <a:xfrm rot="18780000">
            <a:off x="4408170" y="426085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6148705" y="391858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2"/>
          <p:cNvSpPr txBox="1"/>
          <p:nvPr/>
        </p:nvSpPr>
        <p:spPr>
          <a:xfrm>
            <a:off x="7396036" y="3000926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many legs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4" name="文本2"/>
          <p:cNvSpPr txBox="1"/>
          <p:nvPr/>
        </p:nvSpPr>
        <p:spPr>
          <a:xfrm>
            <a:off x="7395888" y="4080399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7195B55-4019-7BBC-31C8-5F8459F9165C}"/>
              </a:ext>
            </a:extLst>
          </p:cNvPr>
          <p:cNvSpPr txBox="1"/>
          <p:nvPr/>
        </p:nvSpPr>
        <p:spPr>
          <a:xfrm>
            <a:off x="0" y="861120"/>
            <a:ext cx="382589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CA40C32E-5C09-D144-B5AF-85A2D5E357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232" y="2110529"/>
            <a:ext cx="1590999" cy="266130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06696D1-C52B-1A87-4A75-2A9FD4088A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8779" y="2054109"/>
            <a:ext cx="1973591" cy="3991040"/>
          </a:xfrm>
          <a:prstGeom prst="rect">
            <a:avLst/>
          </a:prstGeom>
        </p:spPr>
      </p:pic>
      <p:sp>
        <p:nvSpPr>
          <p:cNvPr id="2" name="文本2">
            <a:extLst>
              <a:ext uri="{FF2B5EF4-FFF2-40B4-BE49-F238E27FC236}">
                <a16:creationId xmlns:a16="http://schemas.microsoft.com/office/drawing/2014/main" id="{C76E351E-6067-0D62-A00F-0ED6312431EE}"/>
              </a:ext>
            </a:extLst>
          </p:cNvPr>
          <p:cNvSpPr txBox="1"/>
          <p:nvPr/>
        </p:nvSpPr>
        <p:spPr>
          <a:xfrm>
            <a:off x="7395888" y="2461190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Legs.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1467694C-1740-3392-5FDA-3237304785FB}"/>
              </a:ext>
            </a:extLst>
          </p:cNvPr>
          <p:cNvSpPr txBox="1"/>
          <p:nvPr/>
        </p:nvSpPr>
        <p:spPr>
          <a:xfrm>
            <a:off x="7395888" y="354066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Two legs.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4054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6DF9F-B9F9-0CC5-A781-701642E51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3"/>
          <p:cNvGrpSpPr/>
          <p:nvPr/>
        </p:nvGrpSpPr>
        <p:grpSpPr>
          <a:xfrm>
            <a:off x="6388513" y="2470233"/>
            <a:ext cx="2839307" cy="805105"/>
            <a:chOff x="0" y="0"/>
            <a:chExt cx="3714750" cy="805105"/>
          </a:xfrm>
        </p:grpSpPr>
        <p:sp>
          <p:nvSpPr>
            <p:cNvPr id="13" name="形状6"/>
            <p:cNvSpPr txBox="1"/>
            <p:nvPr/>
          </p:nvSpPr>
          <p:spPr>
            <a:xfrm>
              <a:off x="0" y="35485"/>
              <a:ext cx="3714750" cy="769620"/>
            </a:xfrm>
            <a:prstGeom prst="wedgeRoundRectCallout">
              <a:avLst>
                <a:gd name="adj1" fmla="val -47402"/>
                <a:gd name="adj2" fmla="val 7240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legs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6" name="形状2"/>
          <p:cNvSpPr txBox="1"/>
          <p:nvPr/>
        </p:nvSpPr>
        <p:spPr>
          <a:xfrm>
            <a:off x="3385204" y="3212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下箭头 20"/>
          <p:cNvSpPr/>
          <p:nvPr/>
        </p:nvSpPr>
        <p:spPr>
          <a:xfrm rot="18780000">
            <a:off x="4408170" y="426085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6148705" y="391858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88BC112-64B2-2913-4072-1B89AB2500AB}"/>
              </a:ext>
            </a:extLst>
          </p:cNvPr>
          <p:cNvSpPr txBox="1"/>
          <p:nvPr/>
        </p:nvSpPr>
        <p:spPr>
          <a:xfrm>
            <a:off x="1" y="864419"/>
            <a:ext cx="4613564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pic>
        <p:nvPicPr>
          <p:cNvPr id="1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C88BF93C-B9FB-4E92-5F4E-25C3B3F0969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000" end="483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5973" y="2840998"/>
            <a:ext cx="487363" cy="48736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00823B7D-42F1-D5A1-4B43-612A5A9024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232" y="2110529"/>
            <a:ext cx="1590999" cy="266130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7AC1278F-AAE2-A7D7-29C3-C1F39D3568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8779" y="2054109"/>
            <a:ext cx="1973591" cy="399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54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20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F4D7F-2214-3FC6-4548-B826BE789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891279" y="1567567"/>
            <a:ext cx="3359401" cy="805106"/>
            <a:chOff x="0" y="0"/>
            <a:chExt cx="3714750" cy="805106"/>
          </a:xfrm>
        </p:grpSpPr>
        <p:sp>
          <p:nvSpPr>
            <p:cNvPr id="3" name="形状3"/>
            <p:cNvSpPr txBox="1"/>
            <p:nvPr/>
          </p:nvSpPr>
          <p:spPr>
            <a:xfrm>
              <a:off x="0" y="35486"/>
              <a:ext cx="3714750" cy="769620"/>
            </a:xfrm>
            <a:prstGeom prst="wedgeRoundRectCallout">
              <a:avLst>
                <a:gd name="adj1" fmla="val -42608"/>
                <a:gd name="adj2" fmla="val 6844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 dirty="0"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have...</a:t>
              </a:r>
            </a:p>
          </p:txBody>
        </p:sp>
      </p:grpSp>
      <p:grpSp>
        <p:nvGrpSpPr>
          <p:cNvPr id="14" name="组合4"/>
          <p:cNvGrpSpPr/>
          <p:nvPr/>
        </p:nvGrpSpPr>
        <p:grpSpPr>
          <a:xfrm>
            <a:off x="5891279" y="1557246"/>
            <a:ext cx="3359401" cy="805105"/>
            <a:chOff x="0" y="0"/>
            <a:chExt cx="3714750" cy="805105"/>
          </a:xfrm>
        </p:grpSpPr>
        <p:sp>
          <p:nvSpPr>
            <p:cNvPr id="15" name="形状7"/>
            <p:cNvSpPr txBox="1"/>
            <p:nvPr/>
          </p:nvSpPr>
          <p:spPr>
            <a:xfrm>
              <a:off x="0" y="35485"/>
              <a:ext cx="3714750" cy="769620"/>
            </a:xfrm>
            <a:prstGeom prst="wedgeRoundRectCallout">
              <a:avLst>
                <a:gd name="adj1" fmla="val -42608"/>
                <a:gd name="adj2" fmla="val 6943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arms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9" name="形状2"/>
          <p:cNvSpPr txBox="1"/>
          <p:nvPr/>
        </p:nvSpPr>
        <p:spPr>
          <a:xfrm>
            <a:off x="3055620" y="335534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文本2"/>
          <p:cNvSpPr txBox="1"/>
          <p:nvPr/>
        </p:nvSpPr>
        <p:spPr>
          <a:xfrm>
            <a:off x="7016306" y="3253048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can you see?</a:t>
            </a:r>
          </a:p>
        </p:txBody>
      </p:sp>
      <p:sp>
        <p:nvSpPr>
          <p:cNvPr id="24" name="文本2"/>
          <p:cNvSpPr txBox="1"/>
          <p:nvPr/>
        </p:nvSpPr>
        <p:spPr>
          <a:xfrm>
            <a:off x="7016306" y="4219606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many arms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5" name="文本2"/>
          <p:cNvSpPr txBox="1"/>
          <p:nvPr/>
        </p:nvSpPr>
        <p:spPr>
          <a:xfrm>
            <a:off x="7016306" y="5186164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6" name="下箭头 25"/>
          <p:cNvSpPr/>
          <p:nvPr/>
        </p:nvSpPr>
        <p:spPr>
          <a:xfrm rot="18780000">
            <a:off x="3650615" y="2491105"/>
            <a:ext cx="167005" cy="4953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下箭头 26"/>
          <p:cNvSpPr/>
          <p:nvPr/>
        </p:nvSpPr>
        <p:spPr>
          <a:xfrm rot="2340000" flipH="1">
            <a:off x="5764530" y="2697480"/>
            <a:ext cx="193040" cy="50927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96AB80E-C412-0892-A994-2137B050A058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2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039F5D97-942E-8BC2-A38F-B178F97DE1D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800" end="437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04173" y="1815724"/>
            <a:ext cx="487363" cy="487363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9D0D5110-B3EB-9FF6-7EC1-78422949EC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4314" y="2086905"/>
            <a:ext cx="1973591" cy="3991040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39BCCA8B-1A96-3418-F576-B1E7976DCE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0693" y="2228084"/>
            <a:ext cx="2382567" cy="3834798"/>
          </a:xfrm>
          <a:prstGeom prst="rect">
            <a:avLst/>
          </a:prstGeom>
        </p:spPr>
      </p:pic>
      <p:sp>
        <p:nvSpPr>
          <p:cNvPr id="5" name="文本2">
            <a:extLst>
              <a:ext uri="{FF2B5EF4-FFF2-40B4-BE49-F238E27FC236}">
                <a16:creationId xmlns:a16="http://schemas.microsoft.com/office/drawing/2014/main" id="{B7D7AF80-6939-47D6-193C-72606A6E02AF}"/>
              </a:ext>
            </a:extLst>
          </p:cNvPr>
          <p:cNvSpPr txBox="1"/>
          <p:nvPr/>
        </p:nvSpPr>
        <p:spPr>
          <a:xfrm>
            <a:off x="7016306" y="3736327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Arms.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6" name="文本2">
            <a:extLst>
              <a:ext uri="{FF2B5EF4-FFF2-40B4-BE49-F238E27FC236}">
                <a16:creationId xmlns:a16="http://schemas.microsoft.com/office/drawing/2014/main" id="{ADFA45F5-7CC3-882D-41B7-1250037AF2CB}"/>
              </a:ext>
            </a:extLst>
          </p:cNvPr>
          <p:cNvSpPr txBox="1"/>
          <p:nvPr/>
        </p:nvSpPr>
        <p:spPr>
          <a:xfrm>
            <a:off x="7016306" y="469674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Two a</a:t>
            </a: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rms.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382509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4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" grpId="0" animBg="1"/>
      <p:bldP spid="14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6A3D6-4825-1FE0-C5A6-6180CAEFD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形状2"/>
          <p:cNvSpPr txBox="1"/>
          <p:nvPr/>
        </p:nvSpPr>
        <p:spPr>
          <a:xfrm>
            <a:off x="5864066" y="3378213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6" name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7006" y="2308612"/>
            <a:ext cx="1572035" cy="2571950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9B4CD12E-1266-A1AF-ED2B-DA2AFAA66816}"/>
              </a:ext>
            </a:extLst>
          </p:cNvPr>
          <p:cNvSpPr txBox="1"/>
          <p:nvPr/>
        </p:nvSpPr>
        <p:spPr>
          <a:xfrm>
            <a:off x="0" y="861120"/>
            <a:ext cx="300250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guess.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95AF1094-9EAD-1215-4725-A21F34184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20374" y="2116324"/>
            <a:ext cx="2382567" cy="38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8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BA010-B8BC-A8DA-F823-508181D37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09F1BB60-7461-B13A-2B2F-2C1425EAC1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094" y="1928778"/>
            <a:ext cx="2607344" cy="4000925"/>
          </a:xfrm>
          <a:prstGeom prst="rect">
            <a:avLst/>
          </a:prstGeom>
        </p:spPr>
      </p:pic>
      <p:grpSp>
        <p:nvGrpSpPr>
          <p:cNvPr id="11" name="组合3"/>
          <p:cNvGrpSpPr/>
          <p:nvPr/>
        </p:nvGrpSpPr>
        <p:grpSpPr>
          <a:xfrm>
            <a:off x="5695055" y="1060933"/>
            <a:ext cx="4911985" cy="805105"/>
            <a:chOff x="0" y="0"/>
            <a:chExt cx="6154420" cy="805105"/>
          </a:xfrm>
        </p:grpSpPr>
        <p:sp>
          <p:nvSpPr>
            <p:cNvPr id="12" name="形状9"/>
            <p:cNvSpPr txBox="1"/>
            <p:nvPr/>
          </p:nvSpPr>
          <p:spPr>
            <a:xfrm>
              <a:off x="0" y="35485"/>
              <a:ext cx="6154420" cy="769620"/>
            </a:xfrm>
            <a:prstGeom prst="wedgeRoundRectCallout">
              <a:avLst>
                <a:gd name="adj1" fmla="val -39449"/>
                <a:gd name="adj2" fmla="val 7240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3"/>
            <p:cNvSpPr txBox="1"/>
            <p:nvPr/>
          </p:nvSpPr>
          <p:spPr>
            <a:xfrm>
              <a:off x="33759" y="0"/>
              <a:ext cx="607928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hands </a:t>
              </a:r>
              <a:r>
                <a:rPr lang="zh-CN" altLang="en-US" sz="3200" i="0" dirty="0">
                  <a:latin typeface="Times New Roman" panose="02020603050405020304"/>
                  <a:ea typeface="Times New Roman" panose="02020603050405020304"/>
                </a:rPr>
                <a:t>and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 a neck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6" name="形状2"/>
          <p:cNvSpPr txBox="1"/>
          <p:nvPr/>
        </p:nvSpPr>
        <p:spPr>
          <a:xfrm>
            <a:off x="3354048" y="3217707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形状3"/>
          <p:cNvSpPr txBox="1"/>
          <p:nvPr/>
        </p:nvSpPr>
        <p:spPr>
          <a:xfrm>
            <a:off x="4499565" y="1658704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形状4"/>
          <p:cNvSpPr txBox="1"/>
          <p:nvPr/>
        </p:nvSpPr>
        <p:spPr>
          <a:xfrm>
            <a:off x="3813943" y="3543995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5"/>
          <p:cNvSpPr txBox="1"/>
          <p:nvPr/>
        </p:nvSpPr>
        <p:spPr>
          <a:xfrm>
            <a:off x="5904509" y="3107446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5DFDCCE-EE7C-6FFA-E18F-4742B6F24A86}"/>
              </a:ext>
            </a:extLst>
          </p:cNvPr>
          <p:cNvSpPr txBox="1"/>
          <p:nvPr/>
        </p:nvSpPr>
        <p:spPr>
          <a:xfrm>
            <a:off x="1" y="864419"/>
            <a:ext cx="4613564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pic>
        <p:nvPicPr>
          <p:cNvPr id="2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F2C9E9A-6DFD-05A2-537D-E1125842704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00" end="3520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14906" y="1928778"/>
            <a:ext cx="487363" cy="487363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F063963-39CD-A63F-4883-52CD87DBB1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887" y="2094905"/>
            <a:ext cx="2382567" cy="38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4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7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1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66248-85CD-323E-C5E9-3E753402C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形状2"/>
          <p:cNvSpPr txBox="1"/>
          <p:nvPr/>
        </p:nvSpPr>
        <p:spPr>
          <a:xfrm>
            <a:off x="5861456" y="1658560"/>
            <a:ext cx="2650017" cy="769620"/>
          </a:xfrm>
          <a:prstGeom prst="wedgeRoundRectCallout">
            <a:avLst>
              <a:gd name="adj1" fmla="val -45849"/>
              <a:gd name="adj2" fmla="val 64480"/>
              <a:gd name="adj3" fmla="val 16667"/>
            </a:avLst>
          </a:prstGeom>
          <a:solidFill>
            <a:srgbClr val="5B9BD5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32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 have...</a:t>
            </a:r>
          </a:p>
        </p:txBody>
      </p:sp>
      <p:grpSp>
        <p:nvGrpSpPr>
          <p:cNvPr id="12" name="组合3"/>
          <p:cNvGrpSpPr/>
          <p:nvPr/>
        </p:nvGrpSpPr>
        <p:grpSpPr>
          <a:xfrm>
            <a:off x="5861523" y="1625379"/>
            <a:ext cx="2650017" cy="805106"/>
            <a:chOff x="0" y="0"/>
            <a:chExt cx="3360420" cy="805106"/>
          </a:xfrm>
        </p:grpSpPr>
        <p:sp>
          <p:nvSpPr>
            <p:cNvPr id="13" name="形状7"/>
            <p:cNvSpPr txBox="1"/>
            <p:nvPr/>
          </p:nvSpPr>
          <p:spPr>
            <a:xfrm>
              <a:off x="0" y="35486"/>
              <a:ext cx="3360420" cy="769620"/>
            </a:xfrm>
            <a:prstGeom prst="wedgeRoundRectCallout">
              <a:avLst>
                <a:gd name="adj1" fmla="val -46425"/>
                <a:gd name="adj2" fmla="val 66460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33760" y="0"/>
              <a:ext cx="328528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a head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pic>
        <p:nvPicPr>
          <p:cNvPr id="22" name="图片 21">
            <a:extLst>
              <a:ext uri="{FF2B5EF4-FFF2-40B4-BE49-F238E27FC236}">
                <a16:creationId xmlns:a16="http://schemas.microsoft.com/office/drawing/2014/main" id="{FBD47FCA-D32C-12E5-AB84-9E565BC1E0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2645" y="1658560"/>
            <a:ext cx="2461735" cy="4500796"/>
          </a:xfrm>
          <a:prstGeom prst="rect">
            <a:avLst/>
          </a:prstGeom>
        </p:spPr>
      </p:pic>
      <p:sp>
        <p:nvSpPr>
          <p:cNvPr id="17" name="形状3"/>
          <p:cNvSpPr txBox="1"/>
          <p:nvPr/>
        </p:nvSpPr>
        <p:spPr>
          <a:xfrm>
            <a:off x="3338195" y="326771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形状3"/>
          <p:cNvSpPr txBox="1"/>
          <p:nvPr/>
        </p:nvSpPr>
        <p:spPr>
          <a:xfrm>
            <a:off x="4656780" y="1587231"/>
            <a:ext cx="944680" cy="1102944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1CF388A-AEFE-2075-B658-87A47B3428A2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1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6700620E-1F25-3985-6870-C62A84BE606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104" end="3149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33236" y="1940817"/>
            <a:ext cx="487363" cy="48736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31557D3A-5F39-6337-7E84-99C7DEB785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960" y="2132647"/>
            <a:ext cx="2607344" cy="400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9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98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0" grpId="0" animBg="1"/>
      <p:bldP spid="12" grpId="0" animBg="1"/>
      <p:bldP spid="17" grpId="0" animBg="1"/>
      <p:bldP spid="2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0121D-5F32-7656-AAE4-AF907C9B1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标注 15"/>
          <p:cNvSpPr/>
          <p:nvPr/>
        </p:nvSpPr>
        <p:spPr>
          <a:xfrm>
            <a:off x="4948555" y="1737995"/>
            <a:ext cx="2173027" cy="801370"/>
          </a:xfrm>
          <a:prstGeom prst="wedgeRoundRectCallout">
            <a:avLst>
              <a:gd name="adj1" fmla="val -73577"/>
              <a:gd name="adj2" fmla="val 72618"/>
              <a:gd name="adj3" fmla="val 16667"/>
            </a:avLst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Who am I?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60AF2EC-6DA9-136C-5347-1BAAD288528A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4BCCAF0-24CA-7535-D0C4-772031F4D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8685" y="1737995"/>
            <a:ext cx="2461735" cy="450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6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82694-0A62-E7F9-6638-91325A754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3"/>
          <p:cNvGrpSpPr/>
          <p:nvPr/>
        </p:nvGrpSpPr>
        <p:grpSpPr>
          <a:xfrm>
            <a:off x="5537200" y="1899920"/>
            <a:ext cx="3936532" cy="728980"/>
            <a:chOff x="0" y="0"/>
            <a:chExt cx="4544060" cy="805105"/>
          </a:xfrm>
        </p:grpSpPr>
        <p:sp>
          <p:nvSpPr>
            <p:cNvPr id="13" name="形状5"/>
            <p:cNvSpPr txBox="1"/>
            <p:nvPr/>
          </p:nvSpPr>
          <p:spPr>
            <a:xfrm>
              <a:off x="0" y="35485"/>
              <a:ext cx="4544060" cy="769620"/>
            </a:xfrm>
            <a:prstGeom prst="wedgeRoundRectCallout">
              <a:avLst>
                <a:gd name="adj1" fmla="val -39803"/>
                <a:gd name="adj2" fmla="val 64687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33760" y="0"/>
              <a:ext cx="446892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my </a:t>
              </a:r>
              <a:r>
                <a:rPr lang="zh-CN" altLang="en-US" sz="3200" i="1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Jingubang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!</a:t>
              </a:r>
              <a:endParaRPr lang="zh-CN" altLang="en-US" sz="32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sp>
        <p:nvSpPr>
          <p:cNvPr id="18" name="右箭头 17"/>
          <p:cNvSpPr/>
          <p:nvPr/>
        </p:nvSpPr>
        <p:spPr>
          <a:xfrm rot="540000">
            <a:off x="1895475" y="4350385"/>
            <a:ext cx="1349375" cy="274320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2"/>
          <p:cNvSpPr txBox="1"/>
          <p:nvPr/>
        </p:nvSpPr>
        <p:spPr>
          <a:xfrm>
            <a:off x="6775006" y="3253048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’s this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9" name="文本2"/>
          <p:cNvSpPr txBox="1"/>
          <p:nvPr/>
        </p:nvSpPr>
        <p:spPr>
          <a:xfrm>
            <a:off x="6775006" y="408861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9798917-7B25-835A-8D98-B3A66FED00E6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2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DB84E0A0-54C9-4E9B-AB9E-2ACE1B69041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200" end="258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5973" y="2141537"/>
            <a:ext cx="487363" cy="48736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495BDCD7-6FA4-2E1D-E75B-2D4B2E6B7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34" b="98157" l="3704" r="99177">
                        <a14:foregroundMark x1="36900" y1="7465" x2="50892" y2="6359"/>
                        <a14:foregroundMark x1="59945" y1="3134" x2="59945" y2="3134"/>
                        <a14:foregroundMark x1="64609" y1="4424" x2="64609" y2="4424"/>
                        <a14:foregroundMark x1="85871" y1="34654" x2="70919" y2="36129"/>
                        <a14:foregroundMark x1="76818" y1="37051" x2="95199" y2="33548"/>
                        <a14:foregroundMark x1="95199" y1="33548" x2="89712" y2="31982"/>
                        <a14:foregroundMark x1="91632" y1="31982" x2="99588" y2="32350"/>
                        <a14:foregroundMark x1="22908" y1="45438" x2="32922" y2="53088"/>
                        <a14:foregroundMark x1="32922" y1="53548" x2="32922" y2="56590"/>
                        <a14:foregroundMark x1="3704" y1="84332" x2="3704" y2="84332"/>
                        <a14:foregroundMark x1="47874" y1="45530" x2="56104" y2="49585"/>
                        <a14:foregroundMark x1="35528" y1="48479" x2="35528" y2="48479"/>
                        <a14:foregroundMark x1="51715" y1="44885" x2="51715" y2="44885"/>
                        <a14:foregroundMark x1="41152" y1="88571" x2="41152" y2="88571"/>
                        <a14:foregroundMark x1="36077" y1="92627" x2="46776" y2="96498"/>
                        <a14:foregroundMark x1="40055" y1="67742" x2="40055" y2="67742"/>
                        <a14:foregroundMark x1="35665" y1="92350" x2="35665" y2="92350"/>
                        <a14:foregroundMark x1="34979" y1="93825" x2="40466" y2="95392"/>
                        <a14:foregroundMark x1="39369" y1="95392" x2="46776" y2="98157"/>
                        <a14:foregroundMark x1="47462" y1="97972" x2="49794" y2="98157"/>
                        <a14:foregroundMark x1="36626" y1="91244" x2="33196" y2="93917"/>
                        <a14:foregroundMark x1="32785" y1="93733" x2="35802" y2="90599"/>
                        <a14:foregroundMark x1="50754" y1="97327" x2="50754" y2="97327"/>
                        <a14:foregroundMark x1="50617" y1="97051" x2="50617" y2="97051"/>
                        <a14:foregroundMark x1="67078" y1="84332" x2="77503" y2="87926"/>
                        <a14:foregroundMark x1="77503" y1="87926" x2="77503" y2="87926"/>
                        <a14:foregroundMark x1="78189" y1="88203" x2="81756" y2="88479"/>
                        <a14:foregroundMark x1="83128" y1="87558" x2="82853" y2="88387"/>
                        <a14:foregroundMark x1="67353" y1="85899" x2="74623" y2="88479"/>
                        <a14:foregroundMark x1="65432" y1="87373" x2="69547" y2="88848"/>
                        <a14:foregroundMark x1="83539" y1="86912" x2="83539" y2="86912"/>
                        <a14:foregroundMark x1="83265" y1="86728" x2="83265" y2="86728"/>
                        <a14:foregroundMark x1="83265" y1="86452" x2="83265" y2="86452"/>
                        <a14:foregroundMark x1="83128" y1="86359" x2="83128" y2="86359"/>
                        <a14:foregroundMark x1="82990" y1="86359" x2="82990" y2="863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8268" y="1527499"/>
            <a:ext cx="3194852" cy="475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3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5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8" grpId="0" bldLvl="0" animBg="1"/>
      <p:bldP spid="18" grpId="1" animBg="1"/>
      <p:bldP spid="23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B65E51-1C80-ABFA-85BD-1FF283EB4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CFDD9F47-B0B7-5C41-60B3-5AA0CEDB3C8F}"/>
              </a:ext>
            </a:extLst>
          </p:cNvPr>
          <p:cNvSpPr txBox="1"/>
          <p:nvPr/>
        </p:nvSpPr>
        <p:spPr>
          <a:xfrm>
            <a:off x="0" y="868785"/>
            <a:ext cx="52578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Watch the video and repeat.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88881F5-2BCF-C0F0-A808-87A108CE110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3013258-3584-4613-8C70-89DAB696B8CD}"/>
              </a:ext>
            </a:extLst>
          </p:cNvPr>
          <p:cNvSpPr txBox="1"/>
          <p:nvPr/>
        </p:nvSpPr>
        <p:spPr>
          <a:xfrm>
            <a:off x="3498352" y="3705788"/>
            <a:ext cx="51952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13—18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73937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319B7-7BF9-0F7C-841E-50B80EC3A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>
            <a:extLst>
              <a:ext uri="{FF2B5EF4-FFF2-40B4-BE49-F238E27FC236}">
                <a16:creationId xmlns:a16="http://schemas.microsoft.com/office/drawing/2014/main" id="{97C32319-26D5-4191-44D4-C4D4E2B0B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0400" y="2475230"/>
            <a:ext cx="1794353" cy="2479040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:a16="http://schemas.microsoft.com/office/drawing/2014/main" id="{D680FA48-4266-C85F-A088-EBFBE86FF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4190" y="2475231"/>
            <a:ext cx="1821945" cy="2479040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D1E97A0D-CACF-A300-0751-F9B9210769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2360" y="2475231"/>
            <a:ext cx="1817565" cy="2479040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082F5F19-F883-B63E-B4C6-793AA8D41A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1005" y="2475231"/>
            <a:ext cx="1809998" cy="247904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4ACAA513-51E1-11A3-E4EF-35A4CBEF33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0285" y="2475230"/>
            <a:ext cx="1806158" cy="2479040"/>
          </a:xfrm>
          <a:prstGeom prst="rect">
            <a:avLst/>
          </a:prstGeom>
        </p:spPr>
      </p:pic>
      <p:sp>
        <p:nvSpPr>
          <p:cNvPr id="17" name="形状2"/>
          <p:cNvSpPr txBox="1"/>
          <p:nvPr/>
        </p:nvSpPr>
        <p:spPr>
          <a:xfrm>
            <a:off x="9074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8" name="形状3"/>
          <p:cNvSpPr txBox="1"/>
          <p:nvPr/>
        </p:nvSpPr>
        <p:spPr>
          <a:xfrm>
            <a:off x="28632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9" name="形状4"/>
          <p:cNvSpPr txBox="1"/>
          <p:nvPr/>
        </p:nvSpPr>
        <p:spPr>
          <a:xfrm>
            <a:off x="48190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形状5"/>
          <p:cNvSpPr txBox="1"/>
          <p:nvPr/>
        </p:nvSpPr>
        <p:spPr>
          <a:xfrm>
            <a:off x="67748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1" name="形状6"/>
          <p:cNvSpPr txBox="1"/>
          <p:nvPr/>
        </p:nvSpPr>
        <p:spPr>
          <a:xfrm>
            <a:off x="87306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2" name="形状7"/>
          <p:cNvSpPr txBox="1"/>
          <p:nvPr/>
        </p:nvSpPr>
        <p:spPr>
          <a:xfrm>
            <a:off x="1077404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A3F10E9-276C-DD89-435C-1F511EE1A622}"/>
              </a:ext>
            </a:extLst>
          </p:cNvPr>
          <p:cNvSpPr txBox="1"/>
          <p:nvPr/>
        </p:nvSpPr>
        <p:spPr>
          <a:xfrm>
            <a:off x="0" y="869814"/>
            <a:ext cx="354753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number.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B907CCEC-FFC7-3190-4811-6080182696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865" y="2475230"/>
            <a:ext cx="1778000" cy="248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29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>
            <a:extLst>
              <a:ext uri="{FF2B5EF4-FFF2-40B4-BE49-F238E27FC236}">
                <a16:creationId xmlns:a16="http://schemas.microsoft.com/office/drawing/2014/main" id="{A6620903-D82E-250B-DFB6-01E6C1F5609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09228" y="4044391"/>
            <a:ext cx="1757534" cy="1727491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FB7D8AB7-3BF7-BF0C-A9C1-7B05EF427E7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38220" y="4044391"/>
            <a:ext cx="1856564" cy="1809162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C408E912-60F2-FC9D-3171-5CBD6C34D20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2386" y="4044391"/>
            <a:ext cx="1824691" cy="1809162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86828D85-45DB-3197-1D2C-9A1ADB4F03B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509227" y="1548110"/>
            <a:ext cx="1686114" cy="168611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ABBD48FB-5292-59AC-F965-1AD15B79EE1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575937" y="1563229"/>
            <a:ext cx="1722191" cy="175336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CDE558C-A34A-5809-09D4-B2E225A836E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96716" y="1499662"/>
            <a:ext cx="1811803" cy="1880497"/>
          </a:xfrm>
          <a:prstGeom prst="rect">
            <a:avLst/>
          </a:prstGeom>
        </p:spPr>
      </p:pic>
      <p:sp>
        <p:nvSpPr>
          <p:cNvPr id="10" name="文本框 9"/>
          <p:cNvSpPr txBox="1"/>
          <p:nvPr userDrawn="1"/>
        </p:nvSpPr>
        <p:spPr>
          <a:xfrm>
            <a:off x="3930881" y="2231222"/>
            <a:ext cx="1090239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 userDrawn="1">
            <p:custDataLst>
              <p:tags r:id="rId1"/>
            </p:custDataLst>
          </p:nvPr>
        </p:nvSpPr>
        <p:spPr>
          <a:xfrm>
            <a:off x="1106377" y="3261603"/>
            <a:ext cx="902811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body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 userDrawn="1">
            <p:custDataLst>
              <p:tags r:id="rId2"/>
            </p:custDataLst>
          </p:nvPr>
        </p:nvSpPr>
        <p:spPr>
          <a:xfrm>
            <a:off x="4991725" y="3227455"/>
            <a:ext cx="890617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arms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 userDrawn="1">
            <p:custDataLst>
              <p:tags r:id="rId3"/>
            </p:custDataLst>
          </p:nvPr>
        </p:nvSpPr>
        <p:spPr>
          <a:xfrm>
            <a:off x="908649" y="5847290"/>
            <a:ext cx="10214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 userDrawn="1">
            <p:custDataLst>
              <p:tags r:id="rId4"/>
            </p:custDataLst>
          </p:nvPr>
        </p:nvSpPr>
        <p:spPr>
          <a:xfrm>
            <a:off x="8975210" y="3198812"/>
            <a:ext cx="761747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 userDrawn="1">
            <p:custDataLst>
              <p:tags r:id="rId5"/>
            </p:custDataLst>
          </p:nvPr>
        </p:nvSpPr>
        <p:spPr>
          <a:xfrm>
            <a:off x="9008900" y="5738955"/>
            <a:ext cx="8611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neck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 userDrawn="1">
            <p:custDataLst>
              <p:tags r:id="rId6"/>
            </p:custDataLst>
          </p:nvPr>
        </p:nvSpPr>
        <p:spPr>
          <a:xfrm>
            <a:off x="5037413" y="5808378"/>
            <a:ext cx="8611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图片 27" descr="upload_post_object_v2_74531543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16428" y="2654497"/>
            <a:ext cx="635798" cy="662094"/>
          </a:xfrm>
          <a:prstGeom prst="rect">
            <a:avLst/>
          </a:prstGeom>
        </p:spPr>
      </p:pic>
      <p:pic>
        <p:nvPicPr>
          <p:cNvPr id="29" name="图片 28" descr="upload_post_object_v2_36758675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2440135" y="2739116"/>
            <a:ext cx="669652" cy="689883"/>
          </a:xfrm>
          <a:prstGeom prst="rect">
            <a:avLst/>
          </a:prstGeom>
        </p:spPr>
      </p:pic>
      <p:pic>
        <p:nvPicPr>
          <p:cNvPr id="30" name="图片 29" descr="upload_post_object_v2_74531543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16428" y="5228575"/>
            <a:ext cx="635798" cy="662094"/>
          </a:xfrm>
          <a:prstGeom prst="rect">
            <a:avLst/>
          </a:prstGeom>
        </p:spPr>
      </p:pic>
      <p:pic>
        <p:nvPicPr>
          <p:cNvPr id="31" name="图片 30" descr="upload_post_object_v2_745315436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276364" y="2599509"/>
            <a:ext cx="635798" cy="662094"/>
          </a:xfrm>
          <a:prstGeom prst="rect">
            <a:avLst/>
          </a:prstGeom>
        </p:spPr>
      </p:pic>
      <p:pic>
        <p:nvPicPr>
          <p:cNvPr id="32" name="图片 31" descr="upload_post_object_v2_36758675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2440135" y="5200786"/>
            <a:ext cx="669652" cy="689883"/>
          </a:xfrm>
          <a:prstGeom prst="rect">
            <a:avLst/>
          </a:prstGeom>
        </p:spPr>
      </p:pic>
      <p:pic>
        <p:nvPicPr>
          <p:cNvPr id="33" name="图片 32" descr="upload_post_object_v2_74531543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281127" y="5185196"/>
            <a:ext cx="635798" cy="662094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A60894C-2B8A-D590-B8F3-707DC648BDA4}"/>
              </a:ext>
            </a:extLst>
          </p:cNvPr>
          <p:cNvSpPr txBox="1"/>
          <p:nvPr/>
        </p:nvSpPr>
        <p:spPr>
          <a:xfrm>
            <a:off x="-1" y="869814"/>
            <a:ext cx="43087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draw √ or ×.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3" grpId="0"/>
      <p:bldP spid="13" grpId="1"/>
      <p:bldP spid="17" grpId="0"/>
      <p:bldP spid="17" grpId="1"/>
      <p:bldP spid="20" grpId="0"/>
      <p:bldP spid="20" grpId="1"/>
      <p:bldP spid="21" grpId="0"/>
      <p:bldP spid="21" grpId="1"/>
      <p:bldP spid="25" grpId="0"/>
      <p:bldP spid="2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 userDrawn="1"/>
        </p:nvSpPr>
        <p:spPr>
          <a:xfrm>
            <a:off x="10064981" y="1848952"/>
            <a:ext cx="1090239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endParaRPr lang="zh-CN" altLang="en-US"/>
          </a:p>
        </p:txBody>
      </p:sp>
      <p:sp>
        <p:nvSpPr>
          <p:cNvPr id="21" name="文本框 20"/>
          <p:cNvSpPr txBox="1"/>
          <p:nvPr userDrawn="1">
            <p:custDataLst>
              <p:tags r:id="rId1"/>
            </p:custDataLst>
          </p:nvPr>
        </p:nvSpPr>
        <p:spPr>
          <a:xfrm>
            <a:off x="8904605" y="2508250"/>
            <a:ext cx="1938655" cy="58477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have...</a:t>
            </a:r>
            <a:endParaRPr lang="zh-CN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A811225-4E11-7160-60B4-793D48BDCEC8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3D8EE7A-7840-BD6C-5A50-A56AE992D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386" y="4337005"/>
            <a:ext cx="1824691" cy="1809162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E8048DF-BB1D-987B-29F9-905E5493B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716" y="1844836"/>
            <a:ext cx="1811803" cy="1880497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6B0BAA28-D5A3-409B-9829-609AE73158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3077" y="4337004"/>
            <a:ext cx="1856564" cy="180916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5D8ECBD-0E26-9826-5A5B-D58C0DEE71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0796" y="1844836"/>
            <a:ext cx="1722191" cy="175336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167D462-E043-71EA-D91C-96EAE07270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7085" y="4418675"/>
            <a:ext cx="1757534" cy="172749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D73E366-DF8E-F12F-9B5D-B30453EEFD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7084" y="1926506"/>
            <a:ext cx="1686114" cy="16861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E968B-680A-AC8E-2A93-064D8A8B5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>
            <a:extLst>
              <a:ext uri="{FF2B5EF4-FFF2-40B4-BE49-F238E27FC236}">
                <a16:creationId xmlns:a16="http://schemas.microsoft.com/office/drawing/2014/main" id="{BBBAD668-E6AD-1930-A529-28D3A1949C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2384" y="2623191"/>
            <a:ext cx="1870129" cy="2726769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:a16="http://schemas.microsoft.com/office/drawing/2014/main" id="{B1E64F2D-B456-BD0D-C935-325ED36CF2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0333" y="2628298"/>
            <a:ext cx="1861684" cy="2721662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422A56B7-2049-E7A6-76F2-ADFD38E4F8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5109" y="2630890"/>
            <a:ext cx="1855224" cy="2719070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F2BF5A5A-1929-5387-2B40-F064E8AD43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573" y="2630170"/>
            <a:ext cx="1972850" cy="2719070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id="{77B9D0BD-D045-F2F9-A137-0309352914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3424" y="2630890"/>
            <a:ext cx="1861684" cy="271907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3EA599DC-8CCC-E1D1-5D9F-93E3BA51F2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92513" y="2623191"/>
            <a:ext cx="1867716" cy="272676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F753CD24-0AAC-A203-7755-564F8BC0298B}"/>
              </a:ext>
            </a:extLst>
          </p:cNvPr>
          <p:cNvSpPr txBox="1"/>
          <p:nvPr/>
        </p:nvSpPr>
        <p:spPr>
          <a:xfrm>
            <a:off x="0" y="861120"/>
            <a:ext cx="30708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read.</a:t>
            </a:r>
          </a:p>
        </p:txBody>
      </p:sp>
      <p:pic>
        <p:nvPicPr>
          <p:cNvPr id="4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BD74BC24-9289-2F16-9CB9-531711FDE0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00" end="522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70573" y="5509517"/>
            <a:ext cx="487363" cy="487363"/>
          </a:xfrm>
          <a:prstGeom prst="rect">
            <a:avLst/>
          </a:prstGeom>
        </p:spPr>
      </p:pic>
      <p:pic>
        <p:nvPicPr>
          <p:cNvPr id="5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277433D-0472-6244-2134-5AD90A988D2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000" end="483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43423" y="5509517"/>
            <a:ext cx="487363" cy="487363"/>
          </a:xfrm>
          <a:prstGeom prst="rect">
            <a:avLst/>
          </a:prstGeom>
        </p:spPr>
      </p:pic>
      <p:pic>
        <p:nvPicPr>
          <p:cNvPr id="51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A68B9291-08C2-AB9D-66EE-A77713E94C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800" end="437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05108" y="5509516"/>
            <a:ext cx="487363" cy="487363"/>
          </a:xfrm>
          <a:prstGeom prst="rect">
            <a:avLst/>
          </a:prstGeom>
        </p:spPr>
      </p:pic>
      <p:pic>
        <p:nvPicPr>
          <p:cNvPr id="5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5980406C-D76D-87F3-6463-92183A02DB7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00" end="35202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66793" y="5509515"/>
            <a:ext cx="487363" cy="487363"/>
          </a:xfrm>
          <a:prstGeom prst="rect">
            <a:avLst/>
          </a:prstGeom>
        </p:spPr>
      </p:pic>
      <p:pic>
        <p:nvPicPr>
          <p:cNvPr id="53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477804B5-2EA2-9D00-07A6-C547681A855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104" end="31491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828478" y="5509514"/>
            <a:ext cx="487363" cy="487363"/>
          </a:xfrm>
          <a:prstGeom prst="rect">
            <a:avLst/>
          </a:prstGeom>
        </p:spPr>
      </p:pic>
      <p:pic>
        <p:nvPicPr>
          <p:cNvPr id="5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3316B40-0078-AC19-DBEB-85F0868DD5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200" end="258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686769" y="5455001"/>
            <a:ext cx="487363" cy="487363"/>
          </a:xfrm>
          <a:prstGeom prst="rect">
            <a:avLst/>
          </a:prstGeom>
        </p:spPr>
      </p:pic>
      <p:sp>
        <p:nvSpPr>
          <p:cNvPr id="55" name="文本4">
            <a:extLst>
              <a:ext uri="{FF2B5EF4-FFF2-40B4-BE49-F238E27FC236}">
                <a16:creationId xmlns:a16="http://schemas.microsoft.com/office/drawing/2014/main" id="{AFA4D50E-229A-C3F8-9E10-73DBE967A88A}"/>
              </a:ext>
            </a:extLst>
          </p:cNvPr>
          <p:cNvSpPr txBox="1"/>
          <p:nvPr/>
        </p:nvSpPr>
        <p:spPr>
          <a:xfrm>
            <a:off x="5758606" y="980736"/>
            <a:ext cx="5801623" cy="1537414"/>
          </a:xfrm>
          <a:prstGeom prst="rect">
            <a:avLst/>
          </a:prstGeom>
          <a:solidFill>
            <a:schemeClr val="accent1"/>
          </a:solidFill>
          <a:ln w="12700" cmpd="sng">
            <a:solidFill>
              <a:schemeClr val="accent1">
                <a:alpha val="90000"/>
              </a:schemeClr>
            </a:solidFill>
            <a:prstDash val="solid"/>
          </a:ln>
        </p:spPr>
        <p:txBody>
          <a:bodyPr anchor="ctr"/>
          <a:lstStyle/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I can:</a:t>
            </a: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loudly.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dirty="0"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correctly.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dirty="0"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with emotions.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形状7">
            <a:extLst>
              <a:ext uri="{FF2B5EF4-FFF2-40B4-BE49-F238E27FC236}">
                <a16:creationId xmlns:a16="http://schemas.microsoft.com/office/drawing/2014/main" id="{C7071ECF-7EB3-32C8-9103-36EA29248010}"/>
              </a:ext>
            </a:extLst>
          </p:cNvPr>
          <p:cNvSpPr txBox="1"/>
          <p:nvPr/>
        </p:nvSpPr>
        <p:spPr>
          <a:xfrm>
            <a:off x="7417054" y="137414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7" name="形状7">
            <a:extLst>
              <a:ext uri="{FF2B5EF4-FFF2-40B4-BE49-F238E27FC236}">
                <a16:creationId xmlns:a16="http://schemas.microsoft.com/office/drawing/2014/main" id="{9D6984AA-58C7-72F5-6E1C-9681F27840D9}"/>
              </a:ext>
            </a:extLst>
          </p:cNvPr>
          <p:cNvSpPr txBox="1"/>
          <p:nvPr/>
        </p:nvSpPr>
        <p:spPr>
          <a:xfrm>
            <a:off x="7784719" y="175387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8" name="形状7">
            <a:extLst>
              <a:ext uri="{FF2B5EF4-FFF2-40B4-BE49-F238E27FC236}">
                <a16:creationId xmlns:a16="http://schemas.microsoft.com/office/drawing/2014/main" id="{D7D80D47-4837-4FEE-3BFC-47EDA51C232C}"/>
              </a:ext>
            </a:extLst>
          </p:cNvPr>
          <p:cNvSpPr txBox="1"/>
          <p:nvPr/>
        </p:nvSpPr>
        <p:spPr>
          <a:xfrm>
            <a:off x="8398764" y="2040261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44411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00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00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774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98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50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7CF24-93B2-C13B-B852-D31EB60B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4"/>
          <p:cNvSpPr txBox="1"/>
          <p:nvPr/>
        </p:nvSpPr>
        <p:spPr>
          <a:xfrm>
            <a:off x="5758606" y="980736"/>
            <a:ext cx="5801623" cy="1537414"/>
          </a:xfrm>
          <a:prstGeom prst="rect">
            <a:avLst/>
          </a:prstGeom>
          <a:solidFill>
            <a:schemeClr val="accent1"/>
          </a:solidFill>
          <a:ln w="12700" cmpd="sng">
            <a:solidFill>
              <a:schemeClr val="accent1">
                <a:alpha val="90000"/>
              </a:schemeClr>
            </a:solidFill>
            <a:prstDash val="solid"/>
          </a:ln>
        </p:spPr>
        <p:txBody>
          <a:bodyPr anchor="ctr"/>
          <a:lstStyle/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I can:</a:t>
            </a: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loudly.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correctly.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with emotions.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形状7"/>
          <p:cNvSpPr txBox="1"/>
          <p:nvPr/>
        </p:nvSpPr>
        <p:spPr>
          <a:xfrm>
            <a:off x="7417054" y="137414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7"/>
          <p:cNvSpPr txBox="1"/>
          <p:nvPr/>
        </p:nvSpPr>
        <p:spPr>
          <a:xfrm>
            <a:off x="7784719" y="175387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形状7"/>
          <p:cNvSpPr txBox="1"/>
          <p:nvPr/>
        </p:nvSpPr>
        <p:spPr>
          <a:xfrm>
            <a:off x="8398764" y="2040261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C859B3E-53E1-C664-E75B-987F90EC9F91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867F0250-A612-B2E0-B3E0-E9DF70EB7DB4}"/>
              </a:ext>
            </a:extLst>
          </p:cNvPr>
          <p:cNvGrpSpPr/>
          <p:nvPr/>
        </p:nvGrpSpPr>
        <p:grpSpPr>
          <a:xfrm>
            <a:off x="2243424" y="2630890"/>
            <a:ext cx="1861684" cy="2719070"/>
            <a:chOff x="2243424" y="2630890"/>
            <a:chExt cx="1861684" cy="2719070"/>
          </a:xfrm>
        </p:grpSpPr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DA35B772-52FD-7541-B18F-9184AC6E8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43424" y="2630890"/>
              <a:ext cx="1861684" cy="2719070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01F2589D-024B-3821-636C-3A610846A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25066" y="3240105"/>
              <a:ext cx="620494" cy="209236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048B5DD-F937-0E43-1E1C-3CF2A79E1365}"/>
              </a:ext>
            </a:extLst>
          </p:cNvPr>
          <p:cNvGrpSpPr/>
          <p:nvPr/>
        </p:nvGrpSpPr>
        <p:grpSpPr>
          <a:xfrm>
            <a:off x="4105109" y="2630890"/>
            <a:ext cx="1855224" cy="2719070"/>
            <a:chOff x="4105109" y="2630890"/>
            <a:chExt cx="1855224" cy="2719070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5E07CD03-1664-B1B0-0FEB-9888D7519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105109" y="2630890"/>
              <a:ext cx="1855224" cy="2719070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EBB2E0C5-7A17-C6C0-E67B-3E67C768E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34560" y="2784534"/>
              <a:ext cx="604519" cy="202506"/>
            </a:xfrm>
            <a:prstGeom prst="rect">
              <a:avLst/>
            </a:prstGeom>
          </p:spPr>
        </p:pic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9AF0A185-6023-2E73-50BE-1FF8E0E0EC36}"/>
              </a:ext>
            </a:extLst>
          </p:cNvPr>
          <p:cNvGrpSpPr/>
          <p:nvPr/>
        </p:nvGrpSpPr>
        <p:grpSpPr>
          <a:xfrm>
            <a:off x="7822384" y="2623191"/>
            <a:ext cx="1870129" cy="2726769"/>
            <a:chOff x="7822384" y="2623191"/>
            <a:chExt cx="1870129" cy="272676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5B566F87-18E7-0270-61E9-C89C9545A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22384" y="2623191"/>
              <a:ext cx="1870129" cy="2726769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6CAE5498-7A4F-8129-59E4-25EC425FE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91600" y="3292079"/>
              <a:ext cx="579120" cy="177582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1EE5D6AC-F53C-3FDF-83C8-9A4C5DC5B1CE}"/>
              </a:ext>
            </a:extLst>
          </p:cNvPr>
          <p:cNvGrpSpPr/>
          <p:nvPr/>
        </p:nvGrpSpPr>
        <p:grpSpPr>
          <a:xfrm>
            <a:off x="270573" y="2630170"/>
            <a:ext cx="1972850" cy="2719070"/>
            <a:chOff x="270573" y="2630170"/>
            <a:chExt cx="1972850" cy="2719070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45B80671-553A-3803-B931-35752A246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0573" y="2630170"/>
              <a:ext cx="1972850" cy="2719070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6AFA8C13-8320-213A-F8D4-5BE022131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71726" y="2844183"/>
              <a:ext cx="647193" cy="156579"/>
            </a:xfrm>
            <a:prstGeom prst="rect">
              <a:avLst/>
            </a:prstGeom>
          </p:spPr>
        </p:pic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F8901922-CC1C-D830-A639-B72C4BCBF574}"/>
              </a:ext>
            </a:extLst>
          </p:cNvPr>
          <p:cNvGrpSpPr/>
          <p:nvPr/>
        </p:nvGrpSpPr>
        <p:grpSpPr>
          <a:xfrm>
            <a:off x="5960333" y="2628298"/>
            <a:ext cx="1861684" cy="2721662"/>
            <a:chOff x="5960333" y="2628298"/>
            <a:chExt cx="1861684" cy="2721662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6CEAE30E-7A14-446E-542E-47B4D44F43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60333" y="2628298"/>
              <a:ext cx="1861684" cy="2721662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4CEBE9F5-EC63-6CBE-EDF3-D56FC6682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380768" y="2717628"/>
              <a:ext cx="1091912" cy="173933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12C10D64-E520-9A0F-D042-ADC37F644E09}"/>
              </a:ext>
            </a:extLst>
          </p:cNvPr>
          <p:cNvGrpSpPr/>
          <p:nvPr/>
        </p:nvGrpSpPr>
        <p:grpSpPr>
          <a:xfrm>
            <a:off x="9692513" y="2623191"/>
            <a:ext cx="1867716" cy="2726769"/>
            <a:chOff x="9692513" y="2623191"/>
            <a:chExt cx="1867716" cy="2726769"/>
          </a:xfrm>
        </p:grpSpPr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id="{651092DD-EBD6-1E61-E6CA-7FB713609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692513" y="2623191"/>
              <a:ext cx="1867716" cy="272676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9E10DC6B-5D24-A89C-9FCA-0EE9F4973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0937240" y="3880173"/>
              <a:ext cx="436880" cy="2244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8054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73227" y="2444115"/>
            <a:ext cx="764554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带感情地朗读故事。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制作一个简易皮影，仿照故事中的方式，向同学或朋友逐一展示、介绍皮影的身体部位。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C9D717A1-E1EB-FA61-3C8E-C4C8A2F593A7}"/>
              </a:ext>
            </a:extLst>
          </p:cNvPr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2 Body parts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2 Let’s read!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426</Words>
  <Application>Microsoft Office PowerPoint</Application>
  <PresentationFormat>宽屏</PresentationFormat>
  <Paragraphs>96</Paragraphs>
  <Slides>21</Slides>
  <Notes>19</Notes>
  <HiddenSlides>0</HiddenSlides>
  <MMClips>14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新U2 第二课时ppt</dc:title>
  <dc:creator>Cindy</dc:creator>
  <cp:lastModifiedBy>Administrator</cp:lastModifiedBy>
  <cp:revision>53</cp:revision>
  <dcterms:created xsi:type="dcterms:W3CDTF">2025-07-06T14:17:00Z</dcterms:created>
  <dcterms:modified xsi:type="dcterms:W3CDTF">2025-08-15T00:39:37Z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5.2.4.8772</vt:lpwstr>
  </property>
  <property fmtid="{D5CDD505-2E9C-101B-9397-08002B2CF9AE}" pid="4" name="EasiNoteCoursewareInfo">
    <vt:lpwstr>df4ba60d-1450-4573-9b42-aecbfd1ee8dd:127</vt:lpwstr>
  </property>
  <property fmtid="{D5CDD505-2E9C-101B-9397-08002B2CF9AE}" pid="5" name="EasiNoteDocumentName">
    <vt:lpwstr>新U2 第二课时ppt</vt:lpwstr>
  </property>
  <property fmtid="{D5CDD505-2E9C-101B-9397-08002B2CF9AE}" pid="6" name="EasiNoteAuthor">
    <vt:lpwstr>ujtitmolqltizmrtqpvtyrx567339191</vt:lpwstr>
  </property>
  <property fmtid="{D5CDD505-2E9C-101B-9397-08002B2CF9AE}" pid="7" name="EasiNoteUpstreamCoursewareInfo_0">
    <vt:lpwstr>df4ba60d-1450-4573-9b42-aecbfd1ee8dd</vt:lpwstr>
  </property>
  <property fmtid="{D5CDD505-2E9C-101B-9397-08002B2CF9AE}" pid="8" name="ICV">
    <vt:lpwstr>F2892D6E017A4A6695E0BF8621C465DD_13</vt:lpwstr>
  </property>
  <property fmtid="{D5CDD505-2E9C-101B-9397-08002B2CF9AE}" pid="9" name="KSOProductBuildVer">
    <vt:lpwstr>2052-12.1.0.21915</vt:lpwstr>
  </property>
</Properties>
</file>