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53" r:id="rId2"/>
  </p:sldMasterIdLst>
  <p:notesMasterIdLst>
    <p:notesMasterId r:id="rId22"/>
  </p:notesMasterIdLst>
  <p:handoutMasterIdLst>
    <p:handoutMasterId r:id="rId23"/>
  </p:handoutMasterIdLst>
  <p:sldIdLst>
    <p:sldId id="282" r:id="rId3"/>
    <p:sldId id="279" r:id="rId4"/>
    <p:sldId id="301" r:id="rId5"/>
    <p:sldId id="302" r:id="rId6"/>
    <p:sldId id="306" r:id="rId7"/>
    <p:sldId id="333" r:id="rId8"/>
    <p:sldId id="334" r:id="rId9"/>
    <p:sldId id="335" r:id="rId10"/>
    <p:sldId id="336" r:id="rId11"/>
    <p:sldId id="337" r:id="rId12"/>
    <p:sldId id="311" r:id="rId13"/>
    <p:sldId id="329" r:id="rId14"/>
    <p:sldId id="330" r:id="rId15"/>
    <p:sldId id="314" r:id="rId16"/>
    <p:sldId id="338" r:id="rId17"/>
    <p:sldId id="325" r:id="rId18"/>
    <p:sldId id="339" r:id="rId19"/>
    <p:sldId id="340" r:id="rId20"/>
    <p:sldId id="342" r:id="rId21"/>
  </p:sldIdLst>
  <p:sldSz cx="12192000" cy="6858000"/>
  <p:notesSz cx="6858000" cy="9144000"/>
  <p:embeddedFontLst>
    <p:embeddedFont>
      <p:font typeface="Comic Sans MS" panose="030F0702030302020204" pitchFamily="66" charset="0"/>
      <p:regular r:id="rId24"/>
      <p:bold r:id="rId25"/>
      <p:italic r:id="rId26"/>
      <p:boldItalic r:id="rId27"/>
    </p:embeddedFont>
    <p:embeddedFont>
      <p:font typeface="等线" panose="02010600030101010101" pitchFamily="2" charset="-122"/>
      <p:regular r:id="rId28"/>
      <p:bold r:id="rId29"/>
    </p:embeddedFont>
    <p:embeddedFont>
      <p:font typeface="黑体" panose="02010609060101010101" pitchFamily="49" charset="-122"/>
      <p:regular r:id="rId30"/>
    </p:embeddedFont>
    <p:embeddedFont>
      <p:font typeface="华文楷体" panose="02010600040101010101" pitchFamily="2" charset="-122"/>
      <p:regular r:id="rId31"/>
    </p:embeddedFont>
    <p:embeddedFont>
      <p:font typeface="楷体" panose="02010609060101010101" pitchFamily="49" charset="-122"/>
      <p:regular r:id="rId32"/>
    </p:embeddedFont>
    <p:embeddedFont>
      <p:font typeface="微软雅黑" panose="020B0503020204020204" pitchFamily="34" charset="-122"/>
      <p:regular r:id="rId33"/>
      <p:bold r:id="rId34"/>
    </p:embeddedFont>
  </p:embeddedFontLst>
  <p:custDataLst>
    <p:tags r:id="rId3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888" userDrawn="1">
          <p15:clr>
            <a:srgbClr val="A4A3A4"/>
          </p15:clr>
        </p15:guide>
        <p15:guide id="2" pos="710" userDrawn="1">
          <p15:clr>
            <a:srgbClr val="A4A3A4"/>
          </p15:clr>
        </p15:guide>
        <p15:guide id="3" pos="7015" userDrawn="1">
          <p15:clr>
            <a:srgbClr val="A4A3A4"/>
          </p15:clr>
        </p15:guide>
        <p15:guide id="4" orient="horz" pos="57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帐户" initials="M帐" lastIdx="12" clrIdx="0"/>
  <p:cmAuthor id="361972285" name="热心市民陈" initials="热" lastIdx="1" clrIdx="1"/>
  <p:cmAuthor id="361972286" name="FLTRP_JCSZ" initials="FLTRP_JCS" lastIdx="9" clrIdx="2">
    <p:extLst>
      <p:ext uri="{19B8F6BF-5375-455C-9EA6-DF929625EA0E}">
        <p15:presenceInfo xmlns:p15="http://schemas.microsoft.com/office/powerpoint/2012/main" userId="FLTRP_JCS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74F"/>
    <a:srgbClr val="EDF192"/>
    <a:srgbClr val="BAE3E5"/>
    <a:srgbClr val="0197BC"/>
    <a:srgbClr val="90C4E8"/>
    <a:srgbClr val="CBE7E7"/>
    <a:srgbClr val="98D3E2"/>
    <a:srgbClr val="B9DDF1"/>
    <a:srgbClr val="CBE6E7"/>
    <a:srgbClr val="B4C7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235" autoAdjust="0"/>
    <p:restoredTop sz="84431" autoAdjust="0"/>
  </p:normalViewPr>
  <p:slideViewPr>
    <p:cSldViewPr snapToGrid="0" showGuides="1">
      <p:cViewPr>
        <p:scale>
          <a:sx n="89" d="100"/>
          <a:sy n="89" d="100"/>
        </p:scale>
        <p:origin x="1812" y="1056"/>
      </p:cViewPr>
      <p:guideLst>
        <p:guide orient="horz" pos="3888"/>
        <p:guide pos="710"/>
        <p:guide pos="7015"/>
        <p:guide orient="horz" pos="57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3.fntdata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font" Target="fonts/font11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36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8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tags" Target="tags/tag1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47923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28153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2341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77522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55450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05175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25481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39059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48175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86619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08496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32897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95960" y="360000"/>
            <a:ext cx="10800000" cy="720000"/>
          </a:xfrm>
        </p:spPr>
        <p:txBody>
          <a:bodyPr wrap="square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/>
          <a:p>
            <a:fld id="{5592522B-0F24-4480-B9DD-A9474A6880D6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/>
          <a:p>
            <a:fld id="{BE5F26B5-172A-4DC2-B0B7-181CFC56B87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7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7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9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10" Type="http://schemas.microsoft.com/office/2007/relationships/hdphoto" Target="../media/hdphoto2.wdp"/><Relationship Id="rId4" Type="http://schemas.openxmlformats.org/officeDocument/2006/relationships/image" Target="../media/image20.png"/><Relationship Id="rId9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6005" y="1631315"/>
            <a:ext cx="10080625" cy="2382932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pPr indent="0" fontAlgn="auto">
              <a:lnSpc>
                <a:spcPct val="150000"/>
              </a:lnSpc>
            </a:pPr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Unit 5 My room</a:t>
            </a:r>
            <a:endParaRPr lang="en-US" altLang="zh-CN" sz="4800" b="1" dirty="0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 indent="0" fontAlgn="auto">
              <a:lnSpc>
                <a:spcPct val="150000"/>
              </a:lnSpc>
            </a:pP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eriod 3 </a:t>
            </a: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  <a:sym typeface="+mn-ea"/>
              </a:rPr>
              <a:t>Match and say. &amp; Let’s </a:t>
            </a:r>
            <a:r>
              <a:rPr lang="en-US" altLang="en-GB" sz="2800" b="1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  <a:sym typeface="+mn-ea"/>
              </a:rPr>
              <a:t>practise</a:t>
            </a: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  <a:sym typeface="+mn-ea"/>
              </a:rPr>
              <a:t>. &amp; Let’s have fun.</a:t>
            </a:r>
            <a:endParaRPr lang="en-US" altLang="en-GB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4" name="副标题 2"/>
          <p:cNvSpPr txBox="1"/>
          <p:nvPr/>
        </p:nvSpPr>
        <p:spPr>
          <a:xfrm>
            <a:off x="1521367" y="4014450"/>
            <a:ext cx="9912828" cy="128714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7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7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7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7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7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7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7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7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7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册    次：一年级下册       学    科：英语（外研社版）</a:t>
            </a:r>
          </a:p>
          <a:p>
            <a:r>
              <a:rPr lang="zh-CN" altLang="en-US" sz="2800" dirty="0"/>
              <a:t>主讲人：缪沐珍</a:t>
            </a:r>
            <a:r>
              <a:rPr lang="en-US" altLang="zh-CN" sz="2800" dirty="0"/>
              <a:t>   </a:t>
            </a:r>
            <a:r>
              <a:rPr lang="zh-CN" altLang="en-US" sz="2800" dirty="0"/>
              <a:t>          </a:t>
            </a:r>
            <a:r>
              <a:rPr lang="en-US" altLang="zh-CN" sz="2800" dirty="0"/>
              <a:t>  </a:t>
            </a:r>
            <a:r>
              <a:rPr lang="zh-CN" altLang="en-US" sz="2800" dirty="0"/>
              <a:t>学    校：成都市泡桐树小学桐欣校区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563870" y="112395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02A5EF33-780F-3E1A-133A-EFE15ADCBE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981" y="791149"/>
            <a:ext cx="5335888" cy="701101"/>
          </a:xfrm>
          <a:prstGeom prst="rect">
            <a:avLst/>
          </a:prstGeom>
        </p:spPr>
      </p:pic>
      <p:grpSp>
        <p:nvGrpSpPr>
          <p:cNvPr id="9" name="组合1">
            <a:extLst>
              <a:ext uri="{FF2B5EF4-FFF2-40B4-BE49-F238E27FC236}">
                <a16:creationId xmlns:a16="http://schemas.microsoft.com/office/drawing/2014/main" id="{FB68896A-8DE8-4731-5FF1-CC48B93A5C6A}"/>
              </a:ext>
            </a:extLst>
          </p:cNvPr>
          <p:cNvGrpSpPr/>
          <p:nvPr/>
        </p:nvGrpSpPr>
        <p:grpSpPr>
          <a:xfrm>
            <a:off x="615949" y="841693"/>
            <a:ext cx="9757410" cy="1170305"/>
            <a:chOff x="-853440" y="49530"/>
            <a:chExt cx="9757410" cy="1170305"/>
          </a:xfrm>
        </p:grpSpPr>
        <p:sp>
          <p:nvSpPr>
            <p:cNvPr id="10" name="形状1">
              <a:extLst>
                <a:ext uri="{FF2B5EF4-FFF2-40B4-BE49-F238E27FC236}">
                  <a16:creationId xmlns:a16="http://schemas.microsoft.com/office/drawing/2014/main" id="{F5C9C753-E952-B305-B558-675850DCCEDA}"/>
                </a:ext>
              </a:extLst>
            </p:cNvPr>
            <p:cNvSpPr txBox="1"/>
            <p:nvPr/>
          </p:nvSpPr>
          <p:spPr>
            <a:xfrm>
              <a:off x="3810" y="49530"/>
              <a:ext cx="2951016" cy="584775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385623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1" name="文本4">
              <a:extLst>
                <a:ext uri="{FF2B5EF4-FFF2-40B4-BE49-F238E27FC236}">
                  <a16:creationId xmlns:a16="http://schemas.microsoft.com/office/drawing/2014/main" id="{31BF5331-3316-9154-3BC8-8CADD7FA049A}"/>
                </a:ext>
              </a:extLst>
            </p:cNvPr>
            <p:cNvSpPr txBox="1"/>
            <p:nvPr/>
          </p:nvSpPr>
          <p:spPr>
            <a:xfrm>
              <a:off x="-853440" y="49530"/>
              <a:ext cx="9757410" cy="117030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《新启航英语</a:t>
              </a:r>
              <a:r>
                <a:rPr lang="zh-CN" altLang="en-US" sz="3600" b="1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》（预备级）</a:t>
              </a: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algn="l">
                <a:lnSpc>
                  <a:spcPts val="3800"/>
                </a:lnSpc>
              </a:pP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35">
            <a:extLst>
              <a:ext uri="{FF2B5EF4-FFF2-40B4-BE49-F238E27FC236}">
                <a16:creationId xmlns:a16="http://schemas.microsoft.com/office/drawing/2014/main" id="{53012ED8-212D-F945-6FED-DA9D2A1CBC87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937425" y="2368465"/>
            <a:ext cx="10796829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完成拼图和图文匹配活动，掌握本单元所学的物品词汇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在具体情境中，运用本单元所学语言询问和描述物品的位置。</a:t>
            </a:r>
            <a:endParaRPr lang="en-US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设计并绘制自己梦想中的房间，运用所学语言进行介绍。</a:t>
            </a:r>
            <a:endParaRPr lang="en-US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" name="标题 27">
            <a:extLst>
              <a:ext uri="{FF2B5EF4-FFF2-40B4-BE49-F238E27FC236}">
                <a16:creationId xmlns:a16="http://schemas.microsoft.com/office/drawing/2014/main" id="{4DD0B86D-546F-8405-7544-900448BA4E41}"/>
              </a:ext>
            </a:extLst>
          </p:cNvPr>
          <p:cNvSpPr txBox="1"/>
          <p:nvPr/>
        </p:nvSpPr>
        <p:spPr>
          <a:xfrm>
            <a:off x="937425" y="1794425"/>
            <a:ext cx="4827226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pPr algn="l"/>
            <a:r>
              <a:rPr lang="zh-CN" altLang="en-US" sz="30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2983805" y="1064657"/>
            <a:ext cx="457046" cy="499645"/>
            <a:chOff x="2321135" y="1150902"/>
            <a:chExt cx="607919" cy="618995"/>
          </a:xfrm>
        </p:grpSpPr>
        <p:sp>
          <p:nvSpPr>
            <p:cNvPr id="16" name="矩形 15"/>
            <p:cNvSpPr/>
            <p:nvPr/>
          </p:nvSpPr>
          <p:spPr>
            <a:xfrm>
              <a:off x="2321135" y="1150902"/>
              <a:ext cx="444963" cy="485116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566836" y="1407635"/>
              <a:ext cx="362218" cy="362262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945191" y="888660"/>
            <a:ext cx="2712187" cy="584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Let’s chant.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F78E4769-B6E7-9D1C-28D5-C8A302AA20CE}"/>
              </a:ext>
            </a:extLst>
          </p:cNvPr>
          <p:cNvSpPr/>
          <p:nvPr/>
        </p:nvSpPr>
        <p:spPr>
          <a:xfrm>
            <a:off x="2755742" y="1888507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488B15FB-864C-5F0D-5F1C-2C7BC8941F0E}"/>
              </a:ext>
            </a:extLst>
          </p:cNvPr>
          <p:cNvSpPr txBox="1"/>
          <p:nvPr/>
        </p:nvSpPr>
        <p:spPr>
          <a:xfrm>
            <a:off x="3877532" y="3644920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45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C7E0DCF3-DFEE-1EE6-D82C-F32E20897B4F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>
            <a:extLst>
              <a:ext uri="{FF2B5EF4-FFF2-40B4-BE49-F238E27FC236}">
                <a16:creationId xmlns:a16="http://schemas.microsoft.com/office/drawing/2014/main" id="{F7AD348D-22BA-27C9-8197-B9685F2FEFF7}"/>
              </a:ext>
            </a:extLst>
          </p:cNvPr>
          <p:cNvSpPr txBox="1"/>
          <p:nvPr/>
        </p:nvSpPr>
        <p:spPr>
          <a:xfrm>
            <a:off x="4945191" y="888660"/>
            <a:ext cx="2712187" cy="584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Look and say.</a:t>
            </a: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D2E5D12F-FF6A-A2F1-2C57-28624101C5A0}"/>
              </a:ext>
            </a:extLst>
          </p:cNvPr>
          <p:cNvGrpSpPr/>
          <p:nvPr/>
        </p:nvGrpSpPr>
        <p:grpSpPr>
          <a:xfrm>
            <a:off x="2983805" y="1064657"/>
            <a:ext cx="457046" cy="499645"/>
            <a:chOff x="2321135" y="1150902"/>
            <a:chExt cx="607919" cy="618995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4D5311A6-8857-95EA-58FF-2F25E047EDA5}"/>
                </a:ext>
              </a:extLst>
            </p:cNvPr>
            <p:cNvSpPr/>
            <p:nvPr/>
          </p:nvSpPr>
          <p:spPr>
            <a:xfrm>
              <a:off x="2321135" y="1150902"/>
              <a:ext cx="444963" cy="485116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F9FA475D-780D-EF03-F663-75ABF32178B8}"/>
                </a:ext>
              </a:extLst>
            </p:cNvPr>
            <p:cNvSpPr/>
            <p:nvPr/>
          </p:nvSpPr>
          <p:spPr>
            <a:xfrm>
              <a:off x="2566836" y="1407635"/>
              <a:ext cx="362218" cy="362262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2DA95E00-F999-6FE3-443F-4E04070B9F1E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图片 9">
            <a:extLst>
              <a:ext uri="{FF2B5EF4-FFF2-40B4-BE49-F238E27FC236}">
                <a16:creationId xmlns:a16="http://schemas.microsoft.com/office/drawing/2014/main" id="{76E31EAE-F563-ADDE-87A4-A5D2E9A55C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3189" y="1564302"/>
            <a:ext cx="3583496" cy="4642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1568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卡通人物&#10;&#10;中度可信度描述已自动生成">
            <a:extLst>
              <a:ext uri="{FF2B5EF4-FFF2-40B4-BE49-F238E27FC236}">
                <a16:creationId xmlns:a16="http://schemas.microsoft.com/office/drawing/2014/main" id="{638E373F-6990-7188-0902-496AE254B35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38"/>
          <a:stretch/>
        </p:blipFill>
        <p:spPr>
          <a:xfrm>
            <a:off x="2137250" y="1976590"/>
            <a:ext cx="4095870" cy="3901307"/>
          </a:xfrm>
          <a:prstGeom prst="rect">
            <a:avLst/>
          </a:prstGeom>
        </p:spPr>
      </p:pic>
      <p:grpSp>
        <p:nvGrpSpPr>
          <p:cNvPr id="30" name="组合 29">
            <a:extLst>
              <a:ext uri="{FF2B5EF4-FFF2-40B4-BE49-F238E27FC236}">
                <a16:creationId xmlns:a16="http://schemas.microsoft.com/office/drawing/2014/main" id="{BAD3CC18-B342-B449-AF8C-6325AB271D79}"/>
              </a:ext>
            </a:extLst>
          </p:cNvPr>
          <p:cNvGrpSpPr/>
          <p:nvPr/>
        </p:nvGrpSpPr>
        <p:grpSpPr>
          <a:xfrm>
            <a:off x="2137250" y="4862233"/>
            <a:ext cx="1491582" cy="1015664"/>
            <a:chOff x="5595444" y="2265604"/>
            <a:chExt cx="1767838" cy="1203775"/>
          </a:xfrm>
          <a:solidFill>
            <a:schemeClr val="bg1"/>
          </a:solidFill>
        </p:grpSpPr>
        <p:sp>
          <p:nvSpPr>
            <p:cNvPr id="31" name="椭圆 30">
              <a:extLst>
                <a:ext uri="{FF2B5EF4-FFF2-40B4-BE49-F238E27FC236}">
                  <a16:creationId xmlns:a16="http://schemas.microsoft.com/office/drawing/2014/main" id="{438763EE-E1DB-64CB-DE9B-0AC2CD6FD750}"/>
                </a:ext>
              </a:extLst>
            </p:cNvPr>
            <p:cNvSpPr/>
            <p:nvPr/>
          </p:nvSpPr>
          <p:spPr>
            <a:xfrm>
              <a:off x="5595444" y="2303613"/>
              <a:ext cx="1127760" cy="1127760"/>
            </a:xfrm>
            <a:prstGeom prst="ellipse">
              <a:avLst/>
            </a:prstGeom>
            <a:grp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文本框 31">
              <a:extLst>
                <a:ext uri="{FF2B5EF4-FFF2-40B4-BE49-F238E27FC236}">
                  <a16:creationId xmlns:a16="http://schemas.microsoft.com/office/drawing/2014/main" id="{54DF7C36-2E7F-9A4B-F155-D502EB84D44D}"/>
                </a:ext>
              </a:extLst>
            </p:cNvPr>
            <p:cNvSpPr txBox="1"/>
            <p:nvPr/>
          </p:nvSpPr>
          <p:spPr>
            <a:xfrm>
              <a:off x="5595444" y="2265604"/>
              <a:ext cx="1767838" cy="1203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0" b="1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×</a:t>
              </a:r>
              <a:endParaRPr lang="en-US" sz="6000" b="1" dirty="0">
                <a:solidFill>
                  <a:srgbClr val="FF0000"/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id="{CFC69735-A686-51A8-0424-B2589186EF52}"/>
              </a:ext>
            </a:extLst>
          </p:cNvPr>
          <p:cNvGrpSpPr/>
          <p:nvPr/>
        </p:nvGrpSpPr>
        <p:grpSpPr>
          <a:xfrm>
            <a:off x="2137247" y="4769900"/>
            <a:ext cx="1592865" cy="1200329"/>
            <a:chOff x="6887096" y="3380933"/>
            <a:chExt cx="1887879" cy="1422642"/>
          </a:xfrm>
          <a:solidFill>
            <a:schemeClr val="bg1"/>
          </a:solidFill>
        </p:grpSpPr>
        <p:sp>
          <p:nvSpPr>
            <p:cNvPr id="34" name="椭圆 33">
              <a:extLst>
                <a:ext uri="{FF2B5EF4-FFF2-40B4-BE49-F238E27FC236}">
                  <a16:creationId xmlns:a16="http://schemas.microsoft.com/office/drawing/2014/main" id="{1EC05229-5BD9-DAD1-A10C-B3D83518EDB0}"/>
                </a:ext>
              </a:extLst>
            </p:cNvPr>
            <p:cNvSpPr/>
            <p:nvPr/>
          </p:nvSpPr>
          <p:spPr>
            <a:xfrm>
              <a:off x="6887096" y="3528374"/>
              <a:ext cx="1127761" cy="1127760"/>
            </a:xfrm>
            <a:prstGeom prst="ellipse">
              <a:avLst/>
            </a:prstGeom>
            <a:grp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文本框 34">
              <a:extLst>
                <a:ext uri="{FF2B5EF4-FFF2-40B4-BE49-F238E27FC236}">
                  <a16:creationId xmlns:a16="http://schemas.microsoft.com/office/drawing/2014/main" id="{D25543BF-440D-FC39-8D65-EE298CB0DA32}"/>
                </a:ext>
              </a:extLst>
            </p:cNvPr>
            <p:cNvSpPr txBox="1"/>
            <p:nvPr/>
          </p:nvSpPr>
          <p:spPr>
            <a:xfrm>
              <a:off x="7007136" y="3380933"/>
              <a:ext cx="1767839" cy="14226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200" b="1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?</a:t>
              </a: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6963816" y="3313019"/>
            <a:ext cx="45776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water bottle on the desk?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1683119B-5E2D-53E0-DB6B-6A9A28D8D8FA}"/>
              </a:ext>
            </a:extLst>
          </p:cNvPr>
          <p:cNvSpPr txBox="1"/>
          <p:nvPr/>
        </p:nvSpPr>
        <p:spPr>
          <a:xfrm>
            <a:off x="4945191" y="874592"/>
            <a:ext cx="2712187" cy="584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Look and say.</a:t>
            </a: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id="{352454F2-76FD-47C1-8156-D455610C4F00}"/>
              </a:ext>
            </a:extLst>
          </p:cNvPr>
          <p:cNvGrpSpPr/>
          <p:nvPr/>
        </p:nvGrpSpPr>
        <p:grpSpPr>
          <a:xfrm>
            <a:off x="2983805" y="1064657"/>
            <a:ext cx="457046" cy="499645"/>
            <a:chOff x="2321135" y="1150902"/>
            <a:chExt cx="607919" cy="618995"/>
          </a:xfrm>
        </p:grpSpPr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2F13ED08-6210-ADD0-A881-D0B2383BCEB2}"/>
                </a:ext>
              </a:extLst>
            </p:cNvPr>
            <p:cNvSpPr/>
            <p:nvPr/>
          </p:nvSpPr>
          <p:spPr>
            <a:xfrm>
              <a:off x="2321135" y="1150902"/>
              <a:ext cx="444963" cy="485116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925D1020-E1B6-6577-8A24-7FC06892ED3A}"/>
                </a:ext>
              </a:extLst>
            </p:cNvPr>
            <p:cNvSpPr/>
            <p:nvPr/>
          </p:nvSpPr>
          <p:spPr>
            <a:xfrm>
              <a:off x="2566836" y="1407635"/>
              <a:ext cx="362218" cy="362262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7B3357E2-D9B6-0526-D16E-058C9E5BD9DE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3638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卡通人物&#10;&#10;描述已自动生成">
            <a:extLst>
              <a:ext uri="{FF2B5EF4-FFF2-40B4-BE49-F238E27FC236}">
                <a16:creationId xmlns:a16="http://schemas.microsoft.com/office/drawing/2014/main" id="{F39D3541-BD21-02D7-8D92-5269665060C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36" t="33874" b="4882"/>
          <a:stretch/>
        </p:blipFill>
        <p:spPr>
          <a:xfrm>
            <a:off x="1996800" y="1711556"/>
            <a:ext cx="4183022" cy="4181948"/>
          </a:xfrm>
          <a:prstGeom prst="rect">
            <a:avLst/>
          </a:prstGeom>
        </p:spPr>
      </p:pic>
      <p:grpSp>
        <p:nvGrpSpPr>
          <p:cNvPr id="39" name="组合 38">
            <a:extLst>
              <a:ext uri="{FF2B5EF4-FFF2-40B4-BE49-F238E27FC236}">
                <a16:creationId xmlns:a16="http://schemas.microsoft.com/office/drawing/2014/main" id="{FF40DAA6-130C-C221-0184-0126E9805F77}"/>
              </a:ext>
            </a:extLst>
          </p:cNvPr>
          <p:cNvGrpSpPr/>
          <p:nvPr/>
        </p:nvGrpSpPr>
        <p:grpSpPr>
          <a:xfrm>
            <a:off x="1999000" y="4854664"/>
            <a:ext cx="1511094" cy="1015664"/>
            <a:chOff x="6766560" y="2952488"/>
            <a:chExt cx="1790965" cy="1203775"/>
          </a:xfrm>
          <a:solidFill>
            <a:schemeClr val="bg1"/>
          </a:solidFill>
        </p:grpSpPr>
        <p:sp>
          <p:nvSpPr>
            <p:cNvPr id="40" name="椭圆 39">
              <a:extLst>
                <a:ext uri="{FF2B5EF4-FFF2-40B4-BE49-F238E27FC236}">
                  <a16:creationId xmlns:a16="http://schemas.microsoft.com/office/drawing/2014/main" id="{B61207FA-F17C-F1BF-E049-FC2A06973D0A}"/>
                </a:ext>
              </a:extLst>
            </p:cNvPr>
            <p:cNvSpPr/>
            <p:nvPr/>
          </p:nvSpPr>
          <p:spPr>
            <a:xfrm>
              <a:off x="6766560" y="2976880"/>
              <a:ext cx="1127760" cy="1127760"/>
            </a:xfrm>
            <a:prstGeom prst="ellipse">
              <a:avLst/>
            </a:prstGeom>
            <a:grp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文本框 40">
              <a:extLst>
                <a:ext uri="{FF2B5EF4-FFF2-40B4-BE49-F238E27FC236}">
                  <a16:creationId xmlns:a16="http://schemas.microsoft.com/office/drawing/2014/main" id="{004E84B9-13BA-56DA-09C4-7AD884EBC31B}"/>
                </a:ext>
              </a:extLst>
            </p:cNvPr>
            <p:cNvSpPr txBox="1"/>
            <p:nvPr/>
          </p:nvSpPr>
          <p:spPr>
            <a:xfrm>
              <a:off x="6789686" y="2952488"/>
              <a:ext cx="1767839" cy="1203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0" b="1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×</a:t>
              </a:r>
              <a:endParaRPr lang="en-US" sz="6000" b="1" dirty="0">
                <a:solidFill>
                  <a:srgbClr val="FF0000"/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id="{CFC69735-A686-51A8-0424-B2589186EF52}"/>
              </a:ext>
            </a:extLst>
          </p:cNvPr>
          <p:cNvGrpSpPr/>
          <p:nvPr/>
        </p:nvGrpSpPr>
        <p:grpSpPr>
          <a:xfrm>
            <a:off x="1996801" y="4693175"/>
            <a:ext cx="1609097" cy="1200329"/>
            <a:chOff x="6766560" y="2769258"/>
            <a:chExt cx="1907119" cy="1422642"/>
          </a:xfrm>
          <a:solidFill>
            <a:schemeClr val="bg1"/>
          </a:solidFill>
        </p:grpSpPr>
        <p:sp>
          <p:nvSpPr>
            <p:cNvPr id="37" name="椭圆 36">
              <a:extLst>
                <a:ext uri="{FF2B5EF4-FFF2-40B4-BE49-F238E27FC236}">
                  <a16:creationId xmlns:a16="http://schemas.microsoft.com/office/drawing/2014/main" id="{1EC05229-5BD9-DAD1-A10C-B3D83518EDB0}"/>
                </a:ext>
              </a:extLst>
            </p:cNvPr>
            <p:cNvSpPr/>
            <p:nvPr/>
          </p:nvSpPr>
          <p:spPr>
            <a:xfrm>
              <a:off x="6766560" y="2976880"/>
              <a:ext cx="1127760" cy="1127760"/>
            </a:xfrm>
            <a:prstGeom prst="ellipse">
              <a:avLst/>
            </a:prstGeom>
            <a:grp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文本框 37">
              <a:extLst>
                <a:ext uri="{FF2B5EF4-FFF2-40B4-BE49-F238E27FC236}">
                  <a16:creationId xmlns:a16="http://schemas.microsoft.com/office/drawing/2014/main" id="{D25543BF-440D-FC39-8D65-EE298CB0DA32}"/>
                </a:ext>
              </a:extLst>
            </p:cNvPr>
            <p:cNvSpPr txBox="1"/>
            <p:nvPr/>
          </p:nvSpPr>
          <p:spPr>
            <a:xfrm>
              <a:off x="6905840" y="2769258"/>
              <a:ext cx="1767839" cy="14226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200" b="1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?</a:t>
              </a:r>
            </a:p>
          </p:txBody>
        </p:sp>
      </p:grpSp>
      <p:sp>
        <p:nvSpPr>
          <p:cNvPr id="42" name="文本框 41"/>
          <p:cNvSpPr txBox="1"/>
          <p:nvPr/>
        </p:nvSpPr>
        <p:spPr>
          <a:xfrm>
            <a:off x="6895475" y="3429000"/>
            <a:ext cx="44524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water bottle in the schoolbag?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1656ECB3-A523-D95E-CF96-F19526EF866D}"/>
              </a:ext>
            </a:extLst>
          </p:cNvPr>
          <p:cNvSpPr txBox="1"/>
          <p:nvPr/>
        </p:nvSpPr>
        <p:spPr>
          <a:xfrm>
            <a:off x="4945191" y="881626"/>
            <a:ext cx="2712187" cy="584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Look and say.</a:t>
            </a:r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DDA992C0-59EA-4585-1213-BEF95D3E4E43}"/>
              </a:ext>
            </a:extLst>
          </p:cNvPr>
          <p:cNvGrpSpPr/>
          <p:nvPr/>
        </p:nvGrpSpPr>
        <p:grpSpPr>
          <a:xfrm>
            <a:off x="2983805" y="1064657"/>
            <a:ext cx="457046" cy="499645"/>
            <a:chOff x="2321135" y="1150902"/>
            <a:chExt cx="607919" cy="618995"/>
          </a:xfrm>
        </p:grpSpPr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6E8F831C-C3E3-9FD8-958F-AF9FB95FB42C}"/>
                </a:ext>
              </a:extLst>
            </p:cNvPr>
            <p:cNvSpPr/>
            <p:nvPr/>
          </p:nvSpPr>
          <p:spPr>
            <a:xfrm>
              <a:off x="2321135" y="1150902"/>
              <a:ext cx="444963" cy="485116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665B6037-4EDD-05F3-00C3-5BA7A4C899FE}"/>
                </a:ext>
              </a:extLst>
            </p:cNvPr>
            <p:cNvSpPr/>
            <p:nvPr/>
          </p:nvSpPr>
          <p:spPr>
            <a:xfrm>
              <a:off x="2566836" y="1407635"/>
              <a:ext cx="362218" cy="362262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11" name="直接连接符 11">
            <a:extLst>
              <a:ext uri="{FF2B5EF4-FFF2-40B4-BE49-F238E27FC236}">
                <a16:creationId xmlns:a16="http://schemas.microsoft.com/office/drawing/2014/main" id="{42FD0934-21DA-890A-63BF-293138BE0358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3240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文本框 50"/>
          <p:cNvSpPr txBox="1"/>
          <p:nvPr/>
        </p:nvSpPr>
        <p:spPr>
          <a:xfrm>
            <a:off x="7355216" y="3429000"/>
            <a:ext cx="45318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water bottle on the bed?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1157DCDA-6630-1C64-C02C-C1597916BA06}"/>
              </a:ext>
            </a:extLst>
          </p:cNvPr>
          <p:cNvSpPr txBox="1"/>
          <p:nvPr/>
        </p:nvSpPr>
        <p:spPr>
          <a:xfrm>
            <a:off x="4945191" y="888660"/>
            <a:ext cx="2712187" cy="584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Look and say.</a:t>
            </a:r>
          </a:p>
        </p:txBody>
      </p:sp>
      <p:pic>
        <p:nvPicPr>
          <p:cNvPr id="9" name="图片 8" descr="图片包含 室内, 桌子, 玩具, 照片&#10;&#10;描述已自动生成">
            <a:extLst>
              <a:ext uri="{FF2B5EF4-FFF2-40B4-BE49-F238E27FC236}">
                <a16:creationId xmlns:a16="http://schemas.microsoft.com/office/drawing/2014/main" id="{31404007-8E4C-06EA-BC4D-3006966744D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01" b="12738"/>
          <a:stretch/>
        </p:blipFill>
        <p:spPr>
          <a:xfrm>
            <a:off x="1273904" y="2330527"/>
            <a:ext cx="3664000" cy="3277363"/>
          </a:xfrm>
          <a:prstGeom prst="rect">
            <a:avLst/>
          </a:prstGeom>
        </p:spPr>
      </p:pic>
      <p:grpSp>
        <p:nvGrpSpPr>
          <p:cNvPr id="48" name="组合 47">
            <a:extLst>
              <a:ext uri="{FF2B5EF4-FFF2-40B4-BE49-F238E27FC236}">
                <a16:creationId xmlns:a16="http://schemas.microsoft.com/office/drawing/2014/main" id="{FF40DAA6-130C-C221-0184-0126E9805F77}"/>
              </a:ext>
            </a:extLst>
          </p:cNvPr>
          <p:cNvGrpSpPr/>
          <p:nvPr/>
        </p:nvGrpSpPr>
        <p:grpSpPr>
          <a:xfrm>
            <a:off x="1179358" y="4774477"/>
            <a:ext cx="1491582" cy="1015664"/>
            <a:chOff x="6760502" y="2976880"/>
            <a:chExt cx="1767839" cy="1203775"/>
          </a:xfrm>
          <a:solidFill>
            <a:schemeClr val="bg1"/>
          </a:solidFill>
        </p:grpSpPr>
        <p:sp>
          <p:nvSpPr>
            <p:cNvPr id="49" name="椭圆 48">
              <a:extLst>
                <a:ext uri="{FF2B5EF4-FFF2-40B4-BE49-F238E27FC236}">
                  <a16:creationId xmlns:a16="http://schemas.microsoft.com/office/drawing/2014/main" id="{B61207FA-F17C-F1BF-E049-FC2A06973D0A}"/>
                </a:ext>
              </a:extLst>
            </p:cNvPr>
            <p:cNvSpPr/>
            <p:nvPr/>
          </p:nvSpPr>
          <p:spPr>
            <a:xfrm>
              <a:off x="6766560" y="2976880"/>
              <a:ext cx="1127760" cy="1127760"/>
            </a:xfrm>
            <a:prstGeom prst="ellipse">
              <a:avLst/>
            </a:prstGeom>
            <a:grp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文本框 49">
              <a:extLst>
                <a:ext uri="{FF2B5EF4-FFF2-40B4-BE49-F238E27FC236}">
                  <a16:creationId xmlns:a16="http://schemas.microsoft.com/office/drawing/2014/main" id="{004E84B9-13BA-56DA-09C4-7AD884EBC31B}"/>
                </a:ext>
              </a:extLst>
            </p:cNvPr>
            <p:cNvSpPr txBox="1"/>
            <p:nvPr/>
          </p:nvSpPr>
          <p:spPr>
            <a:xfrm>
              <a:off x="6760502" y="2976880"/>
              <a:ext cx="1767839" cy="1203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0" b="1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×</a:t>
              </a:r>
              <a:endParaRPr lang="en-US" sz="6000" b="1" dirty="0">
                <a:solidFill>
                  <a:srgbClr val="FF0000"/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:a16="http://schemas.microsoft.com/office/drawing/2014/main" id="{CFC69735-A686-51A8-0424-B2589186EF52}"/>
              </a:ext>
            </a:extLst>
          </p:cNvPr>
          <p:cNvGrpSpPr/>
          <p:nvPr/>
        </p:nvGrpSpPr>
        <p:grpSpPr>
          <a:xfrm>
            <a:off x="1179359" y="4650076"/>
            <a:ext cx="1581017" cy="1200329"/>
            <a:chOff x="6766560" y="2829439"/>
            <a:chExt cx="1873838" cy="1422642"/>
          </a:xfrm>
          <a:solidFill>
            <a:schemeClr val="bg1"/>
          </a:solidFill>
        </p:grpSpPr>
        <p:sp>
          <p:nvSpPr>
            <p:cNvPr id="46" name="椭圆 45">
              <a:extLst>
                <a:ext uri="{FF2B5EF4-FFF2-40B4-BE49-F238E27FC236}">
                  <a16:creationId xmlns:a16="http://schemas.microsoft.com/office/drawing/2014/main" id="{1EC05229-5BD9-DAD1-A10C-B3D83518EDB0}"/>
                </a:ext>
              </a:extLst>
            </p:cNvPr>
            <p:cNvSpPr/>
            <p:nvPr/>
          </p:nvSpPr>
          <p:spPr>
            <a:xfrm>
              <a:off x="6766560" y="2976880"/>
              <a:ext cx="1127760" cy="1127760"/>
            </a:xfrm>
            <a:prstGeom prst="ellipse">
              <a:avLst/>
            </a:prstGeom>
            <a:grp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文本框 46">
              <a:extLst>
                <a:ext uri="{FF2B5EF4-FFF2-40B4-BE49-F238E27FC236}">
                  <a16:creationId xmlns:a16="http://schemas.microsoft.com/office/drawing/2014/main" id="{D25543BF-440D-FC39-8D65-EE298CB0DA32}"/>
                </a:ext>
              </a:extLst>
            </p:cNvPr>
            <p:cNvSpPr txBox="1"/>
            <p:nvPr/>
          </p:nvSpPr>
          <p:spPr>
            <a:xfrm>
              <a:off x="6872559" y="2829439"/>
              <a:ext cx="1767839" cy="14226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200" b="1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?</a:t>
              </a:r>
            </a:p>
          </p:txBody>
        </p:sp>
      </p:grpSp>
      <p:pic>
        <p:nvPicPr>
          <p:cNvPr id="3" name="图片 2" descr="桌子上放着蓝色的标志&#10;&#10;低可信度描述已自动生成">
            <a:extLst>
              <a:ext uri="{FF2B5EF4-FFF2-40B4-BE49-F238E27FC236}">
                <a16:creationId xmlns:a16="http://schemas.microsoft.com/office/drawing/2014/main" id="{D8004AD0-BF71-EC06-D6B9-5423A06D009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83"/>
          <a:stretch/>
        </p:blipFill>
        <p:spPr>
          <a:xfrm>
            <a:off x="4930142" y="2330527"/>
            <a:ext cx="1921685" cy="3277363"/>
          </a:xfrm>
          <a:prstGeom prst="rect">
            <a:avLst/>
          </a:prstGeom>
        </p:spPr>
      </p:pic>
      <p:grpSp>
        <p:nvGrpSpPr>
          <p:cNvPr id="4" name="组合 3">
            <a:extLst>
              <a:ext uri="{FF2B5EF4-FFF2-40B4-BE49-F238E27FC236}">
                <a16:creationId xmlns:a16="http://schemas.microsoft.com/office/drawing/2014/main" id="{CAF78C29-6E6C-2340-0FD4-43B45E3C592A}"/>
              </a:ext>
            </a:extLst>
          </p:cNvPr>
          <p:cNvGrpSpPr/>
          <p:nvPr/>
        </p:nvGrpSpPr>
        <p:grpSpPr>
          <a:xfrm>
            <a:off x="2983805" y="1064657"/>
            <a:ext cx="457046" cy="499645"/>
            <a:chOff x="2321135" y="1150902"/>
            <a:chExt cx="607919" cy="618995"/>
          </a:xfrm>
        </p:grpSpPr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6BE30B44-9311-845E-5EB5-A486A82AD7A3}"/>
                </a:ext>
              </a:extLst>
            </p:cNvPr>
            <p:cNvSpPr/>
            <p:nvPr/>
          </p:nvSpPr>
          <p:spPr>
            <a:xfrm>
              <a:off x="2321135" y="1150902"/>
              <a:ext cx="444963" cy="485116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E77396D3-69CD-B2F3-7CE8-A29A0E948E9F}"/>
                </a:ext>
              </a:extLst>
            </p:cNvPr>
            <p:cNvSpPr/>
            <p:nvPr/>
          </p:nvSpPr>
          <p:spPr>
            <a:xfrm>
              <a:off x="2566836" y="1407635"/>
              <a:ext cx="362218" cy="362262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8A10DA8C-C160-11A7-04EB-238657C19376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8578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 descr="图片包含 玩具, 桌子, 男人, 女人&#10;&#10;描述已自动生成">
            <a:extLst>
              <a:ext uri="{FF2B5EF4-FFF2-40B4-BE49-F238E27FC236}">
                <a16:creationId xmlns:a16="http://schemas.microsoft.com/office/drawing/2014/main" id="{295B1D2A-32FF-1C2B-AE4B-17350C7B8B9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844" b="3640"/>
          <a:stretch/>
        </p:blipFill>
        <p:spPr>
          <a:xfrm>
            <a:off x="8908833" y="3582565"/>
            <a:ext cx="2373561" cy="2152482"/>
          </a:xfrm>
          <a:prstGeom prst="rect">
            <a:avLst/>
          </a:prstGeom>
        </p:spPr>
      </p:pic>
      <p:pic>
        <p:nvPicPr>
          <p:cNvPr id="16" name="图片 15" descr="图片包含 室内, 桌子, 玩具, 照片&#10;&#10;描述已自动生成">
            <a:extLst>
              <a:ext uri="{FF2B5EF4-FFF2-40B4-BE49-F238E27FC236}">
                <a16:creationId xmlns:a16="http://schemas.microsoft.com/office/drawing/2014/main" id="{CCFA8560-FD1E-BF87-E874-2F670A25D79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01" b="12738"/>
          <a:stretch/>
        </p:blipFill>
        <p:spPr>
          <a:xfrm>
            <a:off x="6059804" y="1870769"/>
            <a:ext cx="2406415" cy="2152482"/>
          </a:xfrm>
          <a:prstGeom prst="rect">
            <a:avLst/>
          </a:prstGeom>
        </p:spPr>
      </p:pic>
      <p:pic>
        <p:nvPicPr>
          <p:cNvPr id="14" name="图片 13" descr="卡通人物&#10;&#10;描述已自动生成">
            <a:extLst>
              <a:ext uri="{FF2B5EF4-FFF2-40B4-BE49-F238E27FC236}">
                <a16:creationId xmlns:a16="http://schemas.microsoft.com/office/drawing/2014/main" id="{D6FB6B32-4B58-C4AF-85F5-2CEFB1BC305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36" t="33874" b="4882"/>
          <a:stretch/>
        </p:blipFill>
        <p:spPr>
          <a:xfrm>
            <a:off x="3442217" y="1872530"/>
            <a:ext cx="2153035" cy="2152482"/>
          </a:xfrm>
          <a:prstGeom prst="rect">
            <a:avLst/>
          </a:prstGeom>
        </p:spPr>
      </p:pic>
      <p:pic>
        <p:nvPicPr>
          <p:cNvPr id="11" name="图片 10" descr="卡通人物&#10;&#10;中度可信度描述已自动生成">
            <a:extLst>
              <a:ext uri="{FF2B5EF4-FFF2-40B4-BE49-F238E27FC236}">
                <a16:creationId xmlns:a16="http://schemas.microsoft.com/office/drawing/2014/main" id="{B2AFA3F2-5A8F-9DF9-FFED-546E24E5228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38"/>
          <a:stretch/>
        </p:blipFill>
        <p:spPr>
          <a:xfrm>
            <a:off x="704421" y="1872529"/>
            <a:ext cx="2259829" cy="2152482"/>
          </a:xfrm>
          <a:prstGeom prst="rect">
            <a:avLst/>
          </a:prstGeom>
        </p:spPr>
      </p:pic>
      <p:grpSp>
        <p:nvGrpSpPr>
          <p:cNvPr id="39" name="组合 38">
            <a:extLst>
              <a:ext uri="{FF2B5EF4-FFF2-40B4-BE49-F238E27FC236}">
                <a16:creationId xmlns:a16="http://schemas.microsoft.com/office/drawing/2014/main" id="{FF40DAA6-130C-C221-0184-0126E9805F77}"/>
              </a:ext>
            </a:extLst>
          </p:cNvPr>
          <p:cNvGrpSpPr/>
          <p:nvPr/>
        </p:nvGrpSpPr>
        <p:grpSpPr>
          <a:xfrm>
            <a:off x="531487" y="3431726"/>
            <a:ext cx="1491582" cy="1015664"/>
            <a:chOff x="6766560" y="2933284"/>
            <a:chExt cx="1767839" cy="1203775"/>
          </a:xfrm>
          <a:solidFill>
            <a:schemeClr val="bg1"/>
          </a:solidFill>
        </p:grpSpPr>
        <p:sp>
          <p:nvSpPr>
            <p:cNvPr id="40" name="椭圆 39">
              <a:extLst>
                <a:ext uri="{FF2B5EF4-FFF2-40B4-BE49-F238E27FC236}">
                  <a16:creationId xmlns:a16="http://schemas.microsoft.com/office/drawing/2014/main" id="{B61207FA-F17C-F1BF-E049-FC2A06973D0A}"/>
                </a:ext>
              </a:extLst>
            </p:cNvPr>
            <p:cNvSpPr/>
            <p:nvPr/>
          </p:nvSpPr>
          <p:spPr>
            <a:xfrm>
              <a:off x="6766560" y="2976880"/>
              <a:ext cx="1127760" cy="1127760"/>
            </a:xfrm>
            <a:prstGeom prst="ellipse">
              <a:avLst/>
            </a:prstGeom>
            <a:grp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文本框 40">
              <a:extLst>
                <a:ext uri="{FF2B5EF4-FFF2-40B4-BE49-F238E27FC236}">
                  <a16:creationId xmlns:a16="http://schemas.microsoft.com/office/drawing/2014/main" id="{004E84B9-13BA-56DA-09C4-7AD884EBC31B}"/>
                </a:ext>
              </a:extLst>
            </p:cNvPr>
            <p:cNvSpPr txBox="1"/>
            <p:nvPr/>
          </p:nvSpPr>
          <p:spPr>
            <a:xfrm>
              <a:off x="6766560" y="2933284"/>
              <a:ext cx="1767839" cy="1203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0" b="1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×</a:t>
              </a:r>
              <a:endParaRPr lang="en-US" sz="6000" b="1" dirty="0">
                <a:solidFill>
                  <a:srgbClr val="FF0000"/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8595177" y="4950216"/>
            <a:ext cx="1608013" cy="1107996"/>
            <a:chOff x="11416199" y="2966604"/>
            <a:chExt cx="1608013" cy="1107996"/>
          </a:xfrm>
        </p:grpSpPr>
        <p:sp>
          <p:nvSpPr>
            <p:cNvPr id="43" name="椭圆 42">
              <a:extLst>
                <a:ext uri="{FF2B5EF4-FFF2-40B4-BE49-F238E27FC236}">
                  <a16:creationId xmlns:a16="http://schemas.microsoft.com/office/drawing/2014/main" id="{1E6BB78E-E606-B859-C7F4-C59ED750FC8C}"/>
                </a:ext>
              </a:extLst>
            </p:cNvPr>
            <p:cNvSpPr/>
            <p:nvPr/>
          </p:nvSpPr>
          <p:spPr>
            <a:xfrm>
              <a:off x="11416199" y="3044838"/>
              <a:ext cx="951527" cy="951528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B05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文本框 44">
              <a:extLst>
                <a:ext uri="{FF2B5EF4-FFF2-40B4-BE49-F238E27FC236}">
                  <a16:creationId xmlns:a16="http://schemas.microsoft.com/office/drawing/2014/main" id="{D25543BF-440D-FC39-8D65-EE298CB0DA32}"/>
                </a:ext>
              </a:extLst>
            </p:cNvPr>
            <p:cNvSpPr txBox="1"/>
            <p:nvPr/>
          </p:nvSpPr>
          <p:spPr>
            <a:xfrm>
              <a:off x="11532630" y="2966604"/>
              <a:ext cx="1491582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6600" b="1" dirty="0">
                  <a:solidFill>
                    <a:srgbClr val="00B05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haroni" panose="02010803020104030203" pitchFamily="2" charset="-79"/>
                </a:rPr>
                <a:t>√</a:t>
              </a:r>
              <a:endParaRPr lang="en-US" sz="6600" b="1" dirty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endParaRP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id="{FF40DAA6-130C-C221-0184-0126E9805F77}"/>
              </a:ext>
            </a:extLst>
          </p:cNvPr>
          <p:cNvGrpSpPr/>
          <p:nvPr/>
        </p:nvGrpSpPr>
        <p:grpSpPr>
          <a:xfrm>
            <a:off x="5972600" y="3489607"/>
            <a:ext cx="1491582" cy="1015664"/>
            <a:chOff x="6766560" y="2933284"/>
            <a:chExt cx="1767839" cy="1203775"/>
          </a:xfrm>
          <a:solidFill>
            <a:schemeClr val="bg1"/>
          </a:solidFill>
        </p:grpSpPr>
        <p:sp>
          <p:nvSpPr>
            <p:cNvPr id="44" name="椭圆 43">
              <a:extLst>
                <a:ext uri="{FF2B5EF4-FFF2-40B4-BE49-F238E27FC236}">
                  <a16:creationId xmlns:a16="http://schemas.microsoft.com/office/drawing/2014/main" id="{B61207FA-F17C-F1BF-E049-FC2A06973D0A}"/>
                </a:ext>
              </a:extLst>
            </p:cNvPr>
            <p:cNvSpPr/>
            <p:nvPr/>
          </p:nvSpPr>
          <p:spPr>
            <a:xfrm>
              <a:off x="6766560" y="2976880"/>
              <a:ext cx="1127760" cy="1127760"/>
            </a:xfrm>
            <a:prstGeom prst="ellipse">
              <a:avLst/>
            </a:prstGeom>
            <a:grp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文本框 45">
              <a:extLst>
                <a:ext uri="{FF2B5EF4-FFF2-40B4-BE49-F238E27FC236}">
                  <a16:creationId xmlns:a16="http://schemas.microsoft.com/office/drawing/2014/main" id="{004E84B9-13BA-56DA-09C4-7AD884EBC31B}"/>
                </a:ext>
              </a:extLst>
            </p:cNvPr>
            <p:cNvSpPr txBox="1"/>
            <p:nvPr/>
          </p:nvSpPr>
          <p:spPr>
            <a:xfrm>
              <a:off x="6766560" y="2933284"/>
              <a:ext cx="1767839" cy="1203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0" b="1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×</a:t>
              </a:r>
              <a:endParaRPr lang="en-US" sz="6000" b="1" dirty="0">
                <a:solidFill>
                  <a:srgbClr val="FF0000"/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:a16="http://schemas.microsoft.com/office/drawing/2014/main" id="{FF40DAA6-130C-C221-0184-0126E9805F77}"/>
              </a:ext>
            </a:extLst>
          </p:cNvPr>
          <p:cNvGrpSpPr/>
          <p:nvPr/>
        </p:nvGrpSpPr>
        <p:grpSpPr>
          <a:xfrm>
            <a:off x="3252043" y="3446303"/>
            <a:ext cx="1491583" cy="1015664"/>
            <a:chOff x="6766560" y="2933283"/>
            <a:chExt cx="1767840" cy="1203775"/>
          </a:xfrm>
          <a:solidFill>
            <a:schemeClr val="bg1"/>
          </a:solidFill>
        </p:grpSpPr>
        <p:sp>
          <p:nvSpPr>
            <p:cNvPr id="48" name="椭圆 47">
              <a:extLst>
                <a:ext uri="{FF2B5EF4-FFF2-40B4-BE49-F238E27FC236}">
                  <a16:creationId xmlns:a16="http://schemas.microsoft.com/office/drawing/2014/main" id="{B61207FA-F17C-F1BF-E049-FC2A06973D0A}"/>
                </a:ext>
              </a:extLst>
            </p:cNvPr>
            <p:cNvSpPr/>
            <p:nvPr/>
          </p:nvSpPr>
          <p:spPr>
            <a:xfrm>
              <a:off x="6766560" y="2976880"/>
              <a:ext cx="1127760" cy="1127760"/>
            </a:xfrm>
            <a:prstGeom prst="ellipse">
              <a:avLst/>
            </a:prstGeom>
            <a:grp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文本框 48">
              <a:extLst>
                <a:ext uri="{FF2B5EF4-FFF2-40B4-BE49-F238E27FC236}">
                  <a16:creationId xmlns:a16="http://schemas.microsoft.com/office/drawing/2014/main" id="{004E84B9-13BA-56DA-09C4-7AD884EBC31B}"/>
                </a:ext>
              </a:extLst>
            </p:cNvPr>
            <p:cNvSpPr txBox="1"/>
            <p:nvPr/>
          </p:nvSpPr>
          <p:spPr>
            <a:xfrm>
              <a:off x="6766561" y="2933283"/>
              <a:ext cx="1767839" cy="1203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0" b="1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×</a:t>
              </a:r>
              <a:endParaRPr lang="en-US" sz="6000" b="1" dirty="0">
                <a:solidFill>
                  <a:srgbClr val="FF0000"/>
                </a:solidFill>
                <a:latin typeface="Comic Sans MS" panose="030F0702030302020204" pitchFamily="66" charset="0"/>
              </a:endParaRPr>
            </a:p>
          </p:txBody>
        </p:sp>
      </p:grpSp>
      <p:sp>
        <p:nvSpPr>
          <p:cNvPr id="50" name="文本框 49"/>
          <p:cNvSpPr txBox="1"/>
          <p:nvPr/>
        </p:nvSpPr>
        <p:spPr>
          <a:xfrm>
            <a:off x="1425636" y="4622267"/>
            <a:ext cx="54984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water bottle is not…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1425635" y="5351616"/>
            <a:ext cx="6842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water bottle is ____________.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771265" y="5324038"/>
            <a:ext cx="29301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 the bed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FCB56A53-C7AF-293E-5BC5-CED6D7B489D6}"/>
              </a:ext>
            </a:extLst>
          </p:cNvPr>
          <p:cNvSpPr txBox="1"/>
          <p:nvPr/>
        </p:nvSpPr>
        <p:spPr>
          <a:xfrm>
            <a:off x="4945191" y="881626"/>
            <a:ext cx="2712187" cy="584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Look and say.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CE6CFEEA-1CAE-3C2E-B9C5-A99A94063E0B}"/>
              </a:ext>
            </a:extLst>
          </p:cNvPr>
          <p:cNvGrpSpPr/>
          <p:nvPr/>
        </p:nvGrpSpPr>
        <p:grpSpPr>
          <a:xfrm>
            <a:off x="2983805" y="1064657"/>
            <a:ext cx="457046" cy="499645"/>
            <a:chOff x="2321135" y="1150902"/>
            <a:chExt cx="607919" cy="618995"/>
          </a:xfrm>
        </p:grpSpPr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BC7C48CD-4C45-6205-B3FD-ACBB77BB7E58}"/>
                </a:ext>
              </a:extLst>
            </p:cNvPr>
            <p:cNvSpPr/>
            <p:nvPr/>
          </p:nvSpPr>
          <p:spPr>
            <a:xfrm>
              <a:off x="2321135" y="1150902"/>
              <a:ext cx="444963" cy="485116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9263C391-5CD3-C852-E9F1-DC36312CF186}"/>
                </a:ext>
              </a:extLst>
            </p:cNvPr>
            <p:cNvSpPr/>
            <p:nvPr/>
          </p:nvSpPr>
          <p:spPr>
            <a:xfrm>
              <a:off x="2566836" y="1407635"/>
              <a:ext cx="362218" cy="362262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13" name="直接连接符 11">
            <a:extLst>
              <a:ext uri="{FF2B5EF4-FFF2-40B4-BE49-F238E27FC236}">
                <a16:creationId xmlns:a16="http://schemas.microsoft.com/office/drawing/2014/main" id="{EA513936-3E32-800D-7481-F90CBF7440CE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3035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9085239" y="2997367"/>
            <a:ext cx="24618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What’s this?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3A193D86-5681-6B2F-83DA-DE32CFB4B5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713" r="60351"/>
          <a:stretch/>
        </p:blipFill>
        <p:spPr>
          <a:xfrm>
            <a:off x="969886" y="3839924"/>
            <a:ext cx="1744327" cy="2008493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04FDD0AC-9BC4-7344-63AA-B93AEDA9BD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57" t="39776" r="3743" b="34230"/>
          <a:stretch/>
        </p:blipFill>
        <p:spPr>
          <a:xfrm rot="8726526">
            <a:off x="6429370" y="1902172"/>
            <a:ext cx="2028131" cy="1782696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8AA7004C-AFF7-5C91-2DE3-8EB56A6A2E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71969"/>
          <a:stretch/>
        </p:blipFill>
        <p:spPr>
          <a:xfrm rot="20928690">
            <a:off x="3316675" y="1505545"/>
            <a:ext cx="2199679" cy="1922385"/>
          </a:xfrm>
          <a:prstGeom prst="rect">
            <a:avLst/>
          </a:prstGeom>
        </p:spPr>
      </p:pic>
      <p:pic>
        <p:nvPicPr>
          <p:cNvPr id="25" name="图片 24">
            <a:extLst>
              <a:ext uri="{FF2B5EF4-FFF2-40B4-BE49-F238E27FC236}">
                <a16:creationId xmlns:a16="http://schemas.microsoft.com/office/drawing/2014/main" id="{AF8963CC-7EE7-7C43-3A60-6E49B2CA33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11951">
            <a:off x="5253015" y="3842796"/>
            <a:ext cx="1426970" cy="1689980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8C6BEBFC-14F5-6E37-30CF-65D2E85952EA}"/>
              </a:ext>
            </a:extLst>
          </p:cNvPr>
          <p:cNvSpPr txBox="1"/>
          <p:nvPr/>
        </p:nvSpPr>
        <p:spPr>
          <a:xfrm>
            <a:off x="3568011" y="902729"/>
            <a:ext cx="5472132" cy="584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 Work in pairs. Match and say.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D7FF2BF6-B5F9-5926-D265-16991BC44ED0}"/>
              </a:ext>
            </a:extLst>
          </p:cNvPr>
          <p:cNvGrpSpPr/>
          <p:nvPr/>
        </p:nvGrpSpPr>
        <p:grpSpPr>
          <a:xfrm>
            <a:off x="4556921" y="4844170"/>
            <a:ext cx="2619787" cy="715368"/>
            <a:chOff x="2549335" y="776557"/>
            <a:chExt cx="3571825" cy="715449"/>
          </a:xfrm>
        </p:grpSpPr>
        <p:sp>
          <p:nvSpPr>
            <p:cNvPr id="12" name="矩形: 圆角 11">
              <a:extLst>
                <a:ext uri="{FF2B5EF4-FFF2-40B4-BE49-F238E27FC236}">
                  <a16:creationId xmlns:a16="http://schemas.microsoft.com/office/drawing/2014/main" id="{CC459245-314C-58AF-8BC0-251EA2C0A612}"/>
                </a:ext>
              </a:extLst>
            </p:cNvPr>
            <p:cNvSpPr/>
            <p:nvPr/>
          </p:nvSpPr>
          <p:spPr>
            <a:xfrm>
              <a:off x="2549335" y="776557"/>
              <a:ext cx="3571825" cy="715449"/>
            </a:xfrm>
            <a:prstGeom prst="roundRect">
              <a:avLst/>
            </a:prstGeom>
            <a:solidFill>
              <a:schemeClr val="bg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US" sz="19000" kern="100" dirty="0">
                  <a:solidFill>
                    <a:srgbClr val="000000"/>
                  </a:solidFill>
                  <a:effectLst/>
                  <a:latin typeface="Comic Sans MS" panose="030F0702030302020204" pitchFamily="66" charset="0"/>
                  <a:ea typeface="等线" panose="02010600030101010101" pitchFamily="2" charset="-122"/>
                  <a:cs typeface="Arial" panose="020B0604020202020204" pitchFamily="34" charset="0"/>
                </a:rPr>
                <a:t> </a:t>
              </a:r>
              <a:endParaRPr lang="en-US" sz="1100" kern="100" dirty="0">
                <a:effectLst/>
                <a:ea typeface="等线" panose="0201060003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13" name="文本框 2">
              <a:extLst>
                <a:ext uri="{FF2B5EF4-FFF2-40B4-BE49-F238E27FC236}">
                  <a16:creationId xmlns:a16="http://schemas.microsoft.com/office/drawing/2014/main" id="{14D73289-2E55-CBE3-4C64-9635DBB59768}"/>
                </a:ext>
              </a:extLst>
            </p:cNvPr>
            <p:cNvSpPr txBox="1"/>
            <p:nvPr/>
          </p:nvSpPr>
          <p:spPr>
            <a:xfrm>
              <a:off x="2767165" y="858071"/>
              <a:ext cx="2950983" cy="552420"/>
            </a:xfrm>
            <a:prstGeom prst="rect">
              <a:avLst/>
            </a:prstGeom>
            <a:noFill/>
            <a:ln w="6350">
              <a:noFill/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  <a:buNone/>
              </a:pPr>
              <a:r>
                <a:rPr lang="en-US" sz="2800" kern="100" dirty="0">
                  <a:solidFill>
                    <a:srgbClr val="000000"/>
                  </a:solidFill>
                  <a:latin typeface="Times New Roman" panose="02020603050405020304" pitchFamily="18" charset="0"/>
                  <a:ea typeface="等线" panose="02010600030101010101" pitchFamily="2" charset="-122"/>
                  <a:cs typeface="Times New Roman" panose="02020603050405020304" pitchFamily="18" charset="0"/>
                </a:rPr>
                <a:t>water bottle</a:t>
              </a:r>
              <a:r>
                <a:rPr lang="en-US" sz="2800" kern="1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等线" panose="02010600030101010101" pitchFamily="2" charset="-122"/>
                  <a:cs typeface="Times New Roman" panose="02020603050405020304" pitchFamily="18" charset="0"/>
                </a:rPr>
                <a:t> </a:t>
              </a:r>
              <a:endParaRPr lang="en-US" sz="2800" kern="100" dirty="0">
                <a:effectLst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endParaRPr>
            </a:p>
            <a:p>
              <a:pPr algn="just">
                <a:lnSpc>
                  <a:spcPct val="107000"/>
                </a:lnSpc>
                <a:spcAft>
                  <a:spcPts val="800"/>
                </a:spcAft>
              </a:pPr>
              <a:r>
                <a:rPr lang="en-US" sz="5400" kern="100" dirty="0">
                  <a:effectLst/>
                  <a:latin typeface="等线" panose="02010600030101010101" pitchFamily="2" charset="-122"/>
                  <a:ea typeface="等线" panose="02010600030101010101" pitchFamily="2" charset="-122"/>
                  <a:cs typeface="Arial" panose="020B0604020202020204" pitchFamily="34" charset="0"/>
                </a:rPr>
                <a:t> </a:t>
              </a: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8E59891A-E02F-0EE4-F4A4-7184F95F34BB}"/>
              </a:ext>
            </a:extLst>
          </p:cNvPr>
          <p:cNvGrpSpPr/>
          <p:nvPr/>
        </p:nvGrpSpPr>
        <p:grpSpPr>
          <a:xfrm>
            <a:off x="2983805" y="1064657"/>
            <a:ext cx="457046" cy="499645"/>
            <a:chOff x="2321135" y="1150902"/>
            <a:chExt cx="607919" cy="618995"/>
          </a:xfrm>
        </p:grpSpPr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D91AA35D-40C0-D215-D48E-B05C017D20B7}"/>
                </a:ext>
              </a:extLst>
            </p:cNvPr>
            <p:cNvSpPr/>
            <p:nvPr/>
          </p:nvSpPr>
          <p:spPr>
            <a:xfrm>
              <a:off x="2321135" y="1150902"/>
              <a:ext cx="444963" cy="485116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09A18704-7AA2-D846-3A7F-0D37E0AD69EE}"/>
                </a:ext>
              </a:extLst>
            </p:cNvPr>
            <p:cNvSpPr/>
            <p:nvPr/>
          </p:nvSpPr>
          <p:spPr>
            <a:xfrm>
              <a:off x="2566836" y="1407635"/>
              <a:ext cx="362218" cy="362262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18" name="直接连接符 11">
            <a:extLst>
              <a:ext uri="{FF2B5EF4-FFF2-40B4-BE49-F238E27FC236}">
                <a16:creationId xmlns:a16="http://schemas.microsoft.com/office/drawing/2014/main" id="{05DB08A2-3ACF-FF16-B997-82F3DABFE08C}"/>
              </a:ext>
            </a:extLst>
          </p:cNvPr>
          <p:cNvCxnSpPr>
            <a:cxnSpLocks/>
          </p:cNvCxnSpPr>
          <p:nvPr/>
        </p:nvCxnSpPr>
        <p:spPr>
          <a:xfrm flipV="1">
            <a:off x="3525708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图片 1">
            <a:extLst>
              <a:ext uri="{FF2B5EF4-FFF2-40B4-BE49-F238E27FC236}">
                <a16:creationId xmlns:a16="http://schemas.microsoft.com/office/drawing/2014/main" id="{A8C06790-7224-69BD-5B29-D2DE9560D9C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42" b="99819" l="771" r="97881">
                        <a14:foregroundMark x1="84035" y1="63397" x2="87091" y2="63718"/>
                        <a14:foregroundMark x1="63006" y1="61191" x2="65114" y2="61412"/>
                        <a14:foregroundMark x1="87091" y1="63718" x2="96146" y2="74910"/>
                        <a14:foregroundMark x1="91908" y1="74007" x2="89788" y2="89350"/>
                        <a14:foregroundMark x1="74759" y1="5235" x2="43545" y2="21300"/>
                        <a14:foregroundMark x1="82081" y1="13177" x2="95761" y2="30686"/>
                        <a14:foregroundMark x1="95183" y1="9025" x2="98073" y2="31408"/>
                        <a14:foregroundMark x1="98073" y1="31408" x2="97881" y2="31588"/>
                        <a14:foregroundMark x1="93449" y1="13538" x2="95761" y2="6859"/>
                        <a14:foregroundMark x1="93064" y1="5415" x2="82852" y2="5957"/>
                        <a14:foregroundMark x1="81310" y1="7220" x2="61464" y2="23466"/>
                        <a14:foregroundMark x1="61464" y1="23466" x2="55491" y2="23285"/>
                        <a14:foregroundMark x1="60886" y1="14260" x2="38343" y2="46931"/>
                        <a14:foregroundMark x1="42967" y1="43141" x2="37958" y2="72383"/>
                        <a14:foregroundMark x1="37958" y1="72383" x2="29865" y2="59747"/>
                        <a14:foregroundMark x1="38150" y1="43502" x2="37765" y2="71661"/>
                        <a14:foregroundMark x1="37765" y1="71661" x2="40077" y2="52347"/>
                        <a14:foregroundMark x1="41233" y1="48014" x2="37187" y2="70217"/>
                        <a14:foregroundMark x1="36224" y1="57040" x2="42967" y2="70578"/>
                        <a14:foregroundMark x1="45665" y1="41697" x2="37765" y2="68231"/>
                        <a14:foregroundMark x1="37765" y1="68231" x2="44316" y2="67329"/>
                        <a14:foregroundMark x1="43353" y1="38087" x2="39692" y2="62455"/>
                        <a14:foregroundMark x1="39692" y1="62455" x2="45665" y2="51625"/>
                        <a14:foregroundMark x1="31021" y1="35560" x2="8285" y2="21841"/>
                        <a14:foregroundMark x1="8285" y1="21841" x2="1156" y2="30866"/>
                        <a14:foregroundMark x1="25819" y1="27617" x2="48748" y2="13718"/>
                        <a14:foregroundMark x1="48748" y1="13718" x2="78613" y2="8845"/>
                        <a14:foregroundMark x1="78613" y1="8845" x2="78613" y2="10289"/>
                        <a14:foregroundMark x1="72254" y1="9747" x2="35838" y2="16606"/>
                        <a14:foregroundMark x1="35838" y1="16606" x2="41618" y2="8484"/>
                        <a14:foregroundMark x1="41426" y1="8664" x2="36609" y2="36282"/>
                        <a14:foregroundMark x1="36609" y1="36282" x2="44894" y2="25271"/>
                        <a14:foregroundMark x1="49518" y1="19134" x2="42775" y2="33394"/>
                        <a14:foregroundMark x1="48555" y1="21841" x2="35645" y2="55957"/>
                        <a14:foregroundMark x1="35645" y1="55957" x2="11561" y2="51805"/>
                        <a14:foregroundMark x1="11561" y1="51805" x2="15992" y2="69134"/>
                        <a14:foregroundMark x1="21965" y1="43682" x2="29672" y2="55957"/>
                        <a14:foregroundMark x1="33333" y1="41516" x2="28516" y2="72924"/>
                        <a14:foregroundMark x1="28516" y1="72924" x2="26975" y2="40072"/>
                        <a14:foregroundMark x1="26975" y1="40072" x2="39884" y2="16426"/>
                        <a14:foregroundMark x1="39884" y1="16426" x2="24663" y2="8123"/>
                        <a14:foregroundMark x1="19268" y1="6498" x2="15029" y2="57942"/>
                        <a14:foregroundMark x1="15029" y1="57942" x2="17726" y2="79964"/>
                        <a14:foregroundMark x1="17726" y1="79964" x2="44316" y2="89892"/>
                        <a14:foregroundMark x1="44316" y1="89892" x2="45087" y2="88628"/>
                        <a14:foregroundMark x1="45279" y1="87365" x2="27938" y2="69314"/>
                        <a14:foregroundMark x1="27938" y1="69314" x2="28131" y2="61372"/>
                        <a14:foregroundMark x1="25626" y1="59386" x2="19268" y2="65343"/>
                        <a14:foregroundMark x1="19653" y1="62274" x2="35067" y2="83935"/>
                        <a14:foregroundMark x1="35067" y1="83935" x2="8478" y2="93863"/>
                        <a14:foregroundMark x1="14066" y1="96390" x2="44509" y2="93863"/>
                        <a14:foregroundMark x1="44509" y1="93863" x2="16570" y2="91877"/>
                        <a14:foregroundMark x1="16570" y1="91877" x2="17534" y2="91697"/>
                        <a14:foregroundMark x1="23121" y1="91697" x2="48555" y2="92780"/>
                        <a14:foregroundMark x1="48555" y1="92780" x2="71484" y2="92419"/>
                        <a14:foregroundMark x1="38728" y1="71841" x2="57225" y2="89170"/>
                        <a14:foregroundMark x1="57225" y1="89170" x2="56647" y2="88809"/>
                        <a14:foregroundMark x1="52216" y1="87726" x2="48170" y2="79422"/>
                        <a14:foregroundMark x1="53950" y1="88809" x2="89788" y2="93321"/>
                        <a14:foregroundMark x1="96532" y1="88448" x2="93449" y2="98195"/>
                        <a14:foregroundMark x1="94798" y1="96209" x2="5780" y2="98195"/>
                        <a14:foregroundMark x1="5780" y1="98195" x2="4239" y2="16968"/>
                        <a14:foregroundMark x1="4239" y1="16968" x2="21387" y2="1805"/>
                        <a14:foregroundMark x1="21387" y1="1805" x2="97303" y2="7040"/>
                        <a14:foregroundMark x1="12139" y1="1986" x2="51638" y2="542"/>
                        <a14:foregroundMark x1="31985" y1="1805" x2="70713" y2="903"/>
                        <a14:foregroundMark x1="70713" y1="903" x2="75530" y2="1083"/>
                        <a14:foregroundMark x1="62813" y1="2166" x2="84586" y2="1444"/>
                        <a14:foregroundMark x1="77457" y1="2347" x2="91908" y2="1264"/>
                        <a14:foregroundMark x1="89017" y1="1805" x2="96917" y2="1805"/>
                        <a14:foregroundMark x1="94990" y1="1625" x2="96339" y2="903"/>
                        <a14:foregroundMark x1="92678" y1="903" x2="96339" y2="1264"/>
                        <a14:foregroundMark x1="96724" y1="1444" x2="97110" y2="8664"/>
                        <a14:foregroundMark x1="2312" y1="903" x2="2505" y2="31949"/>
                        <a14:foregroundMark x1="2505" y1="32310" x2="4239" y2="98736"/>
                        <a14:foregroundMark x1="2119" y1="35921" x2="5395" y2="99278"/>
                        <a14:foregroundMark x1="4046" y1="99819" x2="5780" y2="99819"/>
                        <a14:foregroundMark x1="6936" y1="98736" x2="37187" y2="96931"/>
                        <a14:foregroundMark x1="37187" y1="96931" x2="64740" y2="97292"/>
                        <a14:foregroundMark x1="64740" y1="97292" x2="92100" y2="95848"/>
                        <a14:foregroundMark x1="82659" y1="96390" x2="49326" y2="98556"/>
                        <a14:foregroundMark x1="64740" y1="98736" x2="27553" y2="97834"/>
                        <a14:foregroundMark x1="24663" y1="98736" x2="2697" y2="97292"/>
                        <a14:backgroundMark x1="71098" y1="46029" x2="66281" y2="36282"/>
                        <a14:backgroundMark x1="68979" y1="35199" x2="63391" y2="42238"/>
                        <a14:backgroundMark x1="65125" y1="40433" x2="64740" y2="39892"/>
                        <a14:backgroundMark x1="65703" y1="38267" x2="64162" y2="59567"/>
                        <a14:backgroundMark x1="65125" y1="58123" x2="78035" y2="64079"/>
                        <a14:backgroundMark x1="80154" y1="63718" x2="82659" y2="62816"/>
                        <a14:backgroundMark x1="80154" y1="62996" x2="83622" y2="63899"/>
                        <a14:backgroundMark x1="78227" y1="62996" x2="78227" y2="62996"/>
                        <a14:backgroundMark x1="79576" y1="62996" x2="79576" y2="62996"/>
                        <a14:backgroundMark x1="79191" y1="63357" x2="79191" y2="63357"/>
                        <a14:backgroundMark x1="79191" y1="62635" x2="80925" y2="63357"/>
                        <a14:backgroundMark x1="84200" y1="63357" x2="84200" y2="63357"/>
                        <a14:backgroundMark x1="83815" y1="63718" x2="83815" y2="63718"/>
                        <a14:backgroundMark x1="84200" y1="63718" x2="84200" y2="63718"/>
                        <a14:backgroundMark x1="84586" y1="63357" x2="84586" y2="633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8830">
            <a:off x="1317529" y="2066204"/>
            <a:ext cx="1417243" cy="1512818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744CF3A8-B69C-099A-66D5-AC0D6F422AD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81" b="98556" l="0" r="99719">
                        <a14:foregroundMark x1="9677" y1="46931" x2="9537" y2="42058"/>
                        <a14:foregroundMark x1="9958" y1="37906" x2="5750" y2="35018"/>
                        <a14:foregroundMark x1="2117" y1="56040" x2="1403" y2="58664"/>
                        <a14:foregroundMark x1="7153" y1="37545" x2="2845" y2="53369"/>
                        <a14:foregroundMark x1="28050" y1="52166" x2="70547" y2="59567"/>
                        <a14:foregroundMark x1="28892" y1="6318" x2="30856" y2="14801"/>
                        <a14:foregroundMark x1="30856" y1="12274" x2="66339" y2="14260"/>
                        <a14:foregroundMark x1="66339" y1="14260" x2="74755" y2="43321"/>
                        <a14:foregroundMark x1="74755" y1="43321" x2="83731" y2="39350"/>
                        <a14:foregroundMark x1="81767" y1="31949" x2="70266" y2="59747"/>
                        <a14:foregroundMark x1="70266" y1="59747" x2="59046" y2="49639"/>
                        <a14:foregroundMark x1="27630" y1="90433" x2="81206" y2="98375"/>
                        <a14:foregroundMark x1="81206" y1="98375" x2="98317" y2="75993"/>
                        <a14:foregroundMark x1="98317" y1="75993" x2="98317" y2="73466"/>
                        <a14:foregroundMark x1="87237" y1="75271" x2="62412" y2="84477"/>
                        <a14:foregroundMark x1="62412" y1="84477" x2="53436" y2="63899"/>
                        <a14:foregroundMark x1="59888" y1="50722" x2="72090" y2="31047"/>
                        <a14:foregroundMark x1="34642" y1="29422" x2="75877" y2="28700"/>
                        <a14:foregroundMark x1="75877" y1="28700" x2="66480" y2="61011"/>
                        <a14:foregroundMark x1="66480" y1="61011" x2="67742" y2="91697"/>
                        <a14:foregroundMark x1="67742" y1="91697" x2="68163" y2="91697"/>
                        <a14:foregroundMark x1="64095" y1="71300" x2="59327" y2="53610"/>
                        <a14:foregroundMark x1="53576" y1="44404" x2="53576" y2="40614"/>
                        <a14:foregroundMark x1="59046" y1="34838" x2="47405" y2="66606"/>
                        <a14:foregroundMark x1="47405" y1="66606" x2="47686" y2="55054"/>
                        <a14:foregroundMark x1="58766" y1="29242" x2="52314" y2="30866"/>
                        <a14:foregroundMark x1="35905" y1="15343" x2="51473" y2="29422"/>
                        <a14:foregroundMark x1="40112" y1="23285" x2="61851" y2="22744"/>
                        <a14:foregroundMark x1="55540" y1="21661" x2="80926" y2="8303"/>
                        <a14:foregroundMark x1="80926" y1="8303" x2="82188" y2="8303"/>
                        <a14:foregroundMark x1="82188" y1="8303" x2="79383" y2="48736"/>
                        <a14:foregroundMark x1="79383" y1="48736" x2="79523" y2="48556"/>
                        <a14:foregroundMark x1="77419" y1="19314" x2="81066" y2="55235"/>
                        <a14:foregroundMark x1="81066" y1="55235" x2="63394" y2="75993"/>
                        <a14:foregroundMark x1="63394" y1="75993" x2="85133" y2="61913"/>
                        <a14:foregroundMark x1="85133" y1="61913" x2="88920" y2="52708"/>
                        <a14:foregroundMark x1="87377" y1="43141" x2="81907" y2="65704"/>
                        <a14:foregroundMark x1="85414" y1="21841" x2="89762" y2="26895"/>
                        <a14:foregroundMark x1="88920" y1="20939" x2="90463" y2="61552"/>
                        <a14:foregroundMark x1="90463" y1="61552" x2="77840" y2="88989"/>
                        <a14:foregroundMark x1="77840" y1="88989" x2="65358" y2="91516"/>
                        <a14:foregroundMark x1="69565" y1="91697" x2="45722" y2="77437"/>
                        <a14:foregroundMark x1="45722" y1="77437" x2="46985" y2="47112"/>
                        <a14:foregroundMark x1="46985" y1="47112" x2="47686" y2="48195"/>
                        <a14:foregroundMark x1="41795" y1="90072" x2="47966" y2="87004"/>
                        <a14:foregroundMark x1="65638" y1="85921" x2="77980" y2="92960"/>
                        <a14:foregroundMark x1="75877" y1="94043" x2="92006" y2="66065"/>
                        <a14:foregroundMark x1="92006" y1="66065" x2="91725" y2="34657"/>
                        <a14:foregroundMark x1="91725" y1="34657" x2="60168" y2="11733"/>
                        <a14:foregroundMark x1="60168" y1="11733" x2="68583" y2="9206"/>
                        <a14:foregroundMark x1="30014" y1="4693" x2="39972" y2="4513"/>
                        <a14:foregroundMark x1="29032" y1="3610" x2="74334" y2="4152"/>
                        <a14:foregroundMark x1="74194" y1="4152" x2="87377" y2="7220"/>
                        <a14:foregroundMark x1="87377" y1="5415" x2="87938" y2="46570"/>
                        <a14:foregroundMark x1="89060" y1="5415" x2="93689" y2="52888"/>
                        <a14:foregroundMark x1="91445" y1="5596" x2="92987" y2="57220"/>
                        <a14:foregroundMark x1="92987" y1="57220" x2="84151" y2="88989"/>
                        <a14:foregroundMark x1="84151" y1="88989" x2="90884" y2="90072"/>
                        <a14:foregroundMark x1="91164" y1="87726" x2="93969" y2="50542"/>
                        <a14:foregroundMark x1="93548" y1="19495" x2="96073" y2="76354"/>
                        <a14:foregroundMark x1="96353" y1="77978" x2="92847" y2="93863"/>
                        <a14:foregroundMark x1="21599" y1="49819" x2="15708" y2="40253"/>
                        <a14:foregroundMark x1="17812" y1="38448" x2="11501" y2="39531"/>
                        <a14:foregroundMark x1="18654" y1="40253" x2="19215" y2="42599"/>
                        <a14:foregroundMark x1="24404" y1="48195" x2="21599" y2="45307"/>
                        <a14:foregroundMark x1="18093" y1="43141" x2="20196" y2="46390"/>
                        <a14:foregroundMark x1="16129" y1="45126" x2="16690" y2="45126"/>
                        <a14:foregroundMark x1="15708" y1="40614" x2="16269" y2="41155"/>
                        <a14:foregroundMark x1="27349" y1="2166" x2="28612" y2="9386"/>
                        <a14:foregroundMark x1="28892" y1="2527" x2="54558" y2="542"/>
                        <a14:foregroundMark x1="54558" y1="542" x2="94670" y2="1444"/>
                        <a14:foregroundMark x1="29593" y1="1625" x2="60449" y2="1805"/>
                        <a14:foregroundMark x1="50771" y1="2527" x2="33661" y2="1625"/>
                        <a14:foregroundMark x1="47125" y1="1625" x2="34502" y2="1083"/>
                        <a14:foregroundMark x1="51473" y1="722" x2="31136" y2="903"/>
                        <a14:foregroundMark x1="39551" y1="181" x2="30295" y2="1264"/>
                        <a14:foregroundMark x1="88920" y1="2888" x2="94670" y2="2347"/>
                        <a14:foregroundMark x1="96353" y1="3069" x2="96494" y2="94946"/>
                        <a14:foregroundMark x1="96494" y1="94946" x2="96213" y2="95307"/>
                        <a14:foregroundMark x1="26508" y1="89711" x2="26508" y2="96751"/>
                        <a14:foregroundMark x1="26648" y1="96751" x2="54839" y2="96931"/>
                        <a14:foregroundMark x1="54839" y1="96931" x2="90463" y2="95126"/>
                        <a14:foregroundMark x1="92707" y1="96931" x2="76438" y2="98556"/>
                        <a14:foregroundMark x1="86115" y1="98556" x2="50070" y2="98556"/>
                        <a14:foregroundMark x1="95652" y1="4152" x2="95933" y2="95487"/>
                        <a14:foregroundMark x1="99579" y1="70036" x2="98457" y2="70758"/>
                        <a14:foregroundMark x1="97475" y1="76534" x2="97616" y2="94224"/>
                        <a14:foregroundMark x1="97756" y1="86101" x2="96494" y2="97292"/>
                        <a14:foregroundMark x1="96634" y1="13718" x2="97475" y2="68051"/>
                        <a14:foregroundMark x1="99719" y1="65523" x2="98878" y2="98375"/>
                        <a14:backgroundMark x1="281" y1="48736" x2="561" y2="561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30649">
            <a:off x="7913733" y="4147715"/>
            <a:ext cx="2044260" cy="1588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321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65 -0.01828 L -0.00065 -0.01805 C -0.00651 -0.03032 -0.01159 -0.04282 -0.01784 -0.05439 C -0.02461 -0.0662 -0.0289 -0.06643 -0.03385 -0.078 C -0.03606 -0.0831 -0.03724 -0.08888 -0.03919 -0.09398 C -0.04036 -0.09675 -0.04218 -0.09907 -0.04336 -0.10185 C -0.0457 -0.10625 -0.04804 -0.11064 -0.05 -0.11527 C -0.06054 -0.14305 -0.047 -0.11666 -0.06054 -0.14305 C -0.06263 -0.14699 -0.0651 -0.15046 -0.0681 -0.1537 C -0.07122 -0.15694 -0.07304 -0.1574 -0.07552 -0.16157 C -0.08294 -0.17384 -0.07539 -0.16412 -0.08086 -0.17083 C -0.08164 -0.17268 -0.08203 -0.17453 -0.08294 -0.17615 C -0.08398 -0.178 -0.09192 -0.18958 -0.09244 -0.1905 L -0.09244 -0.19027 " pathEditMode="relative" rAng="0" ptsTypes="AAAAAAAAAAAAAA">
                                      <p:cBhvr>
                                        <p:cTn id="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96" y="-8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>
            <a:extLst>
              <a:ext uri="{FF2B5EF4-FFF2-40B4-BE49-F238E27FC236}">
                <a16:creationId xmlns:a16="http://schemas.microsoft.com/office/drawing/2014/main" id="{EE535173-8175-6B85-C5E9-D9B6589596D5}"/>
              </a:ext>
            </a:extLst>
          </p:cNvPr>
          <p:cNvGrpSpPr/>
          <p:nvPr/>
        </p:nvGrpSpPr>
        <p:grpSpPr>
          <a:xfrm>
            <a:off x="5699731" y="4001435"/>
            <a:ext cx="2791011" cy="659867"/>
            <a:chOff x="1503156" y="837481"/>
            <a:chExt cx="4560493" cy="846849"/>
          </a:xfrm>
        </p:grpSpPr>
        <p:sp>
          <p:nvSpPr>
            <p:cNvPr id="18" name="矩形: 圆角 17">
              <a:extLst>
                <a:ext uri="{FF2B5EF4-FFF2-40B4-BE49-F238E27FC236}">
                  <a16:creationId xmlns:a16="http://schemas.microsoft.com/office/drawing/2014/main" id="{943F365B-7B14-55F7-20D2-10D42EFA338B}"/>
                </a:ext>
              </a:extLst>
            </p:cNvPr>
            <p:cNvSpPr/>
            <p:nvPr/>
          </p:nvSpPr>
          <p:spPr>
            <a:xfrm>
              <a:off x="2285029" y="837481"/>
              <a:ext cx="2996750" cy="846849"/>
            </a:xfrm>
            <a:prstGeom prst="roundRect">
              <a:avLst/>
            </a:prstGeom>
            <a:solidFill>
              <a:schemeClr val="bg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US" sz="2800" kern="100" dirty="0">
                  <a:solidFill>
                    <a:srgbClr val="000000"/>
                  </a:solidFill>
                  <a:effectLst/>
                  <a:latin typeface="Comic Sans MS" panose="030F0702030302020204" pitchFamily="66" charset="0"/>
                  <a:ea typeface="等线" panose="02010600030101010101" pitchFamily="2" charset="-122"/>
                  <a:cs typeface="Arial" panose="020B0604020202020204" pitchFamily="34" charset="0"/>
                </a:rPr>
                <a:t> </a:t>
              </a:r>
              <a:endParaRPr lang="en-US" sz="2800" kern="100" dirty="0">
                <a:effectLst/>
                <a:ea typeface="等线" panose="0201060003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19" name="文本框 2">
              <a:extLst>
                <a:ext uri="{FF2B5EF4-FFF2-40B4-BE49-F238E27FC236}">
                  <a16:creationId xmlns:a16="http://schemas.microsoft.com/office/drawing/2014/main" id="{C210BD98-6D1B-5835-D14A-BB152990BE69}"/>
                </a:ext>
              </a:extLst>
            </p:cNvPr>
            <p:cNvSpPr txBox="1"/>
            <p:nvPr/>
          </p:nvSpPr>
          <p:spPr>
            <a:xfrm>
              <a:off x="1503156" y="865940"/>
              <a:ext cx="4560493" cy="789928"/>
            </a:xfrm>
            <a:prstGeom prst="rect">
              <a:avLst/>
            </a:prstGeom>
            <a:noFill/>
            <a:ln w="6350">
              <a:noFill/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  <a:buNone/>
              </a:pPr>
              <a:r>
                <a:rPr lang="en-US" sz="2800" kern="1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等线" panose="02010600030101010101" pitchFamily="2" charset="-122"/>
                  <a:cs typeface="Times New Roman" panose="02020603050405020304" pitchFamily="18" charset="0"/>
                </a:rPr>
                <a:t>bed</a:t>
              </a:r>
              <a:endParaRPr lang="en-US" sz="2800" kern="100" dirty="0">
                <a:effectLst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endParaRPr>
            </a:p>
            <a:p>
              <a:pPr algn="just">
                <a:lnSpc>
                  <a:spcPct val="107000"/>
                </a:lnSpc>
                <a:spcAft>
                  <a:spcPts val="800"/>
                </a:spcAft>
              </a:pPr>
              <a:r>
                <a:rPr lang="en-US" sz="2800" kern="100" dirty="0">
                  <a:effectLst/>
                  <a:latin typeface="等线" panose="02010600030101010101" pitchFamily="2" charset="-122"/>
                  <a:ea typeface="等线" panose="02010600030101010101" pitchFamily="2" charset="-122"/>
                  <a:cs typeface="Arial" panose="020B0604020202020204" pitchFamily="34" charset="0"/>
                </a:rPr>
                <a:t> </a:t>
              </a: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id="{CB141173-730E-023D-573F-CB94A817C75F}"/>
              </a:ext>
            </a:extLst>
          </p:cNvPr>
          <p:cNvGrpSpPr/>
          <p:nvPr/>
        </p:nvGrpSpPr>
        <p:grpSpPr>
          <a:xfrm>
            <a:off x="1492709" y="4062903"/>
            <a:ext cx="2188370" cy="763867"/>
            <a:chOff x="2336409" y="920376"/>
            <a:chExt cx="2945370" cy="763953"/>
          </a:xfrm>
        </p:grpSpPr>
        <p:sp>
          <p:nvSpPr>
            <p:cNvPr id="26" name="矩形: 圆角 25">
              <a:extLst>
                <a:ext uri="{FF2B5EF4-FFF2-40B4-BE49-F238E27FC236}">
                  <a16:creationId xmlns:a16="http://schemas.microsoft.com/office/drawing/2014/main" id="{97B66EDA-45D1-3EB9-363A-8BC8301345BE}"/>
                </a:ext>
              </a:extLst>
            </p:cNvPr>
            <p:cNvSpPr/>
            <p:nvPr/>
          </p:nvSpPr>
          <p:spPr>
            <a:xfrm>
              <a:off x="2336409" y="920376"/>
              <a:ext cx="2945370" cy="763953"/>
            </a:xfrm>
            <a:prstGeom prst="roundRect">
              <a:avLst/>
            </a:prstGeom>
            <a:solidFill>
              <a:schemeClr val="bg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US" sz="19000" kern="100" dirty="0">
                  <a:solidFill>
                    <a:srgbClr val="000000"/>
                  </a:solidFill>
                  <a:effectLst/>
                  <a:latin typeface="Comic Sans MS" panose="030F0702030302020204" pitchFamily="66" charset="0"/>
                  <a:ea typeface="等线" panose="02010600030101010101" pitchFamily="2" charset="-122"/>
                  <a:cs typeface="Arial" panose="020B0604020202020204" pitchFamily="34" charset="0"/>
                </a:rPr>
                <a:t> </a:t>
              </a:r>
              <a:endParaRPr lang="en-US" sz="1100" kern="100" dirty="0">
                <a:effectLst/>
                <a:ea typeface="等线" panose="0201060003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27" name="文本框 2">
              <a:extLst>
                <a:ext uri="{FF2B5EF4-FFF2-40B4-BE49-F238E27FC236}">
                  <a16:creationId xmlns:a16="http://schemas.microsoft.com/office/drawing/2014/main" id="{06EC0BB0-8341-43E9-5A18-34F2A56AF05E}"/>
                </a:ext>
              </a:extLst>
            </p:cNvPr>
            <p:cNvSpPr txBox="1"/>
            <p:nvPr/>
          </p:nvSpPr>
          <p:spPr>
            <a:xfrm>
              <a:off x="2653809" y="1044690"/>
              <a:ext cx="2254092" cy="557051"/>
            </a:xfrm>
            <a:prstGeom prst="rect">
              <a:avLst/>
            </a:prstGeom>
            <a:noFill/>
            <a:ln w="6350">
              <a:noFill/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  <a:buNone/>
              </a:pPr>
              <a:r>
                <a:rPr lang="en-US" sz="2800" kern="1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等线" panose="02010600030101010101" pitchFamily="2" charset="-122"/>
                  <a:cs typeface="Times New Roman" panose="02020603050405020304" pitchFamily="18" charset="0"/>
                </a:rPr>
                <a:t>schoolbag</a:t>
              </a:r>
              <a:endParaRPr lang="en-US" sz="2800" kern="100" dirty="0">
                <a:effectLst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文本框 3">
            <a:extLst>
              <a:ext uri="{FF2B5EF4-FFF2-40B4-BE49-F238E27FC236}">
                <a16:creationId xmlns:a16="http://schemas.microsoft.com/office/drawing/2014/main" id="{A045A1D5-B7ED-5206-EEC9-81DD52498990}"/>
              </a:ext>
            </a:extLst>
          </p:cNvPr>
          <p:cNvSpPr txBox="1"/>
          <p:nvPr/>
        </p:nvSpPr>
        <p:spPr>
          <a:xfrm>
            <a:off x="3537729" y="881627"/>
            <a:ext cx="5484907" cy="584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 Work in pairs. Match and say.</a:t>
            </a:r>
          </a:p>
        </p:txBody>
      </p:sp>
      <p:grpSp>
        <p:nvGrpSpPr>
          <p:cNvPr id="30" name="组合 29">
            <a:extLst>
              <a:ext uri="{FF2B5EF4-FFF2-40B4-BE49-F238E27FC236}">
                <a16:creationId xmlns:a16="http://schemas.microsoft.com/office/drawing/2014/main" id="{DB0F7F63-2FB7-A5EC-93B3-0840DD1BA11B}"/>
              </a:ext>
            </a:extLst>
          </p:cNvPr>
          <p:cNvGrpSpPr/>
          <p:nvPr/>
        </p:nvGrpSpPr>
        <p:grpSpPr>
          <a:xfrm>
            <a:off x="9242638" y="5395548"/>
            <a:ext cx="2619787" cy="715368"/>
            <a:chOff x="2549335" y="776557"/>
            <a:chExt cx="3571825" cy="715449"/>
          </a:xfrm>
        </p:grpSpPr>
        <p:sp>
          <p:nvSpPr>
            <p:cNvPr id="31" name="矩形: 圆角 30">
              <a:extLst>
                <a:ext uri="{FF2B5EF4-FFF2-40B4-BE49-F238E27FC236}">
                  <a16:creationId xmlns:a16="http://schemas.microsoft.com/office/drawing/2014/main" id="{6FEAD64E-7B9A-B0FD-111D-41804960914F}"/>
                </a:ext>
              </a:extLst>
            </p:cNvPr>
            <p:cNvSpPr/>
            <p:nvPr/>
          </p:nvSpPr>
          <p:spPr>
            <a:xfrm>
              <a:off x="2549335" y="776557"/>
              <a:ext cx="3571825" cy="715449"/>
            </a:xfrm>
            <a:prstGeom prst="roundRect">
              <a:avLst/>
            </a:prstGeom>
            <a:solidFill>
              <a:schemeClr val="bg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US" sz="19000" kern="100" dirty="0">
                  <a:solidFill>
                    <a:srgbClr val="000000"/>
                  </a:solidFill>
                  <a:effectLst/>
                  <a:latin typeface="Comic Sans MS" panose="030F0702030302020204" pitchFamily="66" charset="0"/>
                  <a:ea typeface="等线" panose="02010600030101010101" pitchFamily="2" charset="-122"/>
                  <a:cs typeface="Arial" panose="020B0604020202020204" pitchFamily="34" charset="0"/>
                </a:rPr>
                <a:t> </a:t>
              </a:r>
              <a:endParaRPr lang="en-US" sz="1100" kern="100" dirty="0">
                <a:effectLst/>
                <a:ea typeface="等线" panose="0201060003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32" name="文本框 2">
              <a:extLst>
                <a:ext uri="{FF2B5EF4-FFF2-40B4-BE49-F238E27FC236}">
                  <a16:creationId xmlns:a16="http://schemas.microsoft.com/office/drawing/2014/main" id="{90CBDF8C-E2E5-0A85-0E72-54179FDAA16E}"/>
                </a:ext>
              </a:extLst>
            </p:cNvPr>
            <p:cNvSpPr txBox="1"/>
            <p:nvPr/>
          </p:nvSpPr>
          <p:spPr>
            <a:xfrm>
              <a:off x="2767165" y="858071"/>
              <a:ext cx="2950983" cy="552420"/>
            </a:xfrm>
            <a:prstGeom prst="rect">
              <a:avLst/>
            </a:prstGeom>
            <a:noFill/>
            <a:ln w="6350">
              <a:noFill/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  <a:buNone/>
              </a:pPr>
              <a:r>
                <a:rPr lang="en-US" sz="2800" kern="100" dirty="0">
                  <a:solidFill>
                    <a:srgbClr val="000000"/>
                  </a:solidFill>
                  <a:latin typeface="Times New Roman" panose="02020603050405020304" pitchFamily="18" charset="0"/>
                  <a:ea typeface="等线" panose="02010600030101010101" pitchFamily="2" charset="-122"/>
                  <a:cs typeface="Times New Roman" panose="02020603050405020304" pitchFamily="18" charset="0"/>
                </a:rPr>
                <a:t>water bottle</a:t>
              </a:r>
              <a:r>
                <a:rPr lang="en-US" sz="2800" kern="1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等线" panose="02010600030101010101" pitchFamily="2" charset="-122"/>
                  <a:cs typeface="Times New Roman" panose="02020603050405020304" pitchFamily="18" charset="0"/>
                </a:rPr>
                <a:t> </a:t>
              </a:r>
              <a:endParaRPr lang="en-US" sz="2800" kern="100" dirty="0">
                <a:effectLst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endParaRPr>
            </a:p>
            <a:p>
              <a:pPr algn="just">
                <a:lnSpc>
                  <a:spcPct val="107000"/>
                </a:lnSpc>
                <a:spcAft>
                  <a:spcPts val="800"/>
                </a:spcAft>
              </a:pPr>
              <a:r>
                <a:rPr lang="en-US" sz="5400" kern="100" dirty="0">
                  <a:effectLst/>
                  <a:latin typeface="等线" panose="02010600030101010101" pitchFamily="2" charset="-122"/>
                  <a:ea typeface="等线" panose="02010600030101010101" pitchFamily="2" charset="-122"/>
                  <a:cs typeface="Arial" panose="020B0604020202020204" pitchFamily="34" charset="0"/>
                </a:rPr>
                <a:t> </a:t>
              </a: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:a16="http://schemas.microsoft.com/office/drawing/2014/main" id="{67C9EBAA-A38A-4566-A860-75DCDB80FFA1}"/>
              </a:ext>
            </a:extLst>
          </p:cNvPr>
          <p:cNvGrpSpPr/>
          <p:nvPr/>
        </p:nvGrpSpPr>
        <p:grpSpPr>
          <a:xfrm>
            <a:off x="2983805" y="1064657"/>
            <a:ext cx="457046" cy="499645"/>
            <a:chOff x="2321135" y="1150902"/>
            <a:chExt cx="607919" cy="618995"/>
          </a:xfrm>
        </p:grpSpPr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7C51DD59-085A-786B-596A-0FF2BAEDF2AA}"/>
                </a:ext>
              </a:extLst>
            </p:cNvPr>
            <p:cNvSpPr/>
            <p:nvPr/>
          </p:nvSpPr>
          <p:spPr>
            <a:xfrm>
              <a:off x="2321135" y="1150902"/>
              <a:ext cx="444963" cy="485116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F4E16199-ABDA-757B-731A-FACCD21B7048}"/>
                </a:ext>
              </a:extLst>
            </p:cNvPr>
            <p:cNvSpPr/>
            <p:nvPr/>
          </p:nvSpPr>
          <p:spPr>
            <a:xfrm>
              <a:off x="2566836" y="1407635"/>
              <a:ext cx="362218" cy="362262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11" name="直接连接符 11">
            <a:extLst>
              <a:ext uri="{FF2B5EF4-FFF2-40B4-BE49-F238E27FC236}">
                <a16:creationId xmlns:a16="http://schemas.microsoft.com/office/drawing/2014/main" id="{9B3CBF25-1D9E-BD8B-187A-D4BFE8CFEB2C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图片 12">
            <a:extLst>
              <a:ext uri="{FF2B5EF4-FFF2-40B4-BE49-F238E27FC236}">
                <a16:creationId xmlns:a16="http://schemas.microsoft.com/office/drawing/2014/main" id="{5CDF8F9F-1A7F-BACB-5B06-C6EE350DB9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39454">
            <a:off x="8139071" y="953651"/>
            <a:ext cx="2542252" cy="2322777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1768C70A-2D81-5886-DCB8-D2808349BD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7180095">
            <a:off x="5320415" y="1942046"/>
            <a:ext cx="2024047" cy="1780186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EACEA182-E477-0008-E1CB-0067FD01DC8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5885772">
            <a:off x="8207850" y="3680917"/>
            <a:ext cx="1743607" cy="2005758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:a16="http://schemas.microsoft.com/office/drawing/2014/main" id="{611F45A0-C718-9996-3DF2-3D5C39786D1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08687" y="3650644"/>
            <a:ext cx="2194750" cy="2219136"/>
          </a:xfrm>
          <a:prstGeom prst="rect">
            <a:avLst/>
          </a:prstGeom>
        </p:spPr>
      </p:pic>
      <p:pic>
        <p:nvPicPr>
          <p:cNvPr id="57" name="图片 56">
            <a:extLst>
              <a:ext uri="{FF2B5EF4-FFF2-40B4-BE49-F238E27FC236}">
                <a16:creationId xmlns:a16="http://schemas.microsoft.com/office/drawing/2014/main" id="{8A1F4F4F-2522-4BB3-4794-9E3227D823E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42" b="99819" l="771" r="97881">
                        <a14:foregroundMark x1="84035" y1="63397" x2="87091" y2="63718"/>
                        <a14:foregroundMark x1="63006" y1="61191" x2="65114" y2="61412"/>
                        <a14:foregroundMark x1="87091" y1="63718" x2="96146" y2="74910"/>
                        <a14:foregroundMark x1="91908" y1="74007" x2="89788" y2="89350"/>
                        <a14:foregroundMark x1="74759" y1="5235" x2="43545" y2="21300"/>
                        <a14:foregroundMark x1="82081" y1="13177" x2="95761" y2="30686"/>
                        <a14:foregroundMark x1="95183" y1="9025" x2="98073" y2="31408"/>
                        <a14:foregroundMark x1="98073" y1="31408" x2="97881" y2="31588"/>
                        <a14:foregroundMark x1="93449" y1="13538" x2="95761" y2="6859"/>
                        <a14:foregroundMark x1="93064" y1="5415" x2="82852" y2="5957"/>
                        <a14:foregroundMark x1="81310" y1="7220" x2="61464" y2="23466"/>
                        <a14:foregroundMark x1="61464" y1="23466" x2="55491" y2="23285"/>
                        <a14:foregroundMark x1="60886" y1="14260" x2="38343" y2="46931"/>
                        <a14:foregroundMark x1="42967" y1="43141" x2="37958" y2="72383"/>
                        <a14:foregroundMark x1="37958" y1="72383" x2="29865" y2="59747"/>
                        <a14:foregroundMark x1="38150" y1="43502" x2="37765" y2="71661"/>
                        <a14:foregroundMark x1="37765" y1="71661" x2="40077" y2="52347"/>
                        <a14:foregroundMark x1="41233" y1="48014" x2="37187" y2="70217"/>
                        <a14:foregroundMark x1="36224" y1="57040" x2="42967" y2="70578"/>
                        <a14:foregroundMark x1="45665" y1="41697" x2="37765" y2="68231"/>
                        <a14:foregroundMark x1="37765" y1="68231" x2="44316" y2="67329"/>
                        <a14:foregroundMark x1="43353" y1="38087" x2="39692" y2="62455"/>
                        <a14:foregroundMark x1="39692" y1="62455" x2="45665" y2="51625"/>
                        <a14:foregroundMark x1="31021" y1="35560" x2="8285" y2="21841"/>
                        <a14:foregroundMark x1="8285" y1="21841" x2="1156" y2="30866"/>
                        <a14:foregroundMark x1="25819" y1="27617" x2="48748" y2="13718"/>
                        <a14:foregroundMark x1="48748" y1="13718" x2="78613" y2="8845"/>
                        <a14:foregroundMark x1="78613" y1="8845" x2="78613" y2="10289"/>
                        <a14:foregroundMark x1="72254" y1="9747" x2="35838" y2="16606"/>
                        <a14:foregroundMark x1="35838" y1="16606" x2="41618" y2="8484"/>
                        <a14:foregroundMark x1="41426" y1="8664" x2="36609" y2="36282"/>
                        <a14:foregroundMark x1="36609" y1="36282" x2="44894" y2="25271"/>
                        <a14:foregroundMark x1="49518" y1="19134" x2="42775" y2="33394"/>
                        <a14:foregroundMark x1="48555" y1="21841" x2="35645" y2="55957"/>
                        <a14:foregroundMark x1="35645" y1="55957" x2="11561" y2="51805"/>
                        <a14:foregroundMark x1="11561" y1="51805" x2="15992" y2="69134"/>
                        <a14:foregroundMark x1="21965" y1="43682" x2="29672" y2="55957"/>
                        <a14:foregroundMark x1="33333" y1="41516" x2="28516" y2="72924"/>
                        <a14:foregroundMark x1="28516" y1="72924" x2="26975" y2="40072"/>
                        <a14:foregroundMark x1="26975" y1="40072" x2="39884" y2="16426"/>
                        <a14:foregroundMark x1="39884" y1="16426" x2="24663" y2="8123"/>
                        <a14:foregroundMark x1="19268" y1="6498" x2="15029" y2="57942"/>
                        <a14:foregroundMark x1="15029" y1="57942" x2="17726" y2="79964"/>
                        <a14:foregroundMark x1="17726" y1="79964" x2="44316" y2="89892"/>
                        <a14:foregroundMark x1="44316" y1="89892" x2="45087" y2="88628"/>
                        <a14:foregroundMark x1="45279" y1="87365" x2="27938" y2="69314"/>
                        <a14:foregroundMark x1="27938" y1="69314" x2="28131" y2="61372"/>
                        <a14:foregroundMark x1="25626" y1="59386" x2="19268" y2="65343"/>
                        <a14:foregroundMark x1="19653" y1="62274" x2="35067" y2="83935"/>
                        <a14:foregroundMark x1="35067" y1="83935" x2="8478" y2="93863"/>
                        <a14:foregroundMark x1="14066" y1="96390" x2="44509" y2="93863"/>
                        <a14:foregroundMark x1="44509" y1="93863" x2="16570" y2="91877"/>
                        <a14:foregroundMark x1="16570" y1="91877" x2="17534" y2="91697"/>
                        <a14:foregroundMark x1="23121" y1="91697" x2="48555" y2="92780"/>
                        <a14:foregroundMark x1="48555" y1="92780" x2="71484" y2="92419"/>
                        <a14:foregroundMark x1="38728" y1="71841" x2="57225" y2="89170"/>
                        <a14:foregroundMark x1="57225" y1="89170" x2="56647" y2="88809"/>
                        <a14:foregroundMark x1="52216" y1="87726" x2="48170" y2="79422"/>
                        <a14:foregroundMark x1="53950" y1="88809" x2="89788" y2="93321"/>
                        <a14:foregroundMark x1="96532" y1="88448" x2="93449" y2="98195"/>
                        <a14:foregroundMark x1="94798" y1="96209" x2="5780" y2="98195"/>
                        <a14:foregroundMark x1="5780" y1="98195" x2="4239" y2="16968"/>
                        <a14:foregroundMark x1="4239" y1="16968" x2="21387" y2="1805"/>
                        <a14:foregroundMark x1="21387" y1="1805" x2="97303" y2="7040"/>
                        <a14:foregroundMark x1="12139" y1="1986" x2="51638" y2="542"/>
                        <a14:foregroundMark x1="31985" y1="1805" x2="70713" y2="903"/>
                        <a14:foregroundMark x1="70713" y1="903" x2="75530" y2="1083"/>
                        <a14:foregroundMark x1="62813" y1="2166" x2="84586" y2="1444"/>
                        <a14:foregroundMark x1="77457" y1="2347" x2="91908" y2="1264"/>
                        <a14:foregroundMark x1="89017" y1="1805" x2="96917" y2="1805"/>
                        <a14:foregroundMark x1="94990" y1="1625" x2="96339" y2="903"/>
                        <a14:foregroundMark x1="92678" y1="903" x2="96339" y2="1264"/>
                        <a14:foregroundMark x1="96724" y1="1444" x2="97110" y2="8664"/>
                        <a14:foregroundMark x1="2312" y1="903" x2="2505" y2="31949"/>
                        <a14:foregroundMark x1="2505" y1="32310" x2="4239" y2="98736"/>
                        <a14:foregroundMark x1="2119" y1="35921" x2="5395" y2="99278"/>
                        <a14:foregroundMark x1="4046" y1="99819" x2="5780" y2="99819"/>
                        <a14:foregroundMark x1="6936" y1="98736" x2="37187" y2="96931"/>
                        <a14:foregroundMark x1="37187" y1="96931" x2="64740" y2="97292"/>
                        <a14:foregroundMark x1="64740" y1="97292" x2="92100" y2="95848"/>
                        <a14:foregroundMark x1="82659" y1="96390" x2="49326" y2="98556"/>
                        <a14:foregroundMark x1="64740" y1="98736" x2="27553" y2="97834"/>
                        <a14:foregroundMark x1="24663" y1="98736" x2="2697" y2="97292"/>
                        <a14:backgroundMark x1="71098" y1="46029" x2="66281" y2="36282"/>
                        <a14:backgroundMark x1="68979" y1="35199" x2="63391" y2="42238"/>
                        <a14:backgroundMark x1="65125" y1="40433" x2="64740" y2="39892"/>
                        <a14:backgroundMark x1="65703" y1="38267" x2="64162" y2="59567"/>
                        <a14:backgroundMark x1="65125" y1="58123" x2="78035" y2="64079"/>
                        <a14:backgroundMark x1="80154" y1="63718" x2="82659" y2="62816"/>
                        <a14:backgroundMark x1="80154" y1="62996" x2="83622" y2="63899"/>
                        <a14:backgroundMark x1="78227" y1="62996" x2="78227" y2="62996"/>
                        <a14:backgroundMark x1="79576" y1="62996" x2="79576" y2="62996"/>
                        <a14:backgroundMark x1="79191" y1="63357" x2="79191" y2="63357"/>
                        <a14:backgroundMark x1="79191" y1="62635" x2="80925" y2="63357"/>
                        <a14:backgroundMark x1="84200" y1="63357" x2="84200" y2="63357"/>
                        <a14:backgroundMark x1="83815" y1="63718" x2="83815" y2="63718"/>
                        <a14:backgroundMark x1="84200" y1="63718" x2="84200" y2="63718"/>
                        <a14:backgroundMark x1="84586" y1="63357" x2="84586" y2="633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8830">
            <a:off x="2418837" y="2208339"/>
            <a:ext cx="1499384" cy="1600498"/>
          </a:xfrm>
          <a:prstGeom prst="rect">
            <a:avLst/>
          </a:prstGeom>
        </p:spPr>
      </p:pic>
      <p:pic>
        <p:nvPicPr>
          <p:cNvPr id="59" name="图片 58">
            <a:extLst>
              <a:ext uri="{FF2B5EF4-FFF2-40B4-BE49-F238E27FC236}">
                <a16:creationId xmlns:a16="http://schemas.microsoft.com/office/drawing/2014/main" id="{43736FB1-0A09-3EA5-4A17-1667D645869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81" b="98556" l="0" r="99719">
                        <a14:foregroundMark x1="9677" y1="46931" x2="9537" y2="42058"/>
                        <a14:foregroundMark x1="9958" y1="37906" x2="5750" y2="35018"/>
                        <a14:foregroundMark x1="2117" y1="56040" x2="1403" y2="58664"/>
                        <a14:foregroundMark x1="7153" y1="37545" x2="2845" y2="53369"/>
                        <a14:foregroundMark x1="28050" y1="52166" x2="70547" y2="59567"/>
                        <a14:foregroundMark x1="28892" y1="6318" x2="30856" y2="14801"/>
                        <a14:foregroundMark x1="30856" y1="12274" x2="66339" y2="14260"/>
                        <a14:foregroundMark x1="66339" y1="14260" x2="74755" y2="43321"/>
                        <a14:foregroundMark x1="74755" y1="43321" x2="83731" y2="39350"/>
                        <a14:foregroundMark x1="81767" y1="31949" x2="70266" y2="59747"/>
                        <a14:foregroundMark x1="70266" y1="59747" x2="59046" y2="49639"/>
                        <a14:foregroundMark x1="27630" y1="90433" x2="81206" y2="98375"/>
                        <a14:foregroundMark x1="81206" y1="98375" x2="98317" y2="75993"/>
                        <a14:foregroundMark x1="98317" y1="75993" x2="98317" y2="73466"/>
                        <a14:foregroundMark x1="87237" y1="75271" x2="62412" y2="84477"/>
                        <a14:foregroundMark x1="62412" y1="84477" x2="53436" y2="63899"/>
                        <a14:foregroundMark x1="59888" y1="50722" x2="72090" y2="31047"/>
                        <a14:foregroundMark x1="34642" y1="29422" x2="75877" y2="28700"/>
                        <a14:foregroundMark x1="75877" y1="28700" x2="66480" y2="61011"/>
                        <a14:foregroundMark x1="66480" y1="61011" x2="67742" y2="91697"/>
                        <a14:foregroundMark x1="67742" y1="91697" x2="68163" y2="91697"/>
                        <a14:foregroundMark x1="64095" y1="71300" x2="59327" y2="53610"/>
                        <a14:foregroundMark x1="53576" y1="44404" x2="53576" y2="40614"/>
                        <a14:foregroundMark x1="59046" y1="34838" x2="47405" y2="66606"/>
                        <a14:foregroundMark x1="47405" y1="66606" x2="47686" y2="55054"/>
                        <a14:foregroundMark x1="58766" y1="29242" x2="52314" y2="30866"/>
                        <a14:foregroundMark x1="35905" y1="15343" x2="51473" y2="29422"/>
                        <a14:foregroundMark x1="40112" y1="23285" x2="61851" y2="22744"/>
                        <a14:foregroundMark x1="55540" y1="21661" x2="80926" y2="8303"/>
                        <a14:foregroundMark x1="80926" y1="8303" x2="82188" y2="8303"/>
                        <a14:foregroundMark x1="82188" y1="8303" x2="79383" y2="48736"/>
                        <a14:foregroundMark x1="79383" y1="48736" x2="79523" y2="48556"/>
                        <a14:foregroundMark x1="77419" y1="19314" x2="81066" y2="55235"/>
                        <a14:foregroundMark x1="81066" y1="55235" x2="63394" y2="75993"/>
                        <a14:foregroundMark x1="63394" y1="75993" x2="85133" y2="61913"/>
                        <a14:foregroundMark x1="85133" y1="61913" x2="88920" y2="52708"/>
                        <a14:foregroundMark x1="87377" y1="43141" x2="81907" y2="65704"/>
                        <a14:foregroundMark x1="85414" y1="21841" x2="89762" y2="26895"/>
                        <a14:foregroundMark x1="88920" y1="20939" x2="90463" y2="61552"/>
                        <a14:foregroundMark x1="90463" y1="61552" x2="77840" y2="88989"/>
                        <a14:foregroundMark x1="77840" y1="88989" x2="65358" y2="91516"/>
                        <a14:foregroundMark x1="69565" y1="91697" x2="45722" y2="77437"/>
                        <a14:foregroundMark x1="45722" y1="77437" x2="46985" y2="47112"/>
                        <a14:foregroundMark x1="46985" y1="47112" x2="47686" y2="48195"/>
                        <a14:foregroundMark x1="41795" y1="90072" x2="47966" y2="87004"/>
                        <a14:foregroundMark x1="65638" y1="85921" x2="77980" y2="92960"/>
                        <a14:foregroundMark x1="75877" y1="94043" x2="92006" y2="66065"/>
                        <a14:foregroundMark x1="92006" y1="66065" x2="91725" y2="34657"/>
                        <a14:foregroundMark x1="91725" y1="34657" x2="60168" y2="11733"/>
                        <a14:foregroundMark x1="60168" y1="11733" x2="68583" y2="9206"/>
                        <a14:foregroundMark x1="30014" y1="4693" x2="39972" y2="4513"/>
                        <a14:foregroundMark x1="29032" y1="3610" x2="74334" y2="4152"/>
                        <a14:foregroundMark x1="74194" y1="4152" x2="87377" y2="7220"/>
                        <a14:foregroundMark x1="87377" y1="5415" x2="87938" y2="46570"/>
                        <a14:foregroundMark x1="89060" y1="5415" x2="93689" y2="52888"/>
                        <a14:foregroundMark x1="91445" y1="5596" x2="92987" y2="57220"/>
                        <a14:foregroundMark x1="92987" y1="57220" x2="84151" y2="88989"/>
                        <a14:foregroundMark x1="84151" y1="88989" x2="90884" y2="90072"/>
                        <a14:foregroundMark x1="91164" y1="87726" x2="93969" y2="50542"/>
                        <a14:foregroundMark x1="93548" y1="19495" x2="96073" y2="76354"/>
                        <a14:foregroundMark x1="96353" y1="77978" x2="92847" y2="93863"/>
                        <a14:foregroundMark x1="21599" y1="49819" x2="15708" y2="40253"/>
                        <a14:foregroundMark x1="17812" y1="38448" x2="11501" y2="39531"/>
                        <a14:foregroundMark x1="18654" y1="40253" x2="19215" y2="42599"/>
                        <a14:foregroundMark x1="24404" y1="48195" x2="21599" y2="45307"/>
                        <a14:foregroundMark x1="18093" y1="43141" x2="20196" y2="46390"/>
                        <a14:foregroundMark x1="16129" y1="45126" x2="16690" y2="45126"/>
                        <a14:foregroundMark x1="15708" y1="40614" x2="16269" y2="41155"/>
                        <a14:foregroundMark x1="27349" y1="2166" x2="28612" y2="9386"/>
                        <a14:foregroundMark x1="28892" y1="2527" x2="54558" y2="542"/>
                        <a14:foregroundMark x1="54558" y1="542" x2="94670" y2="1444"/>
                        <a14:foregroundMark x1="29593" y1="1625" x2="60449" y2="1805"/>
                        <a14:foregroundMark x1="50771" y1="2527" x2="33661" y2="1625"/>
                        <a14:foregroundMark x1="47125" y1="1625" x2="34502" y2="1083"/>
                        <a14:foregroundMark x1="51473" y1="722" x2="31136" y2="903"/>
                        <a14:foregroundMark x1="39551" y1="181" x2="30295" y2="1264"/>
                        <a14:foregroundMark x1="88920" y1="2888" x2="94670" y2="2347"/>
                        <a14:foregroundMark x1="96353" y1="3069" x2="96494" y2="94946"/>
                        <a14:foregroundMark x1="96494" y1="94946" x2="96213" y2="95307"/>
                        <a14:foregroundMark x1="26508" y1="89711" x2="26508" y2="96751"/>
                        <a14:foregroundMark x1="26648" y1="96751" x2="54839" y2="96931"/>
                        <a14:foregroundMark x1="54839" y1="96931" x2="90463" y2="95126"/>
                        <a14:foregroundMark x1="92707" y1="96931" x2="76438" y2="98556"/>
                        <a14:foregroundMark x1="86115" y1="98556" x2="50070" y2="98556"/>
                        <a14:foregroundMark x1="95652" y1="4152" x2="95933" y2="95487"/>
                        <a14:foregroundMark x1="99579" y1="70036" x2="98457" y2="70758"/>
                        <a14:foregroundMark x1="97475" y1="76534" x2="97616" y2="94224"/>
                        <a14:foregroundMark x1="97756" y1="86101" x2="96494" y2="97292"/>
                        <a14:foregroundMark x1="96634" y1="13718" x2="97475" y2="68051"/>
                        <a14:foregroundMark x1="99719" y1="65523" x2="98878" y2="98375"/>
                        <a14:backgroundMark x1="281" y1="48736" x2="561" y2="561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5747">
            <a:off x="4458904" y="3650644"/>
            <a:ext cx="2044260" cy="1588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548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742 -0.1162 L -0.05742 -0.11597 C -0.05651 -0.11875 -0.05547 -0.12106 -0.05456 -0.12361 C -0.04818 -0.14097 -0.04883 -0.14583 -0.04219 -0.15417 C -0.04114 -0.15532 -0.04023 -0.15671 -0.03919 -0.15717 C -0.03489 -0.15949 -0.0306 -0.16088 -0.02617 -0.1625 C -0.02148 -0.16412 -0.0168 -0.16551 -0.01198 -0.16667 C -0.00729 -0.16782 -0.0026 -0.16805 0.00221 -0.16875 C 0.08633 -0.16643 0.0668 -0.16643 0.20768 -0.17083 C 0.22761 -0.17153 0.2474 -0.17407 0.26732 -0.175 C 0.28971 -0.17616 0.31224 -0.17639 0.33464 -0.17708 C 0.33724 -0.17754 0.33971 -0.17778 0.34232 -0.17824 C 0.3431 -0.17847 0.34388 -0.17917 0.34466 -0.17917 C 0.35091 -0.18032 0.37422 -0.18333 0.37891 -0.18333 L 0.47878 -0.18565 C 0.48112 -0.18588 0.48346 -0.18634 0.48581 -0.18657 C 0.49271 -0.18704 0.49961 -0.18657 0.50651 -0.18773 C 0.50833 -0.18796 0.5207 -0.19444 0.52188 -0.19491 C 0.53294 -0.20023 0.52891 -0.19884 0.53958 -0.20023 C 0.54128 -0.20092 0.5431 -0.20116 0.54479 -0.20231 C 0.5474 -0.20393 0.55052 -0.20995 0.55248 -0.2118 C 0.55417 -0.21319 0.55586 -0.21412 0.55729 -0.21597 C 0.55899 -0.21829 0.56042 -0.22153 0.56198 -0.2243 L 0.5638 -0.22754 C 0.56419 -0.22963 0.56458 -0.23171 0.56498 -0.23379 C 0.56511 -0.23518 0.56576 -0.23657 0.5655 -0.23796 C 0.56511 -0.24143 0.56393 -0.24421 0.56315 -0.24745 C 0.56289 -0.24838 0.56263 -0.25046 0.56263 -0.25023 L 0.56263 -0.25046 " pathEditMode="relative" rAng="0" ptsTypes="AAAAAAAAAAAAAAAAAAAAAAAAAAA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146" y="-6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399 -0.03125 L -0.03399 -0.03079 C -0.03711 -0.04884 -0.04037 -0.06574 -0.04323 -0.08334 C -0.04909 -0.11921 -0.04688 -0.12709 -0.05482 -0.14676 C -0.05664 -0.15139 -0.05846 -0.15602 -0.06055 -0.15996 C -0.06211 -0.16227 -0.06393 -0.16343 -0.0655 -0.16551 C -0.06706 -0.16713 -0.06849 -0.16875 -0.06966 -0.17084 C -0.0707 -0.17246 -0.07109 -0.17523 -0.07214 -0.17662 C -0.07344 -0.17801 -0.075 -0.17778 -0.0763 -0.17824 C -0.08529 -0.19074 -0.07669 -0.18009 -0.08294 -0.18611 C -0.08412 -0.18704 -0.08503 -0.18935 -0.08633 -0.18959 C -0.08893 -0.19051 -0.0918 -0.18959 -0.0944 -0.18959 L -0.0944 -0.18935 " pathEditMode="relative" rAng="0" ptsTypes="AAAAAAAAAAAAA">
                                      <p:cBhvr>
                                        <p:cTn id="14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21" y="-79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437 -0.01991 L -0.14206 -0.2474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91" y="-11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>
            <a:extLst>
              <a:ext uri="{FF2B5EF4-FFF2-40B4-BE49-F238E27FC236}">
                <a16:creationId xmlns:a16="http://schemas.microsoft.com/office/drawing/2014/main" id="{28139C4F-3DBF-6645-4E2D-50C9BE02F76D}"/>
              </a:ext>
            </a:extLst>
          </p:cNvPr>
          <p:cNvSpPr txBox="1"/>
          <p:nvPr/>
        </p:nvSpPr>
        <p:spPr>
          <a:xfrm>
            <a:off x="4724236" y="895695"/>
            <a:ext cx="3154097" cy="584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Look and answer.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C4C2372D-EC66-8581-C2A9-10B173DE0C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289"/>
          <a:stretch/>
        </p:blipFill>
        <p:spPr>
          <a:xfrm>
            <a:off x="2013018" y="1390068"/>
            <a:ext cx="1397053" cy="1772723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43DB47EF-D2BB-A086-9A99-32816F9661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77" r="32412" b="11920"/>
          <a:stretch/>
        </p:blipFill>
        <p:spPr>
          <a:xfrm>
            <a:off x="3749039" y="1649944"/>
            <a:ext cx="1285997" cy="156141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46362214-5831-FDB1-7B1D-934A1CC154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876" t="18323"/>
          <a:stretch/>
        </p:blipFill>
        <p:spPr>
          <a:xfrm>
            <a:off x="5623552" y="1861541"/>
            <a:ext cx="944896" cy="1447895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65FB1C0F-7E16-A7A8-CF6B-B09ADB4B164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3305" y="4241521"/>
            <a:ext cx="1397053" cy="2001184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EA0CA0B5-D7E8-50DF-5287-3F815A1248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9509" y="4667826"/>
            <a:ext cx="1749581" cy="1568437"/>
          </a:xfrm>
          <a:prstGeom prst="rect">
            <a:avLst/>
          </a:prstGeom>
        </p:spPr>
      </p:pic>
      <p:sp>
        <p:nvSpPr>
          <p:cNvPr id="22" name="文本框 21">
            <a:extLst>
              <a:ext uri="{FF2B5EF4-FFF2-40B4-BE49-F238E27FC236}">
                <a16:creationId xmlns:a16="http://schemas.microsoft.com/office/drawing/2014/main" id="{21E84F94-6A21-9483-BD95-6C2B16E92839}"/>
              </a:ext>
            </a:extLst>
          </p:cNvPr>
          <p:cNvSpPr txBox="1"/>
          <p:nvPr/>
        </p:nvSpPr>
        <p:spPr>
          <a:xfrm>
            <a:off x="8452666" y="3400915"/>
            <a:ext cx="23911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What’s this?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1E1C2139-B65E-49C7-2CCB-7300204E7310}"/>
              </a:ext>
            </a:extLst>
          </p:cNvPr>
          <p:cNvGrpSpPr/>
          <p:nvPr/>
        </p:nvGrpSpPr>
        <p:grpSpPr>
          <a:xfrm>
            <a:off x="5343637" y="3431941"/>
            <a:ext cx="2078166" cy="556690"/>
            <a:chOff x="2549335" y="776557"/>
            <a:chExt cx="3571825" cy="715449"/>
          </a:xfrm>
        </p:grpSpPr>
        <p:sp>
          <p:nvSpPr>
            <p:cNvPr id="3" name="矩形: 圆角 2">
              <a:extLst>
                <a:ext uri="{FF2B5EF4-FFF2-40B4-BE49-F238E27FC236}">
                  <a16:creationId xmlns:a16="http://schemas.microsoft.com/office/drawing/2014/main" id="{2923C519-2A82-5E2E-1F81-240B280C35CD}"/>
                </a:ext>
              </a:extLst>
            </p:cNvPr>
            <p:cNvSpPr/>
            <p:nvPr/>
          </p:nvSpPr>
          <p:spPr>
            <a:xfrm>
              <a:off x="2549335" y="776557"/>
              <a:ext cx="3571825" cy="715449"/>
            </a:xfrm>
            <a:prstGeom prst="roundRect">
              <a:avLst/>
            </a:prstGeom>
            <a:solidFill>
              <a:schemeClr val="bg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US" sz="19000" kern="100" dirty="0">
                  <a:solidFill>
                    <a:srgbClr val="000000"/>
                  </a:solidFill>
                  <a:effectLst/>
                  <a:latin typeface="Comic Sans MS" panose="030F0702030302020204" pitchFamily="66" charset="0"/>
                  <a:ea typeface="等线" panose="02010600030101010101" pitchFamily="2" charset="-122"/>
                  <a:cs typeface="Arial" panose="020B0604020202020204" pitchFamily="34" charset="0"/>
                </a:rPr>
                <a:t> </a:t>
              </a:r>
              <a:endParaRPr lang="en-US" sz="1100" kern="100" dirty="0">
                <a:effectLst/>
                <a:ea typeface="等线" panose="0201060003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4" name="文本框 2">
              <a:extLst>
                <a:ext uri="{FF2B5EF4-FFF2-40B4-BE49-F238E27FC236}">
                  <a16:creationId xmlns:a16="http://schemas.microsoft.com/office/drawing/2014/main" id="{63E77C24-620F-CDE0-AF13-F25D472119A2}"/>
                </a:ext>
              </a:extLst>
            </p:cNvPr>
            <p:cNvSpPr txBox="1"/>
            <p:nvPr/>
          </p:nvSpPr>
          <p:spPr>
            <a:xfrm>
              <a:off x="2767165" y="858071"/>
              <a:ext cx="2950983" cy="552420"/>
            </a:xfrm>
            <a:prstGeom prst="rect">
              <a:avLst/>
            </a:prstGeom>
            <a:noFill/>
            <a:ln w="6350">
              <a:noFill/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  <a:buNone/>
              </a:pPr>
              <a:r>
                <a:rPr lang="en-US" sz="2400" kern="100" dirty="0">
                  <a:solidFill>
                    <a:srgbClr val="000000"/>
                  </a:solidFill>
                  <a:latin typeface="Times New Roman" panose="02020603050405020304" pitchFamily="18" charset="0"/>
                  <a:ea typeface="等线" panose="02010600030101010101" pitchFamily="2" charset="-122"/>
                  <a:cs typeface="Times New Roman" panose="02020603050405020304" pitchFamily="18" charset="0"/>
                </a:rPr>
                <a:t>water bottle</a:t>
              </a:r>
              <a:r>
                <a:rPr lang="en-US" sz="2400" kern="1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等线" panose="02010600030101010101" pitchFamily="2" charset="-122"/>
                  <a:cs typeface="Times New Roman" panose="02020603050405020304" pitchFamily="18" charset="0"/>
                </a:rPr>
                <a:t> </a:t>
              </a:r>
              <a:endParaRPr lang="en-US" sz="2400" kern="100" dirty="0">
                <a:effectLst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endParaRPr>
            </a:p>
            <a:p>
              <a:pPr algn="just">
                <a:lnSpc>
                  <a:spcPct val="107000"/>
                </a:lnSpc>
                <a:spcAft>
                  <a:spcPts val="800"/>
                </a:spcAft>
              </a:pPr>
              <a:r>
                <a:rPr lang="en-US" sz="5400" kern="100" dirty="0">
                  <a:effectLst/>
                  <a:latin typeface="等线" panose="02010600030101010101" pitchFamily="2" charset="-122"/>
                  <a:ea typeface="等线" panose="02010600030101010101" pitchFamily="2" charset="-122"/>
                  <a:cs typeface="Arial" panose="020B0604020202020204" pitchFamily="34" charset="0"/>
                </a:rPr>
                <a:t> </a:t>
              </a: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id="{20D51CE0-6FD0-0489-9E9D-FFD40A06D74D}"/>
              </a:ext>
            </a:extLst>
          </p:cNvPr>
          <p:cNvGrpSpPr/>
          <p:nvPr/>
        </p:nvGrpSpPr>
        <p:grpSpPr>
          <a:xfrm>
            <a:off x="1598140" y="3416865"/>
            <a:ext cx="1892224" cy="556689"/>
            <a:chOff x="2336409" y="920376"/>
            <a:chExt cx="2945370" cy="763953"/>
          </a:xfrm>
        </p:grpSpPr>
        <p:sp>
          <p:nvSpPr>
            <p:cNvPr id="13" name="矩形: 圆角 12">
              <a:extLst>
                <a:ext uri="{FF2B5EF4-FFF2-40B4-BE49-F238E27FC236}">
                  <a16:creationId xmlns:a16="http://schemas.microsoft.com/office/drawing/2014/main" id="{DA1D93AE-1713-574A-0F19-AEC4D37F7D2B}"/>
                </a:ext>
              </a:extLst>
            </p:cNvPr>
            <p:cNvSpPr/>
            <p:nvPr/>
          </p:nvSpPr>
          <p:spPr>
            <a:xfrm>
              <a:off x="2336409" y="920376"/>
              <a:ext cx="2945370" cy="763953"/>
            </a:xfrm>
            <a:prstGeom prst="roundRect">
              <a:avLst/>
            </a:prstGeom>
            <a:solidFill>
              <a:schemeClr val="bg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US" sz="19000" kern="100" dirty="0">
                  <a:solidFill>
                    <a:srgbClr val="000000"/>
                  </a:solidFill>
                  <a:effectLst/>
                  <a:latin typeface="Comic Sans MS" panose="030F0702030302020204" pitchFamily="66" charset="0"/>
                  <a:ea typeface="等线" panose="02010600030101010101" pitchFamily="2" charset="-122"/>
                  <a:cs typeface="Arial" panose="020B0604020202020204" pitchFamily="34" charset="0"/>
                </a:rPr>
                <a:t> </a:t>
              </a:r>
              <a:endParaRPr lang="en-US" sz="1100" kern="100" dirty="0">
                <a:effectLst/>
                <a:ea typeface="等线" panose="0201060003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14" name="文本框 2">
              <a:extLst>
                <a:ext uri="{FF2B5EF4-FFF2-40B4-BE49-F238E27FC236}">
                  <a16:creationId xmlns:a16="http://schemas.microsoft.com/office/drawing/2014/main" id="{2DF367AD-1376-A08E-E8C3-8890CE35F48B}"/>
                </a:ext>
              </a:extLst>
            </p:cNvPr>
            <p:cNvSpPr txBox="1"/>
            <p:nvPr/>
          </p:nvSpPr>
          <p:spPr>
            <a:xfrm>
              <a:off x="2653809" y="1044690"/>
              <a:ext cx="2254092" cy="557051"/>
            </a:xfrm>
            <a:prstGeom prst="rect">
              <a:avLst/>
            </a:prstGeom>
            <a:noFill/>
            <a:ln w="6350">
              <a:noFill/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  <a:buNone/>
              </a:pPr>
              <a:r>
                <a:rPr lang="en-US" sz="2400" kern="1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等线" panose="02010600030101010101" pitchFamily="2" charset="-122"/>
                  <a:cs typeface="Times New Roman" panose="02020603050405020304" pitchFamily="18" charset="0"/>
                </a:rPr>
                <a:t>schoolbag</a:t>
              </a:r>
              <a:endParaRPr lang="en-US" sz="2400" kern="100" dirty="0">
                <a:effectLst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id="{CD4E5758-C369-1E39-5D1E-230E3FBE7D70}"/>
              </a:ext>
            </a:extLst>
          </p:cNvPr>
          <p:cNvGrpSpPr/>
          <p:nvPr/>
        </p:nvGrpSpPr>
        <p:grpSpPr>
          <a:xfrm>
            <a:off x="3855439" y="3429000"/>
            <a:ext cx="1181690" cy="556690"/>
            <a:chOff x="2549335" y="776557"/>
            <a:chExt cx="3571825" cy="715449"/>
          </a:xfrm>
        </p:grpSpPr>
        <p:sp>
          <p:nvSpPr>
            <p:cNvPr id="17" name="矩形: 圆角 16">
              <a:extLst>
                <a:ext uri="{FF2B5EF4-FFF2-40B4-BE49-F238E27FC236}">
                  <a16:creationId xmlns:a16="http://schemas.microsoft.com/office/drawing/2014/main" id="{29B25E09-DF4F-5F3B-31AA-A76BBD4CFB4E}"/>
                </a:ext>
              </a:extLst>
            </p:cNvPr>
            <p:cNvSpPr/>
            <p:nvPr/>
          </p:nvSpPr>
          <p:spPr>
            <a:xfrm>
              <a:off x="2549335" y="776557"/>
              <a:ext cx="3571825" cy="715449"/>
            </a:xfrm>
            <a:prstGeom prst="roundRect">
              <a:avLst/>
            </a:prstGeom>
            <a:solidFill>
              <a:schemeClr val="bg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US" sz="19000" kern="100" dirty="0">
                  <a:solidFill>
                    <a:srgbClr val="000000"/>
                  </a:solidFill>
                  <a:effectLst/>
                  <a:latin typeface="Comic Sans MS" panose="030F0702030302020204" pitchFamily="66" charset="0"/>
                  <a:ea typeface="等线" panose="02010600030101010101" pitchFamily="2" charset="-122"/>
                  <a:cs typeface="Arial" panose="020B0604020202020204" pitchFamily="34" charset="0"/>
                </a:rPr>
                <a:t> </a:t>
              </a:r>
              <a:endParaRPr lang="en-US" sz="1100" kern="100" dirty="0">
                <a:effectLst/>
                <a:ea typeface="等线" panose="0201060003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18" name="文本框 2">
              <a:extLst>
                <a:ext uri="{FF2B5EF4-FFF2-40B4-BE49-F238E27FC236}">
                  <a16:creationId xmlns:a16="http://schemas.microsoft.com/office/drawing/2014/main" id="{90689389-3B9F-7A4F-D024-0CA3D6762466}"/>
                </a:ext>
              </a:extLst>
            </p:cNvPr>
            <p:cNvSpPr txBox="1"/>
            <p:nvPr/>
          </p:nvSpPr>
          <p:spPr>
            <a:xfrm>
              <a:off x="2767165" y="858071"/>
              <a:ext cx="2950983" cy="552420"/>
            </a:xfrm>
            <a:prstGeom prst="rect">
              <a:avLst/>
            </a:prstGeom>
            <a:noFill/>
            <a:ln w="6350">
              <a:noFill/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  <a:buNone/>
              </a:pPr>
              <a:r>
                <a:rPr lang="en-US" sz="2400" kern="100" dirty="0">
                  <a:solidFill>
                    <a:srgbClr val="000000"/>
                  </a:solidFill>
                  <a:latin typeface="Times New Roman" panose="02020603050405020304" pitchFamily="18" charset="0"/>
                  <a:ea typeface="等线" panose="02010600030101010101" pitchFamily="2" charset="-122"/>
                  <a:cs typeface="Times New Roman" panose="02020603050405020304" pitchFamily="18" charset="0"/>
                </a:rPr>
                <a:t>book</a:t>
              </a:r>
              <a:endParaRPr lang="en-US" sz="2400" kern="100" dirty="0">
                <a:effectLst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endParaRPr>
            </a:p>
            <a:p>
              <a:pPr algn="just">
                <a:lnSpc>
                  <a:spcPct val="107000"/>
                </a:lnSpc>
                <a:spcAft>
                  <a:spcPts val="800"/>
                </a:spcAft>
              </a:pPr>
              <a:r>
                <a:rPr lang="en-US" sz="5400" kern="100" dirty="0">
                  <a:effectLst/>
                  <a:latin typeface="等线" panose="02010600030101010101" pitchFamily="2" charset="-122"/>
                  <a:ea typeface="等线" panose="02010600030101010101" pitchFamily="2" charset="-122"/>
                  <a:cs typeface="Arial" panose="020B0604020202020204" pitchFamily="34" charset="0"/>
                </a:rPr>
                <a:t> </a:t>
              </a: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id="{F10AE0C5-8C9A-E00B-F29D-D0819D63007D}"/>
              </a:ext>
            </a:extLst>
          </p:cNvPr>
          <p:cNvGrpSpPr/>
          <p:nvPr/>
        </p:nvGrpSpPr>
        <p:grpSpPr>
          <a:xfrm>
            <a:off x="2983805" y="1064657"/>
            <a:ext cx="457046" cy="499645"/>
            <a:chOff x="2321135" y="1150902"/>
            <a:chExt cx="607919" cy="618995"/>
          </a:xfrm>
        </p:grpSpPr>
        <p:sp>
          <p:nvSpPr>
            <p:cNvPr id="23" name="矩形 22">
              <a:extLst>
                <a:ext uri="{FF2B5EF4-FFF2-40B4-BE49-F238E27FC236}">
                  <a16:creationId xmlns:a16="http://schemas.microsoft.com/office/drawing/2014/main" id="{594564DE-B891-ED15-B333-4F37F99BD206}"/>
                </a:ext>
              </a:extLst>
            </p:cNvPr>
            <p:cNvSpPr/>
            <p:nvPr/>
          </p:nvSpPr>
          <p:spPr>
            <a:xfrm>
              <a:off x="2321135" y="1150902"/>
              <a:ext cx="444963" cy="485116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id="{C8267BC9-F102-1667-6A80-8DC5E40145D4}"/>
                </a:ext>
              </a:extLst>
            </p:cNvPr>
            <p:cNvSpPr/>
            <p:nvPr/>
          </p:nvSpPr>
          <p:spPr>
            <a:xfrm>
              <a:off x="2566836" y="1407635"/>
              <a:ext cx="362218" cy="362262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25" name="直接连接符 11">
            <a:extLst>
              <a:ext uri="{FF2B5EF4-FFF2-40B4-BE49-F238E27FC236}">
                <a16:creationId xmlns:a16="http://schemas.microsoft.com/office/drawing/2014/main" id="{D66AB11F-D08C-B5DB-B10B-1C09F5123632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1462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D90540FF-5E00-289A-0BB5-8B3989DE98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9192" y="1718401"/>
            <a:ext cx="4266467" cy="4208312"/>
          </a:xfrm>
          <a:prstGeom prst="rect">
            <a:avLst/>
          </a:prstGeom>
        </p:spPr>
      </p:pic>
      <p:grpSp>
        <p:nvGrpSpPr>
          <p:cNvPr id="21" name="组合 20">
            <a:extLst>
              <a:ext uri="{FF2B5EF4-FFF2-40B4-BE49-F238E27FC236}">
                <a16:creationId xmlns:a16="http://schemas.microsoft.com/office/drawing/2014/main" id="{FB2D8BFA-7559-ADE1-A9A8-7A46808B365F}"/>
              </a:ext>
            </a:extLst>
          </p:cNvPr>
          <p:cNvGrpSpPr/>
          <p:nvPr/>
        </p:nvGrpSpPr>
        <p:grpSpPr>
          <a:xfrm>
            <a:off x="1747810" y="1606794"/>
            <a:ext cx="4892284" cy="1940437"/>
            <a:chOff x="5509700" y="1933849"/>
            <a:chExt cx="5605607" cy="2538119"/>
          </a:xfrm>
        </p:grpSpPr>
        <p:sp>
          <p:nvSpPr>
            <p:cNvPr id="22" name="对话气泡: 椭圆形 21">
              <a:extLst>
                <a:ext uri="{FF2B5EF4-FFF2-40B4-BE49-F238E27FC236}">
                  <a16:creationId xmlns:a16="http://schemas.microsoft.com/office/drawing/2014/main" id="{BCA70F97-C61D-3BD6-D2D6-3E5FD1D36A12}"/>
                </a:ext>
              </a:extLst>
            </p:cNvPr>
            <p:cNvSpPr/>
            <p:nvPr/>
          </p:nvSpPr>
          <p:spPr>
            <a:xfrm>
              <a:off x="5509700" y="1933849"/>
              <a:ext cx="5222240" cy="2538119"/>
            </a:xfrm>
            <a:prstGeom prst="wedgeEllipseCallout">
              <a:avLst>
                <a:gd name="adj1" fmla="val -51342"/>
                <a:gd name="adj2" fmla="val 52121"/>
              </a:avLst>
            </a:prstGeom>
            <a:solidFill>
              <a:schemeClr val="bg1"/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/>
            </a:p>
          </p:txBody>
        </p:sp>
        <p:sp>
          <p:nvSpPr>
            <p:cNvPr id="23" name="文本框 22">
              <a:extLst>
                <a:ext uri="{FF2B5EF4-FFF2-40B4-BE49-F238E27FC236}">
                  <a16:creationId xmlns:a16="http://schemas.microsoft.com/office/drawing/2014/main" id="{C5D8A812-010F-8B3D-784C-E7C3C58500D1}"/>
                </a:ext>
              </a:extLst>
            </p:cNvPr>
            <p:cNvSpPr txBox="1"/>
            <p:nvPr/>
          </p:nvSpPr>
          <p:spPr>
            <a:xfrm>
              <a:off x="5652207" y="3145466"/>
              <a:ext cx="5463100" cy="6843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Where is the _______?</a:t>
              </a: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id="{9F44F4A4-36B1-043B-D451-6E155EB3B7EC}"/>
              </a:ext>
            </a:extLst>
          </p:cNvPr>
          <p:cNvGrpSpPr/>
          <p:nvPr/>
        </p:nvGrpSpPr>
        <p:grpSpPr>
          <a:xfrm>
            <a:off x="1793098" y="3775900"/>
            <a:ext cx="4424094" cy="1137811"/>
            <a:chOff x="5597744" y="3018263"/>
            <a:chExt cx="5069152" cy="1137811"/>
          </a:xfrm>
        </p:grpSpPr>
        <p:sp>
          <p:nvSpPr>
            <p:cNvPr id="34" name="对话气泡: 椭圆形 29">
              <a:extLst>
                <a:ext uri="{FF2B5EF4-FFF2-40B4-BE49-F238E27FC236}">
                  <a16:creationId xmlns:a16="http://schemas.microsoft.com/office/drawing/2014/main" id="{744B126C-847A-3864-ABA4-88A147EA72BC}"/>
                </a:ext>
              </a:extLst>
            </p:cNvPr>
            <p:cNvSpPr/>
            <p:nvPr/>
          </p:nvSpPr>
          <p:spPr>
            <a:xfrm>
              <a:off x="5597744" y="3018263"/>
              <a:ext cx="5069152" cy="1137811"/>
            </a:xfrm>
            <a:prstGeom prst="wedgeEllipseCallout">
              <a:avLst>
                <a:gd name="adj1" fmla="val 30640"/>
                <a:gd name="adj2" fmla="val 69680"/>
              </a:avLst>
            </a:prstGeom>
            <a:solidFill>
              <a:schemeClr val="bg1"/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/>
            </a:p>
          </p:txBody>
        </p:sp>
        <p:sp>
          <p:nvSpPr>
            <p:cNvPr id="36" name="文本框 35">
              <a:extLst>
                <a:ext uri="{FF2B5EF4-FFF2-40B4-BE49-F238E27FC236}">
                  <a16:creationId xmlns:a16="http://schemas.microsoft.com/office/drawing/2014/main" id="{3D387A08-95FD-6B14-6E54-56FC4B48DCE0}"/>
                </a:ext>
              </a:extLst>
            </p:cNvPr>
            <p:cNvSpPr txBox="1"/>
            <p:nvPr/>
          </p:nvSpPr>
          <p:spPr>
            <a:xfrm>
              <a:off x="6136746" y="3343027"/>
              <a:ext cx="412164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It’s </a:t>
              </a:r>
              <a:r>
                <a:rPr lang="en-US" sz="28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under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the desk.</a:t>
              </a:r>
            </a:p>
          </p:txBody>
        </p:sp>
      </p:grpSp>
      <p:sp>
        <p:nvSpPr>
          <p:cNvPr id="14" name="文本框 13">
            <a:extLst>
              <a:ext uri="{FF2B5EF4-FFF2-40B4-BE49-F238E27FC236}">
                <a16:creationId xmlns:a16="http://schemas.microsoft.com/office/drawing/2014/main" id="{11A48B58-0BB2-06B3-F6FB-6CC7FACABA80}"/>
              </a:ext>
            </a:extLst>
          </p:cNvPr>
          <p:cNvSpPr txBox="1"/>
          <p:nvPr/>
        </p:nvSpPr>
        <p:spPr>
          <a:xfrm>
            <a:off x="4946862" y="881627"/>
            <a:ext cx="2708844" cy="584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Look and say.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4D7AD0E6-5E8E-8280-D3E1-C96DEB4DDA1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289"/>
          <a:stretch/>
        </p:blipFill>
        <p:spPr>
          <a:xfrm>
            <a:off x="4152870" y="1534502"/>
            <a:ext cx="1034413" cy="1312569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C47DB8AA-7657-F484-5842-FDBC771BAA2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45" y="3648853"/>
            <a:ext cx="1538538" cy="2203852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0D731BD7-9B5E-B450-27EC-A8B2F3C068C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6158" y="4679555"/>
            <a:ext cx="1756878" cy="1574979"/>
          </a:xfrm>
          <a:prstGeom prst="rect">
            <a:avLst/>
          </a:prstGeom>
        </p:spPr>
      </p:pic>
      <p:sp>
        <p:nvSpPr>
          <p:cNvPr id="7" name="椭圆 6">
            <a:extLst>
              <a:ext uri="{FF2B5EF4-FFF2-40B4-BE49-F238E27FC236}">
                <a16:creationId xmlns:a16="http://schemas.microsoft.com/office/drawing/2014/main" id="{1E668FB0-644E-9673-FB2F-DD457D9C027D}"/>
              </a:ext>
            </a:extLst>
          </p:cNvPr>
          <p:cNvSpPr/>
          <p:nvPr/>
        </p:nvSpPr>
        <p:spPr>
          <a:xfrm>
            <a:off x="8653642" y="3822557"/>
            <a:ext cx="1168691" cy="126786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903AB51A-CD08-8589-2977-EFC8B64B7756}"/>
              </a:ext>
            </a:extLst>
          </p:cNvPr>
          <p:cNvGrpSpPr/>
          <p:nvPr/>
        </p:nvGrpSpPr>
        <p:grpSpPr>
          <a:xfrm>
            <a:off x="2983805" y="1064657"/>
            <a:ext cx="457046" cy="499645"/>
            <a:chOff x="2321135" y="1150902"/>
            <a:chExt cx="607919" cy="618995"/>
          </a:xfrm>
        </p:grpSpPr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BE46E6D5-367A-479B-BDB5-22BCF806FE87}"/>
                </a:ext>
              </a:extLst>
            </p:cNvPr>
            <p:cNvSpPr/>
            <p:nvPr/>
          </p:nvSpPr>
          <p:spPr>
            <a:xfrm>
              <a:off x="2321135" y="1150902"/>
              <a:ext cx="444963" cy="485116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D912D956-88FB-A6BA-AE18-B27DA48B5C1A}"/>
                </a:ext>
              </a:extLst>
            </p:cNvPr>
            <p:cNvSpPr/>
            <p:nvPr/>
          </p:nvSpPr>
          <p:spPr>
            <a:xfrm>
              <a:off x="2566836" y="1407635"/>
              <a:ext cx="362218" cy="362262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CF7F567B-C38B-A39A-12FF-A5F666D4BAA9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0339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411535-F676-F32D-2FF9-9612E8D780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组合 29">
            <a:extLst>
              <a:ext uri="{FF2B5EF4-FFF2-40B4-BE49-F238E27FC236}">
                <a16:creationId xmlns:a16="http://schemas.microsoft.com/office/drawing/2014/main" id="{FB2D8BFA-7559-ADE1-A9A8-7A46808B365F}"/>
              </a:ext>
            </a:extLst>
          </p:cNvPr>
          <p:cNvGrpSpPr/>
          <p:nvPr/>
        </p:nvGrpSpPr>
        <p:grpSpPr>
          <a:xfrm>
            <a:off x="1747810" y="1718401"/>
            <a:ext cx="5014689" cy="1846522"/>
            <a:chOff x="5509700" y="1933849"/>
            <a:chExt cx="5745860" cy="2538119"/>
          </a:xfrm>
        </p:grpSpPr>
        <p:sp>
          <p:nvSpPr>
            <p:cNvPr id="31" name="对话气泡: 椭圆形 21">
              <a:extLst>
                <a:ext uri="{FF2B5EF4-FFF2-40B4-BE49-F238E27FC236}">
                  <a16:creationId xmlns:a16="http://schemas.microsoft.com/office/drawing/2014/main" id="{BCA70F97-C61D-3BD6-D2D6-3E5FD1D36A12}"/>
                </a:ext>
              </a:extLst>
            </p:cNvPr>
            <p:cNvSpPr/>
            <p:nvPr/>
          </p:nvSpPr>
          <p:spPr>
            <a:xfrm>
              <a:off x="5509700" y="1933849"/>
              <a:ext cx="5222240" cy="2538119"/>
            </a:xfrm>
            <a:prstGeom prst="wedgeEllipseCallout">
              <a:avLst>
                <a:gd name="adj1" fmla="val -51342"/>
                <a:gd name="adj2" fmla="val 52121"/>
              </a:avLst>
            </a:prstGeom>
            <a:solidFill>
              <a:schemeClr val="bg1"/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/>
            </a:p>
          </p:txBody>
        </p:sp>
        <p:sp>
          <p:nvSpPr>
            <p:cNvPr id="32" name="文本框 31">
              <a:extLst>
                <a:ext uri="{FF2B5EF4-FFF2-40B4-BE49-F238E27FC236}">
                  <a16:creationId xmlns:a16="http://schemas.microsoft.com/office/drawing/2014/main" id="{C5D8A812-010F-8B3D-784C-E7C3C58500D1}"/>
                </a:ext>
              </a:extLst>
            </p:cNvPr>
            <p:cNvSpPr txBox="1"/>
            <p:nvPr/>
          </p:nvSpPr>
          <p:spPr>
            <a:xfrm>
              <a:off x="5792460" y="3136876"/>
              <a:ext cx="5463100" cy="7191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Where is the _______?</a:t>
              </a: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id="{9F44F4A4-36B1-043B-D451-6E155EB3B7EC}"/>
              </a:ext>
            </a:extLst>
          </p:cNvPr>
          <p:cNvGrpSpPr/>
          <p:nvPr/>
        </p:nvGrpSpPr>
        <p:grpSpPr>
          <a:xfrm>
            <a:off x="1994588" y="3794264"/>
            <a:ext cx="5031843" cy="1306617"/>
            <a:chOff x="5509700" y="3079727"/>
            <a:chExt cx="5765514" cy="1306617"/>
          </a:xfrm>
        </p:grpSpPr>
        <p:sp>
          <p:nvSpPr>
            <p:cNvPr id="35" name="对话气泡: 椭圆形 29">
              <a:extLst>
                <a:ext uri="{FF2B5EF4-FFF2-40B4-BE49-F238E27FC236}">
                  <a16:creationId xmlns:a16="http://schemas.microsoft.com/office/drawing/2014/main" id="{744B126C-847A-3864-ABA4-88A147EA72BC}"/>
                </a:ext>
              </a:extLst>
            </p:cNvPr>
            <p:cNvSpPr/>
            <p:nvPr/>
          </p:nvSpPr>
          <p:spPr>
            <a:xfrm>
              <a:off x="5509700" y="3079727"/>
              <a:ext cx="4140614" cy="1306617"/>
            </a:xfrm>
            <a:prstGeom prst="wedgeEllipseCallout">
              <a:avLst>
                <a:gd name="adj1" fmla="val 42766"/>
                <a:gd name="adj2" fmla="val 46365"/>
              </a:avLst>
            </a:prstGeom>
            <a:solidFill>
              <a:schemeClr val="bg1"/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/>
            </a:p>
          </p:txBody>
        </p:sp>
        <p:sp>
          <p:nvSpPr>
            <p:cNvPr id="36" name="文本框 35">
              <a:extLst>
                <a:ext uri="{FF2B5EF4-FFF2-40B4-BE49-F238E27FC236}">
                  <a16:creationId xmlns:a16="http://schemas.microsoft.com/office/drawing/2014/main" id="{3D387A08-95FD-6B14-6E54-56FC4B48DCE0}"/>
                </a:ext>
              </a:extLst>
            </p:cNvPr>
            <p:cNvSpPr txBox="1"/>
            <p:nvPr/>
          </p:nvSpPr>
          <p:spPr>
            <a:xfrm>
              <a:off x="5812115" y="3431593"/>
              <a:ext cx="546309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It’s ___________.</a:t>
              </a:r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2973909" y="4061062"/>
            <a:ext cx="26576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the chair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C393EC96-2CEA-3769-699A-6586C81C6463}"/>
              </a:ext>
            </a:extLst>
          </p:cNvPr>
          <p:cNvSpPr txBox="1"/>
          <p:nvPr/>
        </p:nvSpPr>
        <p:spPr>
          <a:xfrm>
            <a:off x="4946862" y="895695"/>
            <a:ext cx="2708844" cy="584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 Let’s </a:t>
            </a:r>
            <a:r>
              <a:rPr lang="en-US" altLang="zh-CN" sz="3200" b="1" dirty="0" err="1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practise</a:t>
            </a:r>
            <a:r>
              <a:rPr lang="en-US" altLang="zh-CN" sz="3200" b="1" dirty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.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BFCD9356-FA92-BD0E-C5DD-FE8E7A7302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9192" y="1718401"/>
            <a:ext cx="4266467" cy="4208312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2AD310CA-A603-75AF-A06B-00CBFF8DB8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45" y="3648853"/>
            <a:ext cx="1538538" cy="2203852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17C81466-4F63-C822-D0B9-391BF5A52D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6158" y="4679555"/>
            <a:ext cx="1756878" cy="1574979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0060BD94-E588-100C-8167-1EFFFF764DC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77" r="32412" b="11920"/>
          <a:stretch/>
        </p:blipFill>
        <p:spPr>
          <a:xfrm>
            <a:off x="4302756" y="1975887"/>
            <a:ext cx="847900" cy="1029488"/>
          </a:xfrm>
          <a:prstGeom prst="rect">
            <a:avLst/>
          </a:prstGeom>
        </p:spPr>
      </p:pic>
      <p:sp>
        <p:nvSpPr>
          <p:cNvPr id="6" name="椭圆 5">
            <a:extLst>
              <a:ext uri="{FF2B5EF4-FFF2-40B4-BE49-F238E27FC236}">
                <a16:creationId xmlns:a16="http://schemas.microsoft.com/office/drawing/2014/main" id="{FB6E10A9-2069-FDD4-BCEE-FA462C9BD702}"/>
              </a:ext>
            </a:extLst>
          </p:cNvPr>
          <p:cNvSpPr/>
          <p:nvPr/>
        </p:nvSpPr>
        <p:spPr>
          <a:xfrm>
            <a:off x="9499723" y="3833017"/>
            <a:ext cx="1168691" cy="113855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F75AC2B9-6542-3AB2-7AD5-78E9B4E9F399}"/>
              </a:ext>
            </a:extLst>
          </p:cNvPr>
          <p:cNvGrpSpPr/>
          <p:nvPr/>
        </p:nvGrpSpPr>
        <p:grpSpPr>
          <a:xfrm>
            <a:off x="2983805" y="1064657"/>
            <a:ext cx="457046" cy="499645"/>
            <a:chOff x="2321135" y="1150902"/>
            <a:chExt cx="607919" cy="618995"/>
          </a:xfrm>
        </p:grpSpPr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D1718D93-B542-3991-C4AF-B301BF9FA6D9}"/>
                </a:ext>
              </a:extLst>
            </p:cNvPr>
            <p:cNvSpPr/>
            <p:nvPr/>
          </p:nvSpPr>
          <p:spPr>
            <a:xfrm>
              <a:off x="2321135" y="1150902"/>
              <a:ext cx="444963" cy="485116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404137A9-7D70-14CE-E57A-D73F459A60C7}"/>
                </a:ext>
              </a:extLst>
            </p:cNvPr>
            <p:cNvSpPr/>
            <p:nvPr/>
          </p:nvSpPr>
          <p:spPr>
            <a:xfrm>
              <a:off x="2566836" y="1407635"/>
              <a:ext cx="362218" cy="362262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15" name="直接连接符 11">
            <a:extLst>
              <a:ext uri="{FF2B5EF4-FFF2-40B4-BE49-F238E27FC236}">
                <a16:creationId xmlns:a16="http://schemas.microsoft.com/office/drawing/2014/main" id="{0977D5BB-5CC9-1BAF-95AD-144852EA669C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6368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411535-F676-F32D-2FF9-9612E8D780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组合 29">
            <a:extLst>
              <a:ext uri="{FF2B5EF4-FFF2-40B4-BE49-F238E27FC236}">
                <a16:creationId xmlns:a16="http://schemas.microsoft.com/office/drawing/2014/main" id="{FB2D8BFA-7559-ADE1-A9A8-7A46808B365F}"/>
              </a:ext>
            </a:extLst>
          </p:cNvPr>
          <p:cNvGrpSpPr/>
          <p:nvPr/>
        </p:nvGrpSpPr>
        <p:grpSpPr>
          <a:xfrm>
            <a:off x="1809505" y="1644241"/>
            <a:ext cx="4958186" cy="1880834"/>
            <a:chOff x="5509700" y="1933849"/>
            <a:chExt cx="5681118" cy="2538119"/>
          </a:xfrm>
        </p:grpSpPr>
        <p:sp>
          <p:nvSpPr>
            <p:cNvPr id="31" name="对话气泡: 椭圆形 21">
              <a:extLst>
                <a:ext uri="{FF2B5EF4-FFF2-40B4-BE49-F238E27FC236}">
                  <a16:creationId xmlns:a16="http://schemas.microsoft.com/office/drawing/2014/main" id="{BCA70F97-C61D-3BD6-D2D6-3E5FD1D36A12}"/>
                </a:ext>
              </a:extLst>
            </p:cNvPr>
            <p:cNvSpPr/>
            <p:nvPr/>
          </p:nvSpPr>
          <p:spPr>
            <a:xfrm>
              <a:off x="5509700" y="1933849"/>
              <a:ext cx="5222240" cy="2538119"/>
            </a:xfrm>
            <a:prstGeom prst="wedgeEllipseCallout">
              <a:avLst>
                <a:gd name="adj1" fmla="val -51342"/>
                <a:gd name="adj2" fmla="val 52121"/>
              </a:avLst>
            </a:prstGeom>
            <a:solidFill>
              <a:schemeClr val="bg1"/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文本框 31">
              <a:extLst>
                <a:ext uri="{FF2B5EF4-FFF2-40B4-BE49-F238E27FC236}">
                  <a16:creationId xmlns:a16="http://schemas.microsoft.com/office/drawing/2014/main" id="{C5D8A812-010F-8B3D-784C-E7C3C58500D1}"/>
                </a:ext>
              </a:extLst>
            </p:cNvPr>
            <p:cNvSpPr txBox="1"/>
            <p:nvPr/>
          </p:nvSpPr>
          <p:spPr>
            <a:xfrm>
              <a:off x="5727718" y="3000215"/>
              <a:ext cx="5463100" cy="7060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Where is the _______?</a:t>
              </a: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id="{9F44F4A4-36B1-043B-D451-6E155EB3B7EC}"/>
              </a:ext>
            </a:extLst>
          </p:cNvPr>
          <p:cNvGrpSpPr/>
          <p:nvPr/>
        </p:nvGrpSpPr>
        <p:grpSpPr>
          <a:xfrm>
            <a:off x="2012340" y="3690313"/>
            <a:ext cx="4089202" cy="1218460"/>
            <a:chOff x="5509700" y="3079727"/>
            <a:chExt cx="4685431" cy="1218460"/>
          </a:xfrm>
        </p:grpSpPr>
        <p:sp>
          <p:nvSpPr>
            <p:cNvPr id="35" name="对话气泡: 椭圆形 29">
              <a:extLst>
                <a:ext uri="{FF2B5EF4-FFF2-40B4-BE49-F238E27FC236}">
                  <a16:creationId xmlns:a16="http://schemas.microsoft.com/office/drawing/2014/main" id="{744B126C-847A-3864-ABA4-88A147EA72BC}"/>
                </a:ext>
              </a:extLst>
            </p:cNvPr>
            <p:cNvSpPr/>
            <p:nvPr/>
          </p:nvSpPr>
          <p:spPr>
            <a:xfrm>
              <a:off x="5509700" y="3079727"/>
              <a:ext cx="4685431" cy="1218460"/>
            </a:xfrm>
            <a:prstGeom prst="wedgeEllipseCallout">
              <a:avLst>
                <a:gd name="adj1" fmla="val 36699"/>
                <a:gd name="adj2" fmla="val 52494"/>
              </a:avLst>
            </a:prstGeom>
            <a:solidFill>
              <a:schemeClr val="bg1"/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/>
            </a:p>
          </p:txBody>
        </p:sp>
        <p:sp>
          <p:nvSpPr>
            <p:cNvPr id="36" name="文本框 35">
              <a:extLst>
                <a:ext uri="{FF2B5EF4-FFF2-40B4-BE49-F238E27FC236}">
                  <a16:creationId xmlns:a16="http://schemas.microsoft.com/office/drawing/2014/main" id="{3D387A08-95FD-6B14-6E54-56FC4B48DCE0}"/>
                </a:ext>
              </a:extLst>
            </p:cNvPr>
            <p:cNvSpPr txBox="1"/>
            <p:nvPr/>
          </p:nvSpPr>
          <p:spPr>
            <a:xfrm>
              <a:off x="5917964" y="3396569"/>
              <a:ext cx="40653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It’s ____________.</a:t>
              </a: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3202427" y="3922966"/>
            <a:ext cx="26576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the desk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1F30C11C-BD9C-B737-8B7B-CE491F26BC8E}"/>
              </a:ext>
            </a:extLst>
          </p:cNvPr>
          <p:cNvSpPr txBox="1"/>
          <p:nvPr/>
        </p:nvSpPr>
        <p:spPr>
          <a:xfrm>
            <a:off x="4946862" y="888661"/>
            <a:ext cx="2708844" cy="584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Let’s </a:t>
            </a:r>
            <a:r>
              <a:rPr lang="en-US" altLang="zh-CN" sz="3200" b="1" dirty="0" err="1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practise</a:t>
            </a:r>
            <a:r>
              <a:rPr lang="en-US" altLang="zh-CN" sz="3200" b="1" dirty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.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901BA3A2-1FBD-1E84-7F09-5694C268F2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9192" y="1718401"/>
            <a:ext cx="4266467" cy="4208312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8F8A5FC1-224C-0F75-F961-683D23F2F2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876" t="18323"/>
          <a:stretch/>
        </p:blipFill>
        <p:spPr>
          <a:xfrm>
            <a:off x="4227037" y="1752304"/>
            <a:ext cx="712472" cy="1091744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78CC924D-2DE2-4059-E2D1-9B8E3A23A0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45" y="3648853"/>
            <a:ext cx="1538538" cy="2203852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B9AD5B57-9CCA-3294-FD75-EAFC68F4E33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6158" y="4679555"/>
            <a:ext cx="1756878" cy="1574979"/>
          </a:xfrm>
          <a:prstGeom prst="rect">
            <a:avLst/>
          </a:prstGeom>
        </p:spPr>
      </p:pic>
      <p:sp>
        <p:nvSpPr>
          <p:cNvPr id="6" name="椭圆 5">
            <a:extLst>
              <a:ext uri="{FF2B5EF4-FFF2-40B4-BE49-F238E27FC236}">
                <a16:creationId xmlns:a16="http://schemas.microsoft.com/office/drawing/2014/main" id="{B42685EE-6EFE-16A8-9609-22D70D350569}"/>
              </a:ext>
            </a:extLst>
          </p:cNvPr>
          <p:cNvSpPr/>
          <p:nvPr/>
        </p:nvSpPr>
        <p:spPr>
          <a:xfrm>
            <a:off x="8864697" y="2900546"/>
            <a:ext cx="927511" cy="92201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4CB87E1F-25DA-D3EC-07D8-CB68FCA5E179}"/>
              </a:ext>
            </a:extLst>
          </p:cNvPr>
          <p:cNvGrpSpPr/>
          <p:nvPr/>
        </p:nvGrpSpPr>
        <p:grpSpPr>
          <a:xfrm>
            <a:off x="2983805" y="1064657"/>
            <a:ext cx="457046" cy="499645"/>
            <a:chOff x="2321135" y="1150902"/>
            <a:chExt cx="607919" cy="618995"/>
          </a:xfrm>
        </p:grpSpPr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8CACF7F9-4EAA-0009-B869-E5E54DE20EFE}"/>
                </a:ext>
              </a:extLst>
            </p:cNvPr>
            <p:cNvSpPr/>
            <p:nvPr/>
          </p:nvSpPr>
          <p:spPr>
            <a:xfrm>
              <a:off x="2321135" y="1150902"/>
              <a:ext cx="444963" cy="485116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CEEC3921-0EBA-B0CE-FB8A-75B414AF9C97}"/>
                </a:ext>
              </a:extLst>
            </p:cNvPr>
            <p:cNvSpPr/>
            <p:nvPr/>
          </p:nvSpPr>
          <p:spPr>
            <a:xfrm>
              <a:off x="2566836" y="1407635"/>
              <a:ext cx="362218" cy="362262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16" name="直接连接符 11">
            <a:extLst>
              <a:ext uri="{FF2B5EF4-FFF2-40B4-BE49-F238E27FC236}">
                <a16:creationId xmlns:a16="http://schemas.microsoft.com/office/drawing/2014/main" id="{63BD53F9-74F7-170D-8AB3-BE194862B379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0007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id="{54E5FF25-A1CA-BF6C-4B44-7CD957452462}"/>
              </a:ext>
            </a:extLst>
          </p:cNvPr>
          <p:cNvSpPr txBox="1"/>
          <p:nvPr/>
        </p:nvSpPr>
        <p:spPr>
          <a:xfrm>
            <a:off x="4946862" y="888661"/>
            <a:ext cx="2708844" cy="584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Look and say.</a:t>
            </a:r>
          </a:p>
        </p:txBody>
      </p:sp>
      <p:pic>
        <p:nvPicPr>
          <p:cNvPr id="7" name="图片 6" descr="房间的摆设布局&#10;&#10;描述已自动生成">
            <a:extLst>
              <a:ext uri="{FF2B5EF4-FFF2-40B4-BE49-F238E27FC236}">
                <a16:creationId xmlns:a16="http://schemas.microsoft.com/office/drawing/2014/main" id="{06BBFA32-93B0-D8F1-E166-0EBCAC7397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1776" y="1772048"/>
            <a:ext cx="5728447" cy="4317710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:a16="http://schemas.microsoft.com/office/drawing/2014/main" id="{05F1AFB4-EAEA-1856-AB11-672E71CC814D}"/>
              </a:ext>
            </a:extLst>
          </p:cNvPr>
          <p:cNvGrpSpPr/>
          <p:nvPr/>
        </p:nvGrpSpPr>
        <p:grpSpPr>
          <a:xfrm>
            <a:off x="2983805" y="1064657"/>
            <a:ext cx="457046" cy="499645"/>
            <a:chOff x="2321135" y="1150902"/>
            <a:chExt cx="607919" cy="618995"/>
          </a:xfrm>
        </p:grpSpPr>
        <p:sp>
          <p:nvSpPr>
            <p:cNvPr id="3" name="矩形 2">
              <a:extLst>
                <a:ext uri="{FF2B5EF4-FFF2-40B4-BE49-F238E27FC236}">
                  <a16:creationId xmlns:a16="http://schemas.microsoft.com/office/drawing/2014/main" id="{58E8CF8E-6459-AC68-FBFF-506873DCAF78}"/>
                </a:ext>
              </a:extLst>
            </p:cNvPr>
            <p:cNvSpPr/>
            <p:nvPr/>
          </p:nvSpPr>
          <p:spPr>
            <a:xfrm>
              <a:off x="2321135" y="1150902"/>
              <a:ext cx="444963" cy="485116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CF59574E-5B2E-071B-881B-855E87E2F3CE}"/>
                </a:ext>
              </a:extLst>
            </p:cNvPr>
            <p:cNvSpPr/>
            <p:nvPr/>
          </p:nvSpPr>
          <p:spPr>
            <a:xfrm>
              <a:off x="2566836" y="1407635"/>
              <a:ext cx="362218" cy="362262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9" name="直接连接符 11">
            <a:extLst>
              <a:ext uri="{FF2B5EF4-FFF2-40B4-BE49-F238E27FC236}">
                <a16:creationId xmlns:a16="http://schemas.microsoft.com/office/drawing/2014/main" id="{3D03A4BE-915C-EB89-0A4B-6AB181A37149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27667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18">
            <a:extLst>
              <a:ext uri="{FF2B5EF4-FFF2-40B4-BE49-F238E27FC236}">
                <a16:creationId xmlns:a16="http://schemas.microsoft.com/office/drawing/2014/main" id="{E92B055C-C1F2-B032-E3BB-E541C1B3FBFA}"/>
              </a:ext>
            </a:extLst>
          </p:cNvPr>
          <p:cNvSpPr txBox="1"/>
          <p:nvPr/>
        </p:nvSpPr>
        <p:spPr>
          <a:xfrm>
            <a:off x="4831273" y="2484180"/>
            <a:ext cx="6579084" cy="74251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your dream room big / small?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E92B055C-C1F2-B032-E3BB-E541C1B3FBFA}"/>
              </a:ext>
            </a:extLst>
          </p:cNvPr>
          <p:cNvSpPr txBox="1"/>
          <p:nvPr/>
        </p:nvSpPr>
        <p:spPr>
          <a:xfrm>
            <a:off x="4831273" y="3606090"/>
            <a:ext cx="7137001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things are there in the room?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E92B055C-C1F2-B032-E3BB-E541C1B3FBFA}"/>
              </a:ext>
            </a:extLst>
          </p:cNvPr>
          <p:cNvSpPr txBox="1"/>
          <p:nvPr/>
        </p:nvSpPr>
        <p:spPr>
          <a:xfrm>
            <a:off x="4831273" y="4275566"/>
            <a:ext cx="5152465" cy="74251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Where are the things?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F51B4291-08DD-5625-4BF9-DD2F8105C143}"/>
              </a:ext>
            </a:extLst>
          </p:cNvPr>
          <p:cNvSpPr txBox="1"/>
          <p:nvPr/>
        </p:nvSpPr>
        <p:spPr>
          <a:xfrm>
            <a:off x="4798203" y="888661"/>
            <a:ext cx="3006163" cy="584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Think and draw.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0F1FE0D9-B3C1-668D-D0EF-54396AEF95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531" y="1699367"/>
            <a:ext cx="3581291" cy="4318965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:a16="http://schemas.microsoft.com/office/drawing/2014/main" id="{87BCE402-2796-DE20-291F-6A76E6771F96}"/>
              </a:ext>
            </a:extLst>
          </p:cNvPr>
          <p:cNvGrpSpPr/>
          <p:nvPr/>
        </p:nvGrpSpPr>
        <p:grpSpPr>
          <a:xfrm>
            <a:off x="2983805" y="1064657"/>
            <a:ext cx="457046" cy="499645"/>
            <a:chOff x="2321135" y="1150902"/>
            <a:chExt cx="607919" cy="618995"/>
          </a:xfrm>
        </p:grpSpPr>
        <p:sp>
          <p:nvSpPr>
            <p:cNvPr id="3" name="矩形 2">
              <a:extLst>
                <a:ext uri="{FF2B5EF4-FFF2-40B4-BE49-F238E27FC236}">
                  <a16:creationId xmlns:a16="http://schemas.microsoft.com/office/drawing/2014/main" id="{6EA0B8A2-5EC0-FAE5-B027-0E5BE45590F3}"/>
                </a:ext>
              </a:extLst>
            </p:cNvPr>
            <p:cNvSpPr/>
            <p:nvPr/>
          </p:nvSpPr>
          <p:spPr>
            <a:xfrm>
              <a:off x="2321135" y="1150902"/>
              <a:ext cx="444963" cy="485116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FFA29382-B2C6-B048-7F6A-F145812833D6}"/>
                </a:ext>
              </a:extLst>
            </p:cNvPr>
            <p:cNvSpPr/>
            <p:nvPr/>
          </p:nvSpPr>
          <p:spPr>
            <a:xfrm>
              <a:off x="2566836" y="1407635"/>
              <a:ext cx="362218" cy="362262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9EEE4F86-E7A4-72C4-4F11-05D013BF121E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2362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>
            <a:extLst>
              <a:ext uri="{FF2B5EF4-FFF2-40B4-BE49-F238E27FC236}">
                <a16:creationId xmlns:a16="http://schemas.microsoft.com/office/drawing/2014/main" id="{65D979E0-7EB6-7DD2-C254-D6C509DE6EDE}"/>
              </a:ext>
            </a:extLst>
          </p:cNvPr>
          <p:cNvSpPr/>
          <p:nvPr/>
        </p:nvSpPr>
        <p:spPr>
          <a:xfrm>
            <a:off x="611319" y="2485768"/>
            <a:ext cx="4092043" cy="244686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E92B055C-C1F2-B032-E3BB-E541C1B3FBFA}"/>
              </a:ext>
            </a:extLst>
          </p:cNvPr>
          <p:cNvSpPr txBox="1"/>
          <p:nvPr/>
        </p:nvSpPr>
        <p:spPr>
          <a:xfrm>
            <a:off x="852368" y="2595475"/>
            <a:ext cx="3337006" cy="57996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is my dream room. 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E92B055C-C1F2-B032-E3BB-E541C1B3FBFA}"/>
              </a:ext>
            </a:extLst>
          </p:cNvPr>
          <p:cNvSpPr txBox="1"/>
          <p:nvPr/>
        </p:nvSpPr>
        <p:spPr>
          <a:xfrm>
            <a:off x="847626" y="3230108"/>
            <a:ext cx="2316894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big / small.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E92B055C-C1F2-B032-E3BB-E541C1B3FBFA}"/>
              </a:ext>
            </a:extLst>
          </p:cNvPr>
          <p:cNvSpPr txBox="1"/>
          <p:nvPr/>
        </p:nvSpPr>
        <p:spPr>
          <a:xfrm>
            <a:off x="847626" y="4066491"/>
            <a:ext cx="2875731" cy="57996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on / in / under…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E92B055C-C1F2-B032-E3BB-E541C1B3FBFA}"/>
              </a:ext>
            </a:extLst>
          </p:cNvPr>
          <p:cNvSpPr txBox="1"/>
          <p:nvPr/>
        </p:nvSpPr>
        <p:spPr>
          <a:xfrm>
            <a:off x="847626" y="3550160"/>
            <a:ext cx="3855736" cy="57996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Look! I have… in my room. 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42754EF8-F7C0-BB3F-8AA0-B52E4A46A3B9}"/>
              </a:ext>
            </a:extLst>
          </p:cNvPr>
          <p:cNvSpPr txBox="1"/>
          <p:nvPr/>
        </p:nvSpPr>
        <p:spPr>
          <a:xfrm>
            <a:off x="4835761" y="888660"/>
            <a:ext cx="2931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Work in groups. 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C455C14C-20E4-5798-01FC-CF7C04C5C190}"/>
              </a:ext>
            </a:extLst>
          </p:cNvPr>
          <p:cNvSpPr txBox="1"/>
          <p:nvPr/>
        </p:nvSpPr>
        <p:spPr>
          <a:xfrm>
            <a:off x="5262493" y="2678149"/>
            <a:ext cx="6489026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Share the picture of your dream room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</a:t>
            </a:r>
            <a:r>
              <a:rPr lang="en-US" altLang="zh-CN" sz="3200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your group members. </a:t>
            </a:r>
          </a:p>
          <a:p>
            <a:endParaRPr lang="en-US" altLang="zh-CN" sz="32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200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Introduce it to your class.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9432B7B2-99A0-59D1-83F4-EEE56C585028}"/>
              </a:ext>
            </a:extLst>
          </p:cNvPr>
          <p:cNvGrpSpPr/>
          <p:nvPr/>
        </p:nvGrpSpPr>
        <p:grpSpPr>
          <a:xfrm>
            <a:off x="2983805" y="1064657"/>
            <a:ext cx="457046" cy="499645"/>
            <a:chOff x="2321135" y="1150902"/>
            <a:chExt cx="607919" cy="618995"/>
          </a:xfrm>
        </p:grpSpPr>
        <p:sp>
          <p:nvSpPr>
            <p:cNvPr id="3" name="矩形 2">
              <a:extLst>
                <a:ext uri="{FF2B5EF4-FFF2-40B4-BE49-F238E27FC236}">
                  <a16:creationId xmlns:a16="http://schemas.microsoft.com/office/drawing/2014/main" id="{518EB79C-9E1A-8FCA-EC07-1C7B70BE5FA7}"/>
                </a:ext>
              </a:extLst>
            </p:cNvPr>
            <p:cNvSpPr/>
            <p:nvPr/>
          </p:nvSpPr>
          <p:spPr>
            <a:xfrm>
              <a:off x="2321135" y="1150902"/>
              <a:ext cx="444963" cy="485116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FA483B85-B913-13AF-2AAB-82606E2389E7}"/>
                </a:ext>
              </a:extLst>
            </p:cNvPr>
            <p:cNvSpPr/>
            <p:nvPr/>
          </p:nvSpPr>
          <p:spPr>
            <a:xfrm>
              <a:off x="2566836" y="1407635"/>
              <a:ext cx="362218" cy="362262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09D3487A-B409-5F6B-C75D-744A84BBC663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48695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3B9D0F17-722E-B24E-B298-807DDF0B5F1C}"/>
              </a:ext>
            </a:extLst>
          </p:cNvPr>
          <p:cNvSpPr txBox="1"/>
          <p:nvPr/>
        </p:nvSpPr>
        <p:spPr>
          <a:xfrm>
            <a:off x="5213862" y="888660"/>
            <a:ext cx="2174844" cy="584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Homework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2B22DE80-BD4E-FFF9-BD72-320F057F8397}"/>
              </a:ext>
            </a:extLst>
          </p:cNvPr>
          <p:cNvSpPr txBox="1"/>
          <p:nvPr/>
        </p:nvSpPr>
        <p:spPr>
          <a:xfrm>
            <a:off x="1367830" y="2102886"/>
            <a:ext cx="9792347" cy="2607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仿照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教材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第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53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页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Let’s </a:t>
            </a:r>
            <a:r>
              <a:rPr lang="en-US" altLang="zh-CN" sz="2800" dirty="0" err="1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practise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的活动，与同学交流不同物品在教室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里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的位置。</a:t>
            </a:r>
            <a:endParaRPr lang="en-US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完善自己梦想中的房间的画作，并运用核心语言向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家人或</a:t>
            </a:r>
            <a:r>
              <a:rPr lang="zh-CN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朋友介绍。</a:t>
            </a:r>
            <a:endParaRPr lang="zh-CN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E5D83D7B-1AF1-F045-1196-7CC6F35DC464}"/>
              </a:ext>
            </a:extLst>
          </p:cNvPr>
          <p:cNvGrpSpPr/>
          <p:nvPr/>
        </p:nvGrpSpPr>
        <p:grpSpPr>
          <a:xfrm>
            <a:off x="2983805" y="1064657"/>
            <a:ext cx="457046" cy="499645"/>
            <a:chOff x="2321135" y="1150902"/>
            <a:chExt cx="607919" cy="618995"/>
          </a:xfrm>
        </p:grpSpPr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E11D2A33-70B2-BC95-5550-73087D3A574E}"/>
                </a:ext>
              </a:extLst>
            </p:cNvPr>
            <p:cNvSpPr/>
            <p:nvPr/>
          </p:nvSpPr>
          <p:spPr>
            <a:xfrm>
              <a:off x="2321135" y="1150902"/>
              <a:ext cx="444963" cy="485116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11E49344-449D-36C4-54A4-2935D915AECC}"/>
                </a:ext>
              </a:extLst>
            </p:cNvPr>
            <p:cNvSpPr/>
            <p:nvPr/>
          </p:nvSpPr>
          <p:spPr>
            <a:xfrm>
              <a:off x="2566836" y="1407635"/>
              <a:ext cx="362218" cy="362262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11" name="直接连接符 11">
            <a:extLst>
              <a:ext uri="{FF2B5EF4-FFF2-40B4-BE49-F238E27FC236}">
                <a16:creationId xmlns:a16="http://schemas.microsoft.com/office/drawing/2014/main" id="{078B2886-EF85-50BA-77A5-E4E4F5B7CAE7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006027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6005" y="1631315"/>
            <a:ext cx="10080625" cy="2382932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pPr indent="0" fontAlgn="auto">
              <a:lnSpc>
                <a:spcPct val="150000"/>
              </a:lnSpc>
            </a:pPr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Unit 5 My room</a:t>
            </a:r>
            <a:endParaRPr lang="en-US" altLang="zh-CN" sz="4800" b="1" dirty="0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 indent="0" fontAlgn="auto">
              <a:lnSpc>
                <a:spcPct val="150000"/>
              </a:lnSpc>
            </a:pP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eriod 3 </a:t>
            </a: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  <a:sym typeface="+mn-ea"/>
              </a:rPr>
              <a:t>Match and say. &amp; Let’s </a:t>
            </a:r>
            <a:r>
              <a:rPr lang="en-US" altLang="en-GB" sz="2800" b="1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  <a:sym typeface="+mn-ea"/>
              </a:rPr>
              <a:t>practise</a:t>
            </a: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  <a:sym typeface="+mn-ea"/>
              </a:rPr>
              <a:t>. &amp; Let’s have fun.</a:t>
            </a:r>
            <a:endParaRPr lang="en-US" altLang="en-GB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563870" y="112395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/>
          </a:p>
        </p:txBody>
      </p:sp>
      <p:sp>
        <p:nvSpPr>
          <p:cNvPr id="5" name="副标题 2">
            <a:extLst>
              <a:ext uri="{FF2B5EF4-FFF2-40B4-BE49-F238E27FC236}">
                <a16:creationId xmlns:a16="http://schemas.microsoft.com/office/drawing/2014/main" id="{F5C77210-8C76-EDAC-F6D9-0D8B35025425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pic>
        <p:nvPicPr>
          <p:cNvPr id="6" name="图片 5" descr="形状&#10;&#10;描述已自动生成">
            <a:extLst>
              <a:ext uri="{FF2B5EF4-FFF2-40B4-BE49-F238E27FC236}">
                <a16:creationId xmlns:a16="http://schemas.microsoft.com/office/drawing/2014/main" id="{B5ED212C-8FBF-98CC-7092-EF22B248EB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527" y="914027"/>
            <a:ext cx="4618558" cy="647756"/>
          </a:xfrm>
          <a:prstGeom prst="rect">
            <a:avLst/>
          </a:prstGeom>
        </p:spPr>
      </p:pic>
      <p:grpSp>
        <p:nvGrpSpPr>
          <p:cNvPr id="9" name="组合1">
            <a:extLst>
              <a:ext uri="{FF2B5EF4-FFF2-40B4-BE49-F238E27FC236}">
                <a16:creationId xmlns:a16="http://schemas.microsoft.com/office/drawing/2014/main" id="{C1DE581A-5C20-7E40-998E-8A3D51820E00}"/>
              </a:ext>
            </a:extLst>
          </p:cNvPr>
          <p:cNvGrpSpPr/>
          <p:nvPr/>
        </p:nvGrpSpPr>
        <p:grpSpPr>
          <a:xfrm>
            <a:off x="615949" y="841693"/>
            <a:ext cx="9757410" cy="1170305"/>
            <a:chOff x="-853440" y="49530"/>
            <a:chExt cx="9757410" cy="1170305"/>
          </a:xfrm>
        </p:grpSpPr>
        <p:sp>
          <p:nvSpPr>
            <p:cNvPr id="10" name="形状1">
              <a:extLst>
                <a:ext uri="{FF2B5EF4-FFF2-40B4-BE49-F238E27FC236}">
                  <a16:creationId xmlns:a16="http://schemas.microsoft.com/office/drawing/2014/main" id="{0748D006-C545-D003-C579-3202BEB76B62}"/>
                </a:ext>
              </a:extLst>
            </p:cNvPr>
            <p:cNvSpPr txBox="1"/>
            <p:nvPr/>
          </p:nvSpPr>
          <p:spPr>
            <a:xfrm>
              <a:off x="3810" y="49530"/>
              <a:ext cx="2951016" cy="584775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385623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1" name="文本4">
              <a:extLst>
                <a:ext uri="{FF2B5EF4-FFF2-40B4-BE49-F238E27FC236}">
                  <a16:creationId xmlns:a16="http://schemas.microsoft.com/office/drawing/2014/main" id="{7238B670-9C41-18B7-7473-83073A52A058}"/>
                </a:ext>
              </a:extLst>
            </p:cNvPr>
            <p:cNvSpPr txBox="1"/>
            <p:nvPr/>
          </p:nvSpPr>
          <p:spPr>
            <a:xfrm>
              <a:off x="-853440" y="49530"/>
              <a:ext cx="9757410" cy="117030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《新启航英语</a:t>
              </a:r>
              <a:r>
                <a:rPr lang="zh-CN" altLang="en-US" sz="3600" b="1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》（预备级）</a:t>
              </a: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algn="l">
                <a:lnSpc>
                  <a:spcPts val="3800"/>
                </a:lnSpc>
              </a:pP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3696492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a*1"/>
  <p:tag name="KSO_WM_UNIT_LAYERLEVEL" val="1"/>
  <p:tag name="KSO_WM_TAG_VERSION" val="3.0"/>
  <p:tag name="KSO_WM_BEAUTIFY_FLAG" val="#wm#"/>
  <p:tag name="KSO_WM_UNIT_ISCONTENTSTITLE" val="0"/>
  <p:tag name="KSO_WM_UNIT_ISNUMDGMTITLE" val="0"/>
  <p:tag name="KSO_WM_UNIT_PRESET_TEXT" val="单击此处编辑母版标题样式"/>
  <p:tag name="KSO_WM_UNIT_NOCLEAR" val="0"/>
  <p:tag name="KSO_WM_UNIT_VALUE" val="20"/>
  <p:tag name="KSO_WM_UNIT_TYPE" val="a"/>
  <p:tag name="KSO_WM_UNIT_INDEX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3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3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3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31.9081102362204,&quot;left&quot;:159.96818897637795,&quot;top&quot;:152.21173228346456,&quot;width&quot;:800.031811023622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2070</TotalTime>
  <Words>444</Words>
  <Application>Microsoft Office PowerPoint</Application>
  <PresentationFormat>宽屏</PresentationFormat>
  <Paragraphs>98</Paragraphs>
  <Slides>19</Slides>
  <Notes>11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19</vt:i4>
      </vt:variant>
    </vt:vector>
  </HeadingPairs>
  <TitlesOfParts>
    <vt:vector size="31" baseType="lpstr">
      <vt:lpstr>Wingdings</vt:lpstr>
      <vt:lpstr>黑体</vt:lpstr>
      <vt:lpstr>楷体</vt:lpstr>
      <vt:lpstr>等线</vt:lpstr>
      <vt:lpstr>Times New Roman</vt:lpstr>
      <vt:lpstr>Comic Sans MS</vt:lpstr>
      <vt:lpstr>Calibri</vt:lpstr>
      <vt:lpstr>Arial</vt:lpstr>
      <vt:lpstr>微软雅黑</vt:lpstr>
      <vt:lpstr>华文楷体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583</cp:revision>
  <dcterms:created xsi:type="dcterms:W3CDTF">2025-03-04T01:12:40Z</dcterms:created>
  <dcterms:modified xsi:type="dcterms:W3CDTF">2026-01-21T06:09:57Z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97726A961334AC52FF60C0676F92DB60_43</vt:lpwstr>
  </property>
  <property fmtid="{D5CDD505-2E9C-101B-9397-08002B2CF9AE}" pid="3" name="KSOProductBuildVer">
    <vt:lpwstr>2052-7.2.1.8947</vt:lpwstr>
  </property>
</Properties>
</file>