
<file path=[Content_Types].xml><?xml version="1.0" encoding="utf-8"?>
<Types xmlns="http://schemas.openxmlformats.org/package/2006/content-types">
  <Default Extension="jpeg" ContentType="image/jpeg"/>
  <Default Extension="m4a" ContentType="audio/mp4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9.xml" ContentType="application/vnd.openxmlformats-officedocument.presentationml.notesSlide+xml"/>
  <Override PartName="/ppt/tags/tag18.xml" ContentType="application/vnd.openxmlformats-officedocument.presentationml.tags+xml"/>
  <Override PartName="/ppt/notesSlides/notesSlide10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11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12.xml" ContentType="application/vnd.openxmlformats-officedocument.presentationml.notesSlide+xml"/>
  <Override PartName="/ppt/tags/tag33.xml" ContentType="application/vnd.openxmlformats-officedocument.presentationml.tags+xml"/>
  <Override PartName="/ppt/notesSlides/notesSlide13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14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2" r:id="rId2"/>
  </p:sldMasterIdLst>
  <p:notesMasterIdLst>
    <p:notesMasterId r:id="rId20"/>
  </p:notesMasterIdLst>
  <p:handoutMasterIdLst>
    <p:handoutMasterId r:id="rId21"/>
  </p:handoutMasterIdLst>
  <p:sldIdLst>
    <p:sldId id="282" r:id="rId3"/>
    <p:sldId id="279" r:id="rId4"/>
    <p:sldId id="338" r:id="rId5"/>
    <p:sldId id="340" r:id="rId6"/>
    <p:sldId id="337" r:id="rId7"/>
    <p:sldId id="343" r:id="rId8"/>
    <p:sldId id="383" r:id="rId9"/>
    <p:sldId id="376" r:id="rId10"/>
    <p:sldId id="384" r:id="rId11"/>
    <p:sldId id="345" r:id="rId12"/>
    <p:sldId id="385" r:id="rId13"/>
    <p:sldId id="347" r:id="rId14"/>
    <p:sldId id="381" r:id="rId15"/>
    <p:sldId id="346" r:id="rId16"/>
    <p:sldId id="350" r:id="rId17"/>
    <p:sldId id="353" r:id="rId18"/>
    <p:sldId id="433" r:id="rId19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50" userDrawn="1">
          <p15:clr>
            <a:srgbClr val="A4A3A4"/>
          </p15:clr>
        </p15:guide>
        <p15:guide id="2" pos="567" userDrawn="1">
          <p15:clr>
            <a:srgbClr val="A4A3A4"/>
          </p15:clr>
        </p15:guide>
        <p15:guide id="3" pos="7071" userDrawn="1">
          <p15:clr>
            <a:srgbClr val="A4A3A4"/>
          </p15:clr>
        </p15:guide>
        <p15:guide id="4" orient="horz" pos="74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9" clrIdx="1"/>
  <p:cmAuthor id="1" name="Microsoft 帐户" initials="M帐" lastIdx="8" clrIdx="0"/>
  <p:cmAuthor id="503279064" name="Administrator" initials="A" lastIdx="14" clrIdx="2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6F5C"/>
    <a:srgbClr val="E4DC73"/>
    <a:srgbClr val="B9CA2E"/>
    <a:srgbClr val="C65264"/>
    <a:srgbClr val="E4A2C5"/>
    <a:srgbClr val="D69482"/>
    <a:srgbClr val="B3E63D"/>
    <a:srgbClr val="ABF0F4"/>
    <a:srgbClr val="8FE7E9"/>
    <a:srgbClr val="AE02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371" autoAdjust="0"/>
    <p:restoredTop sz="80529" autoAdjust="0"/>
  </p:normalViewPr>
  <p:slideViewPr>
    <p:cSldViewPr snapToGrid="0" showGuides="1">
      <p:cViewPr varScale="1">
        <p:scale>
          <a:sx n="96" d="100"/>
          <a:sy n="96" d="100"/>
        </p:scale>
        <p:origin x="1814" y="67"/>
      </p:cViewPr>
      <p:guideLst>
        <p:guide orient="horz" pos="4050"/>
        <p:guide pos="567"/>
        <p:guide pos="7071"/>
        <p:guide orient="horz" pos="74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gs" Target="tags/tag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338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4.xml"/><Relationship Id="rId7" Type="http://schemas.openxmlformats.org/officeDocument/2006/relationships/notesSlide" Target="../notesSlides/notesSlide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tags" Target="../tags/tag12.xml"/><Relationship Id="rId11" Type="http://schemas.openxmlformats.org/officeDocument/2006/relationships/image" Target="../media/image9.png"/><Relationship Id="rId5" Type="http://schemas.openxmlformats.org/officeDocument/2006/relationships/tags" Target="../tags/tag11.xml"/><Relationship Id="rId10" Type="http://schemas.openxmlformats.org/officeDocument/2006/relationships/image" Target="../media/image8.png"/><Relationship Id="rId4" Type="http://schemas.openxmlformats.org/officeDocument/2006/relationships/tags" Target="../tags/tag10.xml"/><Relationship Id="rId9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tags" Target="../tags/tag15.xml"/><Relationship Id="rId7" Type="http://schemas.openxmlformats.org/officeDocument/2006/relationships/notesSlide" Target="../notesSlides/notesSlide9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slideLayout" Target="../slideLayouts/slideLayout2.xml"/><Relationship Id="rId11" Type="http://schemas.microsoft.com/office/2007/relationships/hdphoto" Target="../media/hdphoto1.wdp"/><Relationship Id="rId5" Type="http://schemas.openxmlformats.org/officeDocument/2006/relationships/tags" Target="../tags/tag17.xml"/><Relationship Id="rId10" Type="http://schemas.openxmlformats.org/officeDocument/2006/relationships/image" Target="../media/image10.png"/><Relationship Id="rId4" Type="http://schemas.openxmlformats.org/officeDocument/2006/relationships/tags" Target="../tags/tag16.xml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24.xml"/><Relationship Id="rId13" Type="http://schemas.openxmlformats.org/officeDocument/2006/relationships/image" Target="../media/image8.png"/><Relationship Id="rId18" Type="http://schemas.microsoft.com/office/2007/relationships/hdphoto" Target="../media/hdphoto3.wdp"/><Relationship Id="rId3" Type="http://schemas.openxmlformats.org/officeDocument/2006/relationships/audio" Target="../media/media3.m4a"/><Relationship Id="rId7" Type="http://schemas.openxmlformats.org/officeDocument/2006/relationships/tags" Target="../tags/tag23.xml"/><Relationship Id="rId12" Type="http://schemas.openxmlformats.org/officeDocument/2006/relationships/notesSlide" Target="../notesSlides/notesSlide11.xml"/><Relationship Id="rId17" Type="http://schemas.openxmlformats.org/officeDocument/2006/relationships/image" Target="../media/image12.png"/><Relationship Id="rId2" Type="http://schemas.microsoft.com/office/2007/relationships/media" Target="../media/media3.m4a"/><Relationship Id="rId16" Type="http://schemas.microsoft.com/office/2007/relationships/hdphoto" Target="../media/hdphoto2.wdp"/><Relationship Id="rId1" Type="http://schemas.openxmlformats.org/officeDocument/2006/relationships/tags" Target="../tags/tag19.xml"/><Relationship Id="rId6" Type="http://schemas.openxmlformats.org/officeDocument/2006/relationships/tags" Target="../tags/tag22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21.xml"/><Relationship Id="rId15" Type="http://schemas.openxmlformats.org/officeDocument/2006/relationships/image" Target="../media/image11.png"/><Relationship Id="rId10" Type="http://schemas.openxmlformats.org/officeDocument/2006/relationships/tags" Target="../tags/tag26.xml"/><Relationship Id="rId4" Type="http://schemas.openxmlformats.org/officeDocument/2006/relationships/tags" Target="../tags/tag20.xml"/><Relationship Id="rId9" Type="http://schemas.openxmlformats.org/officeDocument/2006/relationships/tags" Target="../tags/tag25.xml"/><Relationship Id="rId1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2.xml"/><Relationship Id="rId3" Type="http://schemas.openxmlformats.org/officeDocument/2006/relationships/tags" Target="../tags/tag29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9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39.xml"/><Relationship Id="rId3" Type="http://schemas.microsoft.com/office/2007/relationships/media" Target="../media/media4.mp3"/><Relationship Id="rId7" Type="http://schemas.openxmlformats.org/officeDocument/2006/relationships/tags" Target="../tags/tag38.xml"/><Relationship Id="rId12" Type="http://schemas.openxmlformats.org/officeDocument/2006/relationships/image" Target="../media/image15.png"/><Relationship Id="rId2" Type="http://schemas.openxmlformats.org/officeDocument/2006/relationships/audio" Target="NULL" TargetMode="External"/><Relationship Id="rId1" Type="http://schemas.openxmlformats.org/officeDocument/2006/relationships/tags" Target="../tags/tag34.xml"/><Relationship Id="rId6" Type="http://schemas.openxmlformats.org/officeDocument/2006/relationships/tags" Target="../tags/tag37.xml"/><Relationship Id="rId11" Type="http://schemas.openxmlformats.org/officeDocument/2006/relationships/image" Target="../media/image14.png"/><Relationship Id="rId5" Type="http://schemas.openxmlformats.org/officeDocument/2006/relationships/tags" Target="../tags/tag36.xml"/><Relationship Id="rId10" Type="http://schemas.openxmlformats.org/officeDocument/2006/relationships/notesSlide" Target="../notesSlides/notesSlide14.xml"/><Relationship Id="rId4" Type="http://schemas.openxmlformats.org/officeDocument/2006/relationships/tags" Target="../tags/tag35.xml"/><Relationship Id="rId9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47.xml"/><Relationship Id="rId13" Type="http://schemas.openxmlformats.org/officeDocument/2006/relationships/tags" Target="../tags/tag52.xml"/><Relationship Id="rId18" Type="http://schemas.openxmlformats.org/officeDocument/2006/relationships/tags" Target="../tags/tag57.xml"/><Relationship Id="rId26" Type="http://schemas.openxmlformats.org/officeDocument/2006/relationships/image" Target="../media/image5.png"/><Relationship Id="rId3" Type="http://schemas.openxmlformats.org/officeDocument/2006/relationships/tags" Target="../tags/tag42.xml"/><Relationship Id="rId21" Type="http://schemas.openxmlformats.org/officeDocument/2006/relationships/tags" Target="../tags/tag60.xml"/><Relationship Id="rId7" Type="http://schemas.openxmlformats.org/officeDocument/2006/relationships/tags" Target="../tags/tag46.xml"/><Relationship Id="rId12" Type="http://schemas.openxmlformats.org/officeDocument/2006/relationships/tags" Target="../tags/tag51.xml"/><Relationship Id="rId17" Type="http://schemas.openxmlformats.org/officeDocument/2006/relationships/tags" Target="../tags/tag56.xml"/><Relationship Id="rId25" Type="http://schemas.openxmlformats.org/officeDocument/2006/relationships/image" Target="../media/image17.png"/><Relationship Id="rId2" Type="http://schemas.openxmlformats.org/officeDocument/2006/relationships/tags" Target="../tags/tag41.xml"/><Relationship Id="rId16" Type="http://schemas.openxmlformats.org/officeDocument/2006/relationships/tags" Target="../tags/tag55.xml"/><Relationship Id="rId20" Type="http://schemas.openxmlformats.org/officeDocument/2006/relationships/tags" Target="../tags/tag59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11" Type="http://schemas.openxmlformats.org/officeDocument/2006/relationships/tags" Target="../tags/tag50.xml"/><Relationship Id="rId24" Type="http://schemas.openxmlformats.org/officeDocument/2006/relationships/image" Target="../media/image16.png"/><Relationship Id="rId5" Type="http://schemas.openxmlformats.org/officeDocument/2006/relationships/tags" Target="../tags/tag44.xml"/><Relationship Id="rId15" Type="http://schemas.openxmlformats.org/officeDocument/2006/relationships/tags" Target="../tags/tag54.xml"/><Relationship Id="rId23" Type="http://schemas.openxmlformats.org/officeDocument/2006/relationships/notesSlide" Target="../notesSlides/notesSlide15.xml"/><Relationship Id="rId10" Type="http://schemas.openxmlformats.org/officeDocument/2006/relationships/tags" Target="../tags/tag49.xml"/><Relationship Id="rId19" Type="http://schemas.openxmlformats.org/officeDocument/2006/relationships/tags" Target="../tags/tag58.xml"/><Relationship Id="rId4" Type="http://schemas.openxmlformats.org/officeDocument/2006/relationships/tags" Target="../tags/tag43.xml"/><Relationship Id="rId9" Type="http://schemas.openxmlformats.org/officeDocument/2006/relationships/tags" Target="../tags/tag48.xml"/><Relationship Id="rId14" Type="http://schemas.openxmlformats.org/officeDocument/2006/relationships/tags" Target="../tags/tag53.xml"/><Relationship Id="rId22" Type="http://schemas.openxmlformats.org/officeDocument/2006/relationships/slideLayout" Target="../slideLayouts/slideLayout2.xml"/><Relationship Id="rId27" Type="http://schemas.openxmlformats.org/officeDocument/2006/relationships/image" Target="../media/image6.sv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 My classroom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1 Let’s chant!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055687" y="3481409"/>
            <a:ext cx="12655825" cy="17892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  次：一年级上册         学    科：英语（外研社版）</a:t>
            </a:r>
          </a:p>
          <a:p>
            <a:r>
              <a:rPr lang="zh-CN" altLang="en-US" sz="2800" dirty="0"/>
              <a:t>主</a:t>
            </a:r>
            <a:r>
              <a:rPr lang="en-US" altLang="zh-CN" sz="2800" dirty="0"/>
              <a:t> </a:t>
            </a:r>
            <a:r>
              <a:rPr lang="zh-CN" altLang="en-US" sz="2800" dirty="0"/>
              <a:t>讲</a:t>
            </a:r>
            <a:r>
              <a:rPr lang="en-US" altLang="zh-CN" sz="2800" dirty="0"/>
              <a:t> </a:t>
            </a:r>
            <a:r>
              <a:rPr lang="zh-CN" altLang="en-US" sz="2800" dirty="0"/>
              <a:t>人：郭梦笛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</a:t>
            </a:r>
            <a:r>
              <a:rPr lang="en-US" altLang="zh-CN" sz="2800" dirty="0"/>
              <a:t>    </a:t>
            </a:r>
            <a:r>
              <a:rPr lang="zh-CN" altLang="en-US" sz="2800" dirty="0">
                <a:sym typeface="+mn-ea"/>
              </a:rPr>
              <a:t>学    校：四川省成都市双流区实验小学</a:t>
            </a:r>
            <a:endParaRPr lang="en-US" altLang="zh-CN" sz="2800" dirty="0">
              <a:sym typeface="+mn-ea"/>
            </a:endParaRPr>
          </a:p>
          <a:p>
            <a:r>
              <a:rPr lang="en-US" altLang="zh-CN" sz="2800" dirty="0">
                <a:sym typeface="+mn-ea"/>
              </a:rPr>
              <a:t>                                                               </a:t>
            </a:r>
            <a:r>
              <a:rPr lang="zh-CN" altLang="en-US" sz="2800" dirty="0">
                <a:sym typeface="+mn-ea"/>
              </a:rPr>
              <a:t>外国语学校</a:t>
            </a:r>
            <a:endParaRPr lang="zh-CN" altLang="en-US" sz="2800" dirty="0"/>
          </a:p>
          <a:p>
            <a:endParaRPr lang="en-US" altLang="zh-CN" sz="2800" dirty="0"/>
          </a:p>
          <a:p>
            <a:endParaRPr lang="zh-CN" altLang="en-US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215555" y="2224336"/>
            <a:ext cx="9625165" cy="341856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准确理解韵文，掌握简单的问候语“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Good morning, …</a:t>
            </a:r>
            <a:r>
              <a:rPr lang="zh-CN" altLang="en-US" sz="2800" kern="100" dirty="0"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，认识教室及教室内的基本设施相关的单词：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classroom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blackboard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desk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chair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，并能运用句型“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This is…</a:t>
            </a:r>
            <a:r>
              <a:rPr lang="en-US" altLang="zh-CN" sz="2800" kern="100" dirty="0"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进行简单的介绍。</a:t>
            </a:r>
            <a:endParaRPr lang="en-US" altLang="zh-CN" sz="2800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熟练朗读韵文，并能与同伴合作表演韵文。</a:t>
            </a: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endParaRPr lang="en-US" altLang="zh-CN" sz="2800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endParaRPr lang="zh-CN" altLang="en-US" sz="2800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BFEBD1E8-FBF6-57D3-3B91-03AD8DE45AAB}"/>
              </a:ext>
            </a:extLst>
          </p:cNvPr>
          <p:cNvSpPr txBox="1"/>
          <p:nvPr/>
        </p:nvSpPr>
        <p:spPr>
          <a:xfrm>
            <a:off x="-470452" y="1674155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6932952" y="2400719"/>
            <a:ext cx="2923496" cy="3460088"/>
          </a:xfrm>
          <a:prstGeom prst="rect">
            <a:avLst/>
          </a:prstGeom>
        </p:spPr>
      </p:pic>
      <p:grpSp>
        <p:nvGrpSpPr>
          <p:cNvPr id="28" name="组合 27"/>
          <p:cNvGrpSpPr/>
          <p:nvPr/>
        </p:nvGrpSpPr>
        <p:grpSpPr>
          <a:xfrm>
            <a:off x="7525830" y="1739346"/>
            <a:ext cx="2100580" cy="634365"/>
            <a:chOff x="10160" y="6847"/>
            <a:chExt cx="3308" cy="999"/>
          </a:xfrm>
        </p:grpSpPr>
        <p:sp>
          <p:nvSpPr>
            <p:cNvPr id="26" name="圆角矩形 25"/>
            <p:cNvSpPr/>
            <p:nvPr/>
          </p:nvSpPr>
          <p:spPr>
            <a:xfrm>
              <a:off x="10160" y="6847"/>
              <a:ext cx="3058" cy="999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0410" y="6847"/>
              <a:ext cx="305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err="1">
                  <a:solidFill>
                    <a:schemeClr val="accent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Tongtong</a:t>
              </a:r>
              <a:endPara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365615" y="4808855"/>
            <a:ext cx="2100580" cy="634365"/>
            <a:chOff x="10160" y="6847"/>
            <a:chExt cx="3308" cy="999"/>
          </a:xfrm>
        </p:grpSpPr>
        <p:sp>
          <p:nvSpPr>
            <p:cNvPr id="30" name="圆角矩形 29"/>
            <p:cNvSpPr/>
            <p:nvPr>
              <p:custDataLst>
                <p:tags r:id="rId4"/>
              </p:custDataLst>
            </p:nvPr>
          </p:nvSpPr>
          <p:spPr>
            <a:xfrm>
              <a:off x="10160" y="6847"/>
              <a:ext cx="3058" cy="999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>
              <p:custDataLst>
                <p:tags r:id="rId5"/>
              </p:custDataLst>
            </p:nvPr>
          </p:nvSpPr>
          <p:spPr>
            <a:xfrm>
              <a:off x="10410" y="6847"/>
              <a:ext cx="305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accent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Qingqing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697977" y="4570068"/>
            <a:ext cx="1340398" cy="634365"/>
            <a:chOff x="10160" y="6847"/>
            <a:chExt cx="2405" cy="999"/>
          </a:xfrm>
        </p:grpSpPr>
        <p:sp>
          <p:nvSpPr>
            <p:cNvPr id="33" name="圆角矩形 32"/>
            <p:cNvSpPr/>
            <p:nvPr>
              <p:custDataLst>
                <p:tags r:id="rId2"/>
              </p:custDataLst>
            </p:nvPr>
          </p:nvSpPr>
          <p:spPr>
            <a:xfrm>
              <a:off x="10160" y="6847"/>
              <a:ext cx="2208" cy="999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>
              <p:custDataLst>
                <p:tags r:id="rId3"/>
              </p:custDataLst>
            </p:nvPr>
          </p:nvSpPr>
          <p:spPr>
            <a:xfrm>
              <a:off x="10356" y="6935"/>
              <a:ext cx="2209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err="1">
                  <a:solidFill>
                    <a:schemeClr val="accent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Feifei</a:t>
              </a:r>
              <a:endPara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1AF6ECDA-525C-A9D4-D420-CB741806F277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6E85A624-13BC-FC46-7EEC-3AD32529CF01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0577557A-0D94-024B-B460-D535DDA288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005" y="1504555"/>
            <a:ext cx="4228662" cy="4657243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10099678" y="4522837"/>
            <a:ext cx="1584322" cy="1875116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367669" y="1537562"/>
            <a:ext cx="3685540" cy="583565"/>
          </a:xfrm>
          <a:prstGeom prst="rect">
            <a:avLst/>
          </a:prstGeom>
          <a:noFill/>
          <a:ln w="22225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 are they?</a:t>
            </a:r>
          </a:p>
        </p:txBody>
      </p:sp>
      <p:sp>
        <p:nvSpPr>
          <p:cNvPr id="6" name="图文框 5"/>
          <p:cNvSpPr/>
          <p:nvPr/>
        </p:nvSpPr>
        <p:spPr>
          <a:xfrm>
            <a:off x="507999" y="1416050"/>
            <a:ext cx="4388675" cy="4834255"/>
          </a:xfrm>
          <a:prstGeom prst="frame">
            <a:avLst>
              <a:gd name="adj1" fmla="val 2774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360825" y="3003700"/>
            <a:ext cx="6132830" cy="583565"/>
          </a:xfrm>
          <a:prstGeom prst="rect">
            <a:avLst/>
          </a:prstGeom>
          <a:noFill/>
          <a:ln w="22225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lang="en-US" altLang="zh-CN" sz="3200" b="1" dirty="0">
                <a:solidFill>
                  <a:schemeClr val="accent5"/>
                </a:solidFill>
                <a:latin typeface="方正清仿宋 简 Bold" panose="02000800000000000000" charset="-122"/>
                <a:cs typeface="方正清仿宋 简 Bold" panose="02000800000000000000" charset="-122"/>
              </a:rPr>
              <a:t> </a:t>
            </a:r>
            <a:r>
              <a:rPr lang="en-US" altLang="zh-CN" sz="32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 you see in the picture?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5360825" y="3750994"/>
            <a:ext cx="5752465" cy="583565"/>
          </a:xfrm>
          <a:prstGeom prst="rect">
            <a:avLst/>
          </a:prstGeom>
          <a:noFill/>
          <a:ln w="22225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are they talking about?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304F957-5A60-FFD4-8ACF-32CA3692B168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1EB2496F-ECB6-32B2-BC66-1A463756D87D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:a16="http://schemas.microsoft.com/office/drawing/2014/main" id="{7B501456-4800-F973-A06A-AEBDC35A150C}"/>
              </a:ext>
            </a:extLst>
          </p:cNvPr>
          <p:cNvSpPr txBox="1"/>
          <p:nvPr/>
        </p:nvSpPr>
        <p:spPr>
          <a:xfrm>
            <a:off x="5360825" y="2243527"/>
            <a:ext cx="5230616" cy="58477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are in a classroom.</a:t>
            </a: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7CF85D0A-6E8F-C27E-9D34-8F0EE7A80198}"/>
              </a:ext>
            </a:extLst>
          </p:cNvPr>
          <p:cNvSpPr/>
          <p:nvPr/>
        </p:nvSpPr>
        <p:spPr>
          <a:xfrm rot="21092030">
            <a:off x="956119" y="1523723"/>
            <a:ext cx="828113" cy="647329"/>
          </a:xfrm>
          <a:prstGeom prst="ellipse">
            <a:avLst/>
          </a:prstGeom>
          <a:solidFill>
            <a:srgbClr val="E4DC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3 -0.14305 C -0.08294 -0.13611 -0.23984 -0.09305 -0.30039 -0.12546 C -0.36107 -0.15717 -0.35977 -0.28009 -0.33216 -0.3037 C -0.30443 -0.32777 -0.17344 -0.26805 -0.16263 -0.24467 C -0.15182 -0.22152 -0.20339 -0.21296 -0.278 -0.18703 C -0.35247 -0.16111 -0.48021 -0.13009 -0.53542 -0.11412 C -0.5905 -0.09861 -0.55495 -0.10833 -0.55352 -0.10902 " pathEditMode="relative" rAng="0" ptsTypes="AAAAAAA">
                                      <p:cBhvr>
                                        <p:cTn id="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49" y="-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7" grpId="1" animBg="1"/>
      <p:bldP spid="6" grpId="0" bldLvl="0" animBg="1"/>
      <p:bldP spid="6" grpId="1" animBg="1"/>
      <p:bldP spid="25" grpId="0" bldLvl="0" animBg="1"/>
      <p:bldP spid="25" grpId="1" animBg="1"/>
      <p:bldP spid="35" grpId="0" bldLvl="0" animBg="1"/>
      <p:bldP spid="35" grpId="1" animBg="1"/>
      <p:bldP spid="4" grpId="0" bldLvl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/>
          <p:cNvSpPr txBox="1"/>
          <p:nvPr>
            <p:custDataLst>
              <p:tags r:id="rId1"/>
            </p:custDataLst>
          </p:nvPr>
        </p:nvSpPr>
        <p:spPr>
          <a:xfrm>
            <a:off x="3341688" y="850705"/>
            <a:ext cx="563315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Watch the video and check.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7CCA0C20-5406-7CEB-5673-31663522D966}"/>
              </a:ext>
            </a:extLst>
          </p:cNvPr>
          <p:cNvCxnSpPr>
            <a:cxnSpLocks/>
          </p:cNvCxnSpPr>
          <p:nvPr/>
        </p:nvCxnSpPr>
        <p:spPr>
          <a:xfrm>
            <a:off x="3740150" y="1328198"/>
            <a:ext cx="483623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>
            <a:extLst>
              <a:ext uri="{FF2B5EF4-FFF2-40B4-BE49-F238E27FC236}">
                <a16:creationId xmlns:a16="http://schemas.microsoft.com/office/drawing/2014/main" id="{B1CB0685-C206-1A1A-9341-2014F9387E1C}"/>
              </a:ext>
            </a:extLst>
          </p:cNvPr>
          <p:cNvSpPr/>
          <p:nvPr/>
        </p:nvSpPr>
        <p:spPr>
          <a:xfrm>
            <a:off x="2868059" y="1827639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9E67FD72-1ED9-10FD-5EEB-595194FEDE1F}"/>
              </a:ext>
            </a:extLst>
          </p:cNvPr>
          <p:cNvSpPr txBox="1"/>
          <p:nvPr/>
        </p:nvSpPr>
        <p:spPr>
          <a:xfrm>
            <a:off x="3725972" y="3644920"/>
            <a:ext cx="5099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45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4AE66BC8-D416-70DB-CE9A-FA23AECC0F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994" y="1213648"/>
            <a:ext cx="4022971" cy="4430704"/>
          </a:xfrm>
          <a:prstGeom prst="rect">
            <a:avLst/>
          </a:prstGeom>
        </p:spPr>
      </p:pic>
      <p:sp>
        <p:nvSpPr>
          <p:cNvPr id="4" name="圆角矩形标注 3"/>
          <p:cNvSpPr/>
          <p:nvPr/>
        </p:nvSpPr>
        <p:spPr>
          <a:xfrm>
            <a:off x="5794773" y="1820219"/>
            <a:ext cx="3949700" cy="1675130"/>
          </a:xfrm>
          <a:prstGeom prst="wedgeRoundRectCallout">
            <a:avLst>
              <a:gd name="adj1" fmla="val -86446"/>
              <a:gd name="adj2" fmla="val 65693"/>
              <a:gd name="adj3" fmla="val 16667"/>
            </a:avLst>
          </a:prstGeom>
          <a:solidFill>
            <a:schemeClr val="bg1"/>
          </a:solidFill>
          <a:ln w="317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7173595" y="1610360"/>
            <a:ext cx="1052830" cy="16751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115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115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AA6F52EE-B12F-F4CA-DA67-978AF4923CD0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17161A8C-5F37-6D15-BFDD-247D3CDF97A1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>
            <a:extLst>
              <a:ext uri="{FF2B5EF4-FFF2-40B4-BE49-F238E27FC236}">
                <a16:creationId xmlns:a16="http://schemas.microsoft.com/office/drawing/2014/main" id="{44B10074-444F-527A-CC4E-745B07E68B03}"/>
              </a:ext>
            </a:extLst>
          </p:cNvPr>
          <p:cNvSpPr/>
          <p:nvPr/>
        </p:nvSpPr>
        <p:spPr>
          <a:xfrm>
            <a:off x="2336176" y="1899744"/>
            <a:ext cx="1589437" cy="1324304"/>
          </a:xfrm>
          <a:prstGeom prst="rect">
            <a:avLst/>
          </a:prstGeom>
          <a:solidFill>
            <a:srgbClr val="5B6F5C"/>
          </a:solidFill>
          <a:ln>
            <a:solidFill>
              <a:srgbClr val="5B6F5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同心圆 18"/>
          <p:cNvSpPr/>
          <p:nvPr/>
        </p:nvSpPr>
        <p:spPr>
          <a:xfrm>
            <a:off x="3204921" y="2970180"/>
            <a:ext cx="2009775" cy="2202180"/>
          </a:xfrm>
          <a:prstGeom prst="donut">
            <a:avLst>
              <a:gd name="adj" fmla="val 5002"/>
            </a:avLst>
          </a:prstGeom>
          <a:solidFill>
            <a:schemeClr val="accent2">
              <a:lumMod val="75000"/>
            </a:schemeClr>
          </a:solidFill>
          <a:ln w="12700" cap="flat" cmpd="sng">
            <a:noFill/>
            <a:prstDash val="solid"/>
            <a:miter lim="800000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4" grpId="1" animBg="1"/>
      <p:bldP spid="5" grpId="0"/>
      <p:bldP spid="5" grpId="1"/>
      <p:bldP spid="19" grpId="0" animBg="1"/>
      <p:bldP spid="1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CC68D6E1-638D-E2B6-8850-7EE72AEA917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3899" y="1529065"/>
            <a:ext cx="3987349" cy="4359924"/>
          </a:xfrm>
          <a:prstGeom prst="rect">
            <a:avLst/>
          </a:prstGeom>
        </p:spPr>
      </p:pic>
      <p:sp>
        <p:nvSpPr>
          <p:cNvPr id="19" name="同心圆 18"/>
          <p:cNvSpPr/>
          <p:nvPr/>
        </p:nvSpPr>
        <p:spPr>
          <a:xfrm>
            <a:off x="2471779" y="3045143"/>
            <a:ext cx="2009775" cy="2202180"/>
          </a:xfrm>
          <a:prstGeom prst="donut">
            <a:avLst>
              <a:gd name="adj" fmla="val 5002"/>
            </a:avLst>
          </a:prstGeom>
          <a:solidFill>
            <a:schemeClr val="accent2">
              <a:lumMod val="75000"/>
            </a:schemeClr>
          </a:solidFill>
          <a:ln w="12700" cap="flat" cmpd="sng">
            <a:noFill/>
            <a:prstDash val="solid"/>
            <a:miter lim="800000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pic>
        <p:nvPicPr>
          <p:cNvPr id="3" name="chan音频1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060106" y="864395"/>
            <a:ext cx="833120" cy="681355"/>
          </a:xfrm>
          <a:prstGeom prst="rect">
            <a:avLst/>
          </a:prstGeom>
        </p:spPr>
      </p:pic>
      <p:sp>
        <p:nvSpPr>
          <p:cNvPr id="4" name="圆角矩形标注 3"/>
          <p:cNvSpPr/>
          <p:nvPr/>
        </p:nvSpPr>
        <p:spPr>
          <a:xfrm>
            <a:off x="5504180" y="1843405"/>
            <a:ext cx="3949700" cy="1675130"/>
          </a:xfrm>
          <a:prstGeom prst="wedgeRoundRectCallout">
            <a:avLst>
              <a:gd name="adj1" fmla="val -86446"/>
              <a:gd name="adj2" fmla="val 65693"/>
              <a:gd name="adj3" fmla="val 16667"/>
            </a:avLst>
          </a:prstGeom>
          <a:solidFill>
            <a:schemeClr val="bg1"/>
          </a:solidFill>
          <a:ln w="317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7173595" y="1610360"/>
            <a:ext cx="1052830" cy="16751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115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115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556250" y="1976755"/>
            <a:ext cx="4807585" cy="49022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 morning, teacher.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 morning, friends.</a:t>
            </a:r>
          </a:p>
          <a:p>
            <a:pPr>
              <a:lnSpc>
                <a:spcPct val="150000"/>
              </a:lnSpc>
            </a:pPr>
            <a:endParaRPr lang="en-US" altLang="zh-CN" sz="28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556250" y="3752215"/>
            <a:ext cx="3538855" cy="1194435"/>
            <a:chOff x="12496" y="5085"/>
            <a:chExt cx="5573" cy="1881"/>
          </a:xfrm>
        </p:grpSpPr>
        <p:sp>
          <p:nvSpPr>
            <p:cNvPr id="13" name="云形 12"/>
            <p:cNvSpPr/>
            <p:nvPr>
              <p:custDataLst>
                <p:tags r:id="rId6"/>
              </p:custDataLst>
            </p:nvPr>
          </p:nvSpPr>
          <p:spPr>
            <a:xfrm>
              <a:off x="12496" y="5085"/>
              <a:ext cx="4991" cy="1881"/>
            </a:xfrm>
            <a:prstGeom prst="cloud">
              <a:avLst/>
            </a:prstGeom>
            <a:solidFill>
              <a:srgbClr val="FFC000"/>
            </a:solidFill>
            <a:ln w="12700" cap="flat" cmpd="sng">
              <a:noFill/>
              <a:prstDash val="solid"/>
              <a:miter lim="800000"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 Regular" panose="020B0604020202090204" charset="0"/>
                <a:cs typeface="Arial Regular" panose="020B0604020202090204" charset="0"/>
              </a:endParaRPr>
            </a:p>
          </p:txBody>
        </p:sp>
        <p:sp>
          <p:nvSpPr>
            <p:cNvPr id="2" name="文本框 1"/>
            <p:cNvSpPr txBox="1"/>
            <p:nvPr>
              <p:custDataLst>
                <p:tags r:id="rId7"/>
              </p:custDataLst>
            </p:nvPr>
          </p:nvSpPr>
          <p:spPr>
            <a:xfrm>
              <a:off x="12773" y="5518"/>
              <a:ext cx="5296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lang="en-US" altLang="zh-CN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Good morning.</a:t>
              </a:r>
            </a:p>
          </p:txBody>
        </p:sp>
      </p:grpSp>
      <p:sp>
        <p:nvSpPr>
          <p:cNvPr id="12" name="文本框 11"/>
          <p:cNvSpPr txBox="1"/>
          <p:nvPr>
            <p:custDataLst>
              <p:tags r:id="rId3"/>
            </p:custDataLst>
          </p:nvPr>
        </p:nvSpPr>
        <p:spPr>
          <a:xfrm>
            <a:off x="3549579" y="846455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Listen, check and repeat.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631606" y="1916430"/>
            <a:ext cx="1805940" cy="1101090"/>
            <a:chOff x="9896" y="2408"/>
            <a:chExt cx="4713" cy="1734"/>
          </a:xfrm>
        </p:grpSpPr>
        <p:sp>
          <p:nvSpPr>
            <p:cNvPr id="23" name="云形 22"/>
            <p:cNvSpPr/>
            <p:nvPr>
              <p:custDataLst>
                <p:tags r:id="rId4"/>
              </p:custDataLst>
            </p:nvPr>
          </p:nvSpPr>
          <p:spPr>
            <a:xfrm>
              <a:off x="9896" y="2408"/>
              <a:ext cx="4713" cy="1734"/>
            </a:xfrm>
            <a:prstGeom prst="cloud">
              <a:avLst/>
            </a:prstGeom>
            <a:solidFill>
              <a:srgbClr val="ABF0F4"/>
            </a:solidFill>
            <a:ln w="12700" cap="flat" cmpd="sng">
              <a:noFill/>
              <a:prstDash val="solid"/>
              <a:miter lim="800000"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 Regular" panose="020B0604020202090204" charset="0"/>
                <a:cs typeface="Arial Regular" panose="020B0604020202090204" charset="0"/>
              </a:endParaRPr>
            </a:p>
          </p:txBody>
        </p:sp>
        <p:sp>
          <p:nvSpPr>
            <p:cNvPr id="24" name="文本框 23"/>
            <p:cNvSpPr txBox="1"/>
            <p:nvPr>
              <p:custDataLst>
                <p:tags r:id="rId5"/>
              </p:custDataLst>
            </p:nvPr>
          </p:nvSpPr>
          <p:spPr>
            <a:xfrm>
              <a:off x="10308" y="2809"/>
              <a:ext cx="4058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lang="en-US" altLang="zh-CN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teacher</a:t>
              </a:r>
            </a:p>
          </p:txBody>
        </p:sp>
      </p:grpSp>
      <p:sp>
        <p:nvSpPr>
          <p:cNvPr id="25" name="右箭头 24"/>
          <p:cNvSpPr/>
          <p:nvPr/>
        </p:nvSpPr>
        <p:spPr>
          <a:xfrm>
            <a:off x="2566593" y="2327276"/>
            <a:ext cx="1147445" cy="584200"/>
          </a:xfrm>
          <a:prstGeom prst="rightArrow">
            <a:avLst/>
          </a:prstGeom>
          <a:solidFill>
            <a:srgbClr val="ABF0F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7764F3F4-1E01-5F8D-490D-ED54874B2CB4}"/>
              </a:ext>
            </a:extLst>
          </p:cNvPr>
          <p:cNvCxnSpPr>
            <a:cxnSpLocks/>
          </p:cNvCxnSpPr>
          <p:nvPr/>
        </p:nvCxnSpPr>
        <p:spPr>
          <a:xfrm>
            <a:off x="3817175" y="1391698"/>
            <a:ext cx="440925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椭圆 5">
            <a:extLst>
              <a:ext uri="{FF2B5EF4-FFF2-40B4-BE49-F238E27FC236}">
                <a16:creationId xmlns:a16="http://schemas.microsoft.com/office/drawing/2014/main" id="{6821BBD4-7C0A-090D-DE52-94A236929756}"/>
              </a:ext>
            </a:extLst>
          </p:cNvPr>
          <p:cNvSpPr/>
          <p:nvPr/>
        </p:nvSpPr>
        <p:spPr>
          <a:xfrm rot="21092030">
            <a:off x="710714" y="1531647"/>
            <a:ext cx="834264" cy="623516"/>
          </a:xfrm>
          <a:prstGeom prst="ellipse">
            <a:avLst/>
          </a:prstGeom>
          <a:solidFill>
            <a:srgbClr val="E4DC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同心圆 20"/>
          <p:cNvSpPr/>
          <p:nvPr/>
        </p:nvSpPr>
        <p:spPr>
          <a:xfrm>
            <a:off x="581444" y="1953261"/>
            <a:ext cx="2009775" cy="2202180"/>
          </a:xfrm>
          <a:prstGeom prst="donut">
            <a:avLst>
              <a:gd name="adj" fmla="val 5002"/>
            </a:avLst>
          </a:prstGeom>
          <a:solidFill>
            <a:srgbClr val="ABF0F4"/>
          </a:solidFill>
          <a:ln w="12700" cap="flat" cmpd="sng">
            <a:noFill/>
            <a:prstDash val="solid"/>
            <a:miter lim="800000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7" dur="46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3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9" grpId="0" bldLvl="0" animBg="1"/>
      <p:bldP spid="19" grpId="1" animBg="1"/>
      <p:bldP spid="4" grpId="0" bldLvl="0" animBg="1"/>
      <p:bldP spid="4" grpId="1" animBg="1"/>
      <p:bldP spid="5" grpId="0"/>
      <p:bldP spid="5" grpId="1"/>
      <p:bldP spid="5" grpId="2"/>
      <p:bldP spid="10" grpId="0"/>
      <p:bldP spid="10" grpId="1"/>
      <p:bldP spid="25" grpId="0" bldLvl="0" animBg="1"/>
      <p:bldP spid="25" grpId="1" animBg="1"/>
      <p:bldP spid="21" grpId="0" bldLvl="0" animBg="1"/>
      <p:bldP spid="2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51E150DD-E003-73DB-53B9-56915964C3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3333" y="1544831"/>
            <a:ext cx="3987349" cy="4359924"/>
          </a:xfrm>
          <a:prstGeom prst="rect">
            <a:avLst/>
          </a:prstGeom>
        </p:spPr>
      </p:pic>
      <p:sp>
        <p:nvSpPr>
          <p:cNvPr id="19" name="同心圆 18"/>
          <p:cNvSpPr/>
          <p:nvPr>
            <p:custDataLst>
              <p:tags r:id="rId1"/>
            </p:custDataLst>
          </p:nvPr>
        </p:nvSpPr>
        <p:spPr>
          <a:xfrm>
            <a:off x="8321675" y="2393950"/>
            <a:ext cx="1700530" cy="2120265"/>
          </a:xfrm>
          <a:prstGeom prst="donut">
            <a:avLst>
              <a:gd name="adj" fmla="val 5002"/>
            </a:avLst>
          </a:prstGeom>
          <a:solidFill>
            <a:srgbClr val="ABF0F4"/>
          </a:solidFill>
          <a:ln w="12700" cap="flat" cmpd="sng">
            <a:noFill/>
            <a:prstDash val="solid"/>
            <a:miter lim="800000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" name="圆角矩形标注 3"/>
          <p:cNvSpPr/>
          <p:nvPr/>
        </p:nvSpPr>
        <p:spPr>
          <a:xfrm>
            <a:off x="3328670" y="1709420"/>
            <a:ext cx="3949700" cy="1560830"/>
          </a:xfrm>
          <a:prstGeom prst="wedgeRoundRectCallout">
            <a:avLst>
              <a:gd name="adj1" fmla="val 83263"/>
              <a:gd name="adj2" fmla="val 42921"/>
              <a:gd name="adj3" fmla="val 16667"/>
            </a:avLst>
          </a:prstGeom>
          <a:solidFill>
            <a:schemeClr val="bg1"/>
          </a:solidFill>
          <a:ln w="317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776470" y="1632585"/>
            <a:ext cx="1052830" cy="16751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115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115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77EBC33-2793-69C8-5158-C20CEBB08D49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8921A9FC-0C7A-A85E-5A8E-014128482C14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椭圆 5">
            <a:extLst>
              <a:ext uri="{FF2B5EF4-FFF2-40B4-BE49-F238E27FC236}">
                <a16:creationId xmlns:a16="http://schemas.microsoft.com/office/drawing/2014/main" id="{DEAA17E0-D72F-A37E-579A-5EC40DE52AC9}"/>
              </a:ext>
            </a:extLst>
          </p:cNvPr>
          <p:cNvSpPr/>
          <p:nvPr/>
        </p:nvSpPr>
        <p:spPr>
          <a:xfrm rot="21092030">
            <a:off x="7924086" y="1546440"/>
            <a:ext cx="979965" cy="634500"/>
          </a:xfrm>
          <a:prstGeom prst="ellipse">
            <a:avLst/>
          </a:prstGeom>
          <a:solidFill>
            <a:srgbClr val="E4DC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19" grpId="1" animBg="1"/>
      <p:bldP spid="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5329CBE8-0E87-F5F0-6854-A3F520C335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04050" y="1430020"/>
            <a:ext cx="3987349" cy="4359924"/>
          </a:xfrm>
          <a:prstGeom prst="rect">
            <a:avLst/>
          </a:prstGeom>
        </p:spPr>
      </p:pic>
      <p:sp>
        <p:nvSpPr>
          <p:cNvPr id="4" name="圆角矩形标注 3"/>
          <p:cNvSpPr/>
          <p:nvPr/>
        </p:nvSpPr>
        <p:spPr>
          <a:xfrm>
            <a:off x="3385820" y="1764982"/>
            <a:ext cx="3949700" cy="1560830"/>
          </a:xfrm>
          <a:prstGeom prst="wedgeRoundRectCallout">
            <a:avLst>
              <a:gd name="adj1" fmla="val 83263"/>
              <a:gd name="adj2" fmla="val 42921"/>
              <a:gd name="adj3" fmla="val 16667"/>
            </a:avLst>
          </a:prstGeom>
          <a:solidFill>
            <a:schemeClr val="bg1"/>
          </a:solidFill>
          <a:ln w="317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500755" y="1891665"/>
            <a:ext cx="4807585" cy="49022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is our __________.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is our</a:t>
            </a: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__________</a:t>
            </a: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chant音频2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088005" y="792798"/>
            <a:ext cx="825500" cy="825500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4639950" y="4231640"/>
            <a:ext cx="2603848" cy="1210945"/>
            <a:chOff x="12896" y="5085"/>
            <a:chExt cx="4283" cy="1734"/>
          </a:xfrm>
        </p:grpSpPr>
        <p:sp>
          <p:nvSpPr>
            <p:cNvPr id="15" name="云形 14"/>
            <p:cNvSpPr/>
            <p:nvPr>
              <p:custDataLst>
                <p:tags r:id="rId4"/>
              </p:custDataLst>
            </p:nvPr>
          </p:nvSpPr>
          <p:spPr>
            <a:xfrm>
              <a:off x="12896" y="5085"/>
              <a:ext cx="3731" cy="1734"/>
            </a:xfrm>
            <a:prstGeom prst="cloud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 cap="flat" cmpd="sng">
              <a:noFill/>
              <a:prstDash val="solid"/>
              <a:miter lim="800000"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 Regular" panose="020B0604020202090204" charset="0"/>
                <a:cs typeface="Arial Regular" panose="020B0604020202090204" charset="0"/>
              </a:endParaRPr>
            </a:p>
          </p:txBody>
        </p:sp>
        <p:sp>
          <p:nvSpPr>
            <p:cNvPr id="17" name="文本框 16"/>
            <p:cNvSpPr txBox="1"/>
            <p:nvPr>
              <p:custDataLst>
                <p:tags r:id="rId5"/>
              </p:custDataLst>
            </p:nvPr>
          </p:nvSpPr>
          <p:spPr>
            <a:xfrm>
              <a:off x="13071" y="5460"/>
              <a:ext cx="4108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lang="en-US" altLang="zh-CN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blackboard</a:t>
              </a:r>
            </a:p>
          </p:txBody>
        </p:sp>
      </p:grpSp>
      <p:sp>
        <p:nvSpPr>
          <p:cNvPr id="12" name="图文框 11"/>
          <p:cNvSpPr/>
          <p:nvPr/>
        </p:nvSpPr>
        <p:spPr>
          <a:xfrm>
            <a:off x="5222875" y="2545397"/>
            <a:ext cx="1875790" cy="634365"/>
          </a:xfrm>
          <a:prstGeom prst="frame">
            <a:avLst>
              <a:gd name="adj1" fmla="val 11011"/>
            </a:avLst>
          </a:prstGeom>
          <a:solidFill>
            <a:srgbClr val="ABF0F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303520" y="2016505"/>
            <a:ext cx="40640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classroom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222875" y="2626360"/>
            <a:ext cx="22275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blackboard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88327" y1="25813" x2="88327" y2="25813"/>
                        <a14:foregroundMark x1="87938" y1="27725" x2="87808" y2="41109"/>
                        <a14:foregroundMark x1="87419" y1="45507" x2="85733" y2="75908"/>
                        <a14:foregroundMark x1="87808" y1="60994" x2="85992" y2="86616"/>
                        <a14:foregroundMark x1="85992" y1="86616" x2="85992" y2="86616"/>
                        <a14:foregroundMark x1="10765" y1="17208" x2="11154" y2="869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9757" y="3602990"/>
            <a:ext cx="3199654" cy="2173605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39B41C5E-3C32-B852-45F3-78589EEBF623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549579" y="846455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Listen, check and repeat.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74478380-C00B-22B8-E731-D91C882BC6A8}"/>
              </a:ext>
            </a:extLst>
          </p:cNvPr>
          <p:cNvCxnSpPr>
            <a:cxnSpLocks/>
          </p:cNvCxnSpPr>
          <p:nvPr/>
        </p:nvCxnSpPr>
        <p:spPr>
          <a:xfrm>
            <a:off x="3817175" y="1391698"/>
            <a:ext cx="440925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>
            <a:extLst>
              <a:ext uri="{FF2B5EF4-FFF2-40B4-BE49-F238E27FC236}">
                <a16:creationId xmlns:a16="http://schemas.microsoft.com/office/drawing/2014/main" id="{8E5B4B73-8BA1-2FB6-4D35-D0E7A011EB1D}"/>
              </a:ext>
            </a:extLst>
          </p:cNvPr>
          <p:cNvSpPr/>
          <p:nvPr/>
        </p:nvSpPr>
        <p:spPr>
          <a:xfrm rot="21092030">
            <a:off x="8244090" y="1399990"/>
            <a:ext cx="838228" cy="606894"/>
          </a:xfrm>
          <a:prstGeom prst="ellipse">
            <a:avLst/>
          </a:prstGeom>
          <a:solidFill>
            <a:srgbClr val="E4DC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420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4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/>
      <p:bldP spid="10" grpId="1"/>
      <p:bldP spid="12" grpId="0" bldLvl="0" animBg="1"/>
      <p:bldP spid="12" grpId="1" animBg="1"/>
      <p:bldP spid="30" grpId="0"/>
      <p:bldP spid="30" grpId="1"/>
      <p:bldP spid="31" grpId="0"/>
      <p:bldP spid="31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18E26D6C-FAAA-8144-9017-7D8179953E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6133" y="1600010"/>
            <a:ext cx="3987349" cy="4359924"/>
          </a:xfrm>
          <a:prstGeom prst="rect">
            <a:avLst/>
          </a:prstGeom>
        </p:spPr>
      </p:pic>
      <p:sp>
        <p:nvSpPr>
          <p:cNvPr id="19" name="同心圆 18"/>
          <p:cNvSpPr/>
          <p:nvPr>
            <p:custDataLst>
              <p:tags r:id="rId1"/>
            </p:custDataLst>
          </p:nvPr>
        </p:nvSpPr>
        <p:spPr>
          <a:xfrm>
            <a:off x="7823200" y="4105275"/>
            <a:ext cx="3264535" cy="2324100"/>
          </a:xfrm>
          <a:prstGeom prst="donut">
            <a:avLst>
              <a:gd name="adj" fmla="val 5002"/>
            </a:avLst>
          </a:prstGeom>
          <a:solidFill>
            <a:schemeClr val="accent4">
              <a:lumMod val="60000"/>
              <a:lumOff val="40000"/>
            </a:schemeClr>
          </a:solidFill>
          <a:ln w="12700" cap="flat" cmpd="sng">
            <a:noFill/>
            <a:prstDash val="solid"/>
            <a:miter lim="800000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" name="圆角矩形标注 3"/>
          <p:cNvSpPr/>
          <p:nvPr/>
        </p:nvSpPr>
        <p:spPr>
          <a:xfrm>
            <a:off x="2759075" y="1499870"/>
            <a:ext cx="3526155" cy="1560830"/>
          </a:xfrm>
          <a:prstGeom prst="wedgeRoundRectCallout">
            <a:avLst>
              <a:gd name="adj1" fmla="val 104150"/>
              <a:gd name="adj2" fmla="val 147558"/>
              <a:gd name="adj3" fmla="val 16667"/>
            </a:avLst>
          </a:prstGeom>
          <a:solidFill>
            <a:schemeClr val="bg1"/>
          </a:solidFill>
          <a:ln w="317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864610" y="1345565"/>
            <a:ext cx="1052830" cy="16751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115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115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B2EDD597-E86A-5D78-822B-38D1F3B43067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5003753E-1858-8550-D7B6-0AC50F3CAA22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椭圆 2">
            <a:extLst>
              <a:ext uri="{FF2B5EF4-FFF2-40B4-BE49-F238E27FC236}">
                <a16:creationId xmlns:a16="http://schemas.microsoft.com/office/drawing/2014/main" id="{2B0A2100-1E79-0BF3-5A8F-2970C62E4868}"/>
              </a:ext>
            </a:extLst>
          </p:cNvPr>
          <p:cNvSpPr/>
          <p:nvPr/>
        </p:nvSpPr>
        <p:spPr>
          <a:xfrm rot="21092030">
            <a:off x="8346400" y="1580226"/>
            <a:ext cx="799916" cy="602878"/>
          </a:xfrm>
          <a:prstGeom prst="ellipse">
            <a:avLst/>
          </a:prstGeom>
          <a:solidFill>
            <a:srgbClr val="E4DC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19" grpId="1" animBg="1"/>
      <p:bldP spid="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A0ABFB07-6310-3E0D-8853-BDBB04E1476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867926" y="1559379"/>
            <a:ext cx="3987349" cy="4359924"/>
          </a:xfrm>
          <a:prstGeom prst="rect">
            <a:avLst/>
          </a:prstGeom>
        </p:spPr>
      </p:pic>
      <p:sp>
        <p:nvSpPr>
          <p:cNvPr id="19" name="同心圆 18"/>
          <p:cNvSpPr/>
          <p:nvPr>
            <p:custDataLst>
              <p:tags r:id="rId1"/>
            </p:custDataLst>
          </p:nvPr>
        </p:nvSpPr>
        <p:spPr>
          <a:xfrm>
            <a:off x="7823200" y="4105275"/>
            <a:ext cx="3264535" cy="2324100"/>
          </a:xfrm>
          <a:prstGeom prst="donut">
            <a:avLst>
              <a:gd name="adj" fmla="val 5002"/>
            </a:avLst>
          </a:prstGeom>
          <a:solidFill>
            <a:schemeClr val="accent4">
              <a:lumMod val="60000"/>
              <a:lumOff val="40000"/>
            </a:schemeClr>
          </a:solidFill>
          <a:ln w="12700" cap="flat" cmpd="sng">
            <a:noFill/>
            <a:prstDash val="solid"/>
            <a:miter lim="800000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" name="圆角矩形标注 3"/>
          <p:cNvSpPr/>
          <p:nvPr/>
        </p:nvSpPr>
        <p:spPr>
          <a:xfrm>
            <a:off x="2810510" y="1579658"/>
            <a:ext cx="3526155" cy="1560830"/>
          </a:xfrm>
          <a:prstGeom prst="wedgeRoundRectCallout">
            <a:avLst>
              <a:gd name="adj1" fmla="val 104150"/>
              <a:gd name="adj2" fmla="val 147558"/>
              <a:gd name="adj3" fmla="val 16667"/>
            </a:avLst>
          </a:prstGeom>
          <a:solidFill>
            <a:schemeClr val="bg1"/>
          </a:solidFill>
          <a:ln w="317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150552" y="1643158"/>
            <a:ext cx="4807585" cy="49022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is my ______.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is my ______.</a:t>
            </a:r>
          </a:p>
        </p:txBody>
      </p:sp>
      <p:pic>
        <p:nvPicPr>
          <p:cNvPr id="6" name="chant音频3">
            <a:hlinkClick r:id="" action="ppaction://media"/>
          </p:cNvPr>
          <p:cNvPicPr/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2991675" y="785908"/>
            <a:ext cx="825500" cy="825500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3656965" y="3288030"/>
            <a:ext cx="3048936" cy="1004570"/>
            <a:chOff x="13862" y="7376"/>
            <a:chExt cx="4271" cy="1261"/>
          </a:xfrm>
        </p:grpSpPr>
        <p:sp>
          <p:nvSpPr>
            <p:cNvPr id="13" name="云形 12"/>
            <p:cNvSpPr/>
            <p:nvPr>
              <p:custDataLst>
                <p:tags r:id="rId9"/>
              </p:custDataLst>
            </p:nvPr>
          </p:nvSpPr>
          <p:spPr>
            <a:xfrm>
              <a:off x="13862" y="7376"/>
              <a:ext cx="2424" cy="1261"/>
            </a:xfrm>
            <a:prstGeom prst="cloud">
              <a:avLst/>
            </a:prstGeom>
            <a:solidFill>
              <a:srgbClr val="EAADB8"/>
            </a:solidFill>
            <a:ln w="12700" cap="flat" cmpd="sng">
              <a:noFill/>
              <a:prstDash val="solid"/>
              <a:miter lim="800000"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 Regular" panose="020B0604020202090204" charset="0"/>
                <a:cs typeface="Arial Regular" panose="020B0604020202090204" charset="0"/>
              </a:endParaRPr>
            </a:p>
          </p:txBody>
        </p:sp>
        <p:sp>
          <p:nvSpPr>
            <p:cNvPr id="15" name="文本框 14"/>
            <p:cNvSpPr txBox="1"/>
            <p:nvPr>
              <p:custDataLst>
                <p:tags r:id="rId10"/>
              </p:custDataLst>
            </p:nvPr>
          </p:nvSpPr>
          <p:spPr>
            <a:xfrm>
              <a:off x="14488" y="7619"/>
              <a:ext cx="3645" cy="918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lang="en-US" altLang="zh-CN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desk</a:t>
              </a:r>
            </a:p>
          </p:txBody>
        </p:sp>
      </p:grpSp>
      <p:sp>
        <p:nvSpPr>
          <p:cNvPr id="2" name="图文框 1"/>
          <p:cNvSpPr/>
          <p:nvPr>
            <p:custDataLst>
              <p:tags r:id="rId4"/>
            </p:custDataLst>
          </p:nvPr>
        </p:nvSpPr>
        <p:spPr>
          <a:xfrm>
            <a:off x="4862830" y="1701896"/>
            <a:ext cx="1153795" cy="634365"/>
          </a:xfrm>
          <a:prstGeom prst="frame">
            <a:avLst>
              <a:gd name="adj1" fmla="val 11011"/>
            </a:avLst>
          </a:prstGeom>
          <a:solidFill>
            <a:srgbClr val="EAADB8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991735" y="1794923"/>
            <a:ext cx="60960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desk</a:t>
            </a:r>
            <a:endParaRPr lang="en-US" altLang="zh-CN" sz="28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991735" y="2370868"/>
            <a:ext cx="40640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chair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9649" b="96491" l="9945" r="89503">
                        <a14:foregroundMark x1="9945" y1="47368" x2="9945" y2="47368"/>
                        <a14:foregroundMark x1="22099" y1="96491" x2="22099" y2="9649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33073" y="3251327"/>
            <a:ext cx="1891665" cy="119189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6757" b="89865" l="9917" r="89256">
                        <a14:foregroundMark x1="34711" y1="10135" x2="34711" y2="10135"/>
                        <a14:foregroundMark x1="34711" y1="6757" x2="34711" y2="6757"/>
                        <a14:foregroundMark x1="43802" y1="38514" x2="43802" y2="38514"/>
                        <a14:foregroundMark x1="43802" y1="43919" x2="43802" y2="43919"/>
                        <a14:foregroundMark x1="42149" y1="36486" x2="47107" y2="41892"/>
                        <a14:foregroundMark x1="76033" y1="61486" x2="76033" y2="6148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83251" y="4538980"/>
            <a:ext cx="1356995" cy="1659890"/>
          </a:xfrm>
          <a:prstGeom prst="rect">
            <a:avLst/>
          </a:prstGeom>
        </p:spPr>
      </p:pic>
      <p:grpSp>
        <p:nvGrpSpPr>
          <p:cNvPr id="27" name="组合 26"/>
          <p:cNvGrpSpPr/>
          <p:nvPr/>
        </p:nvGrpSpPr>
        <p:grpSpPr>
          <a:xfrm>
            <a:off x="3950970" y="4711700"/>
            <a:ext cx="2754630" cy="845820"/>
            <a:chOff x="10966" y="6891"/>
            <a:chExt cx="3993" cy="1206"/>
          </a:xfrm>
        </p:grpSpPr>
        <p:sp>
          <p:nvSpPr>
            <p:cNvPr id="28" name="云形 27"/>
            <p:cNvSpPr/>
            <p:nvPr>
              <p:custDataLst>
                <p:tags r:id="rId7"/>
              </p:custDataLst>
            </p:nvPr>
          </p:nvSpPr>
          <p:spPr>
            <a:xfrm>
              <a:off x="10966" y="6891"/>
              <a:ext cx="2147" cy="1206"/>
            </a:xfrm>
            <a:prstGeom prst="cloud">
              <a:avLst/>
            </a:prstGeom>
            <a:solidFill>
              <a:srgbClr val="B3E63D"/>
            </a:solidFill>
            <a:ln w="12700" cap="flat" cmpd="sng">
              <a:noFill/>
              <a:prstDash val="solid"/>
              <a:miter lim="800000"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 Regular" panose="020B0604020202090204" charset="0"/>
                <a:cs typeface="Arial Regular" panose="020B0604020202090204" charset="0"/>
              </a:endParaRPr>
            </a:p>
          </p:txBody>
        </p:sp>
        <p:sp>
          <p:nvSpPr>
            <p:cNvPr id="29" name="文本框 28"/>
            <p:cNvSpPr txBox="1"/>
            <p:nvPr>
              <p:custDataLst>
                <p:tags r:id="rId8"/>
              </p:custDataLst>
            </p:nvPr>
          </p:nvSpPr>
          <p:spPr>
            <a:xfrm>
              <a:off x="11315" y="7035"/>
              <a:ext cx="3645" cy="918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lang="en-US" altLang="zh-CN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chair</a:t>
              </a:r>
            </a:p>
          </p:txBody>
        </p:sp>
      </p:grpSp>
      <p:sp>
        <p:nvSpPr>
          <p:cNvPr id="18" name="图文框 17"/>
          <p:cNvSpPr/>
          <p:nvPr>
            <p:custDataLst>
              <p:tags r:id="rId5"/>
            </p:custDataLst>
          </p:nvPr>
        </p:nvSpPr>
        <p:spPr>
          <a:xfrm>
            <a:off x="4885692" y="2329593"/>
            <a:ext cx="1162685" cy="634365"/>
          </a:xfrm>
          <a:prstGeom prst="frame">
            <a:avLst>
              <a:gd name="adj1" fmla="val 11011"/>
            </a:avLst>
          </a:prstGeom>
          <a:solidFill>
            <a:srgbClr val="B3E63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CEEDDF2-3FB0-8360-4426-CD65CF3F91A2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3549579" y="846455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Listen, check and repeat.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6573EAF1-3C42-B1A3-2DC8-ABB0B951D848}"/>
              </a:ext>
            </a:extLst>
          </p:cNvPr>
          <p:cNvCxnSpPr>
            <a:cxnSpLocks/>
          </p:cNvCxnSpPr>
          <p:nvPr/>
        </p:nvCxnSpPr>
        <p:spPr>
          <a:xfrm>
            <a:off x="3817175" y="1391698"/>
            <a:ext cx="440925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椭圆 2">
            <a:extLst>
              <a:ext uri="{FF2B5EF4-FFF2-40B4-BE49-F238E27FC236}">
                <a16:creationId xmlns:a16="http://schemas.microsoft.com/office/drawing/2014/main" id="{7B1DA33C-EFCF-CC8C-0201-69015FD58A21}"/>
              </a:ext>
            </a:extLst>
          </p:cNvPr>
          <p:cNvSpPr/>
          <p:nvPr/>
        </p:nvSpPr>
        <p:spPr>
          <a:xfrm rot="21092030">
            <a:off x="8176606" y="1549851"/>
            <a:ext cx="850777" cy="613804"/>
          </a:xfrm>
          <a:prstGeom prst="ellipse">
            <a:avLst/>
          </a:prstGeom>
          <a:solidFill>
            <a:srgbClr val="E4DC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1" dur="410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107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52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9" grpId="0" bldLvl="0" animBg="1"/>
      <p:bldP spid="19" grpId="1" animBg="1"/>
      <p:bldP spid="10" grpId="0"/>
      <p:bldP spid="10" grpId="1"/>
      <p:bldP spid="2" grpId="0" bldLvl="0" animBg="1"/>
      <p:bldP spid="2" grpId="1" animBg="1"/>
      <p:bldP spid="37" grpId="0"/>
      <p:bldP spid="37" grpId="1"/>
      <p:bldP spid="38" grpId="0"/>
      <p:bldP spid="38" grpId="1"/>
      <p:bldP spid="18" grpId="0" bldLvl="0" animBg="1"/>
      <p:bldP spid="1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DE3FAE1-4F2B-23B4-A71D-72FDA78B80D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0379" y="1473112"/>
            <a:ext cx="3789024" cy="4501055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6376035" y="3183890"/>
            <a:ext cx="4842342" cy="634365"/>
            <a:chOff x="8265" y="2552"/>
            <a:chExt cx="14489" cy="999"/>
          </a:xfrm>
        </p:grpSpPr>
        <p:sp>
          <p:nvSpPr>
            <p:cNvPr id="22" name="圆角矩形 21"/>
            <p:cNvSpPr/>
            <p:nvPr>
              <p:custDataLst>
                <p:tags r:id="rId5"/>
              </p:custDataLst>
            </p:nvPr>
          </p:nvSpPr>
          <p:spPr>
            <a:xfrm>
              <a:off x="8265" y="2552"/>
              <a:ext cx="13317" cy="999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  <a:alpha val="48000"/>
              </a:schemeClr>
            </a:solidFill>
            <a:ln w="25400"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>
              <p:custDataLst>
                <p:tags r:id="rId6"/>
              </p:custDataLst>
            </p:nvPr>
          </p:nvSpPr>
          <p:spPr>
            <a:xfrm>
              <a:off x="8549" y="2630"/>
              <a:ext cx="14205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lang="en-US" altLang="zh-CN" sz="2800" b="1" dirty="0">
                  <a:solidFill>
                    <a:schemeClr val="tx1"/>
                  </a:solidFill>
                  <a:latin typeface="方正清仿宋 简 Bold" panose="02000800000000000000" charset="-122"/>
                  <a:cs typeface="方正清仿宋 简 Bold" panose="02000800000000000000" charset="-122"/>
                </a:rPr>
                <a:t> </a:t>
              </a:r>
              <a:r>
                <a:rPr lang="en-US" altLang="zh-CN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 say, you point. </a:t>
              </a:r>
              <a:r>
                <a:rPr lang="zh-CN" altLang="en-US" sz="2800" b="1" dirty="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方正清仿宋 简 Bold" panose="02000800000000000000" charset="-122"/>
                </a:rPr>
                <a:t>我说你指。</a:t>
              </a:r>
            </a:p>
          </p:txBody>
        </p:sp>
      </p:grpSp>
      <p:sp>
        <p:nvSpPr>
          <p:cNvPr id="32" name="文本框 31"/>
          <p:cNvSpPr txBox="1"/>
          <p:nvPr>
            <p:custDataLst>
              <p:tags r:id="rId1"/>
            </p:custDataLst>
          </p:nvPr>
        </p:nvSpPr>
        <p:spPr>
          <a:xfrm>
            <a:off x="3746429" y="84155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Play a game.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3" name="文本框 32"/>
          <p:cNvSpPr txBox="1"/>
          <p:nvPr>
            <p:custDataLst>
              <p:tags r:id="rId2"/>
            </p:custDataLst>
          </p:nvPr>
        </p:nvSpPr>
        <p:spPr>
          <a:xfrm>
            <a:off x="6471050" y="4119245"/>
            <a:ext cx="4747428" cy="49022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 sz="2800" b="1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方正清仿宋 简 Bold" panose="02000800000000000000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6376035" y="4331970"/>
            <a:ext cx="4792211" cy="634365"/>
            <a:chOff x="8265" y="2552"/>
            <a:chExt cx="14339" cy="999"/>
          </a:xfrm>
        </p:grpSpPr>
        <p:sp>
          <p:nvSpPr>
            <p:cNvPr id="35" name="圆角矩形 34"/>
            <p:cNvSpPr/>
            <p:nvPr>
              <p:custDataLst>
                <p:tags r:id="rId3"/>
              </p:custDataLst>
            </p:nvPr>
          </p:nvSpPr>
          <p:spPr>
            <a:xfrm>
              <a:off x="8265" y="2552"/>
              <a:ext cx="13317" cy="999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  <a:alpha val="48000"/>
              </a:schemeClr>
            </a:solidFill>
            <a:ln w="25400"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36"/>
            <p:cNvSpPr txBox="1"/>
            <p:nvPr>
              <p:custDataLst>
                <p:tags r:id="rId4"/>
              </p:custDataLst>
            </p:nvPr>
          </p:nvSpPr>
          <p:spPr>
            <a:xfrm>
              <a:off x="8399" y="2665"/>
              <a:ext cx="14205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lang="en-US" altLang="zh-CN" sz="2800" b="1" dirty="0">
                  <a:latin typeface="方正清仿宋 简 Bold" panose="02000800000000000000" charset="-122"/>
                  <a:cs typeface="方正清仿宋 简 Bold" panose="02000800000000000000" charset="-122"/>
                  <a:sym typeface="+mn-ea"/>
                </a:rPr>
                <a:t>  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I point, you say. </a:t>
              </a:r>
              <a:r>
                <a:rPr lang="zh-CN" altLang="en-US" sz="2800" b="1" dirty="0">
                  <a:latin typeface="华文楷体" panose="02010600040101010101" pitchFamily="2" charset="-122"/>
                  <a:ea typeface="华文楷体" panose="02010600040101010101" pitchFamily="2" charset="-122"/>
                  <a:cs typeface="方正清仿宋 简 Bold" panose="02000800000000000000" charset="-122"/>
                  <a:sym typeface="+mn-ea"/>
                </a:rPr>
                <a:t>我指你说。</a:t>
              </a:r>
              <a:endParaRPr lang="zh-CN" altLang="en-US" sz="28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方正清仿宋 简 Bold" panose="02000800000000000000" charset="-122"/>
              </a:endParaRPr>
            </a:p>
          </p:txBody>
        </p:sp>
      </p:grp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361772C8-6DA9-5653-3A68-C2DDF1281103}"/>
              </a:ext>
            </a:extLst>
          </p:cNvPr>
          <p:cNvCxnSpPr>
            <a:cxnSpLocks/>
          </p:cNvCxnSpPr>
          <p:nvPr/>
        </p:nvCxnSpPr>
        <p:spPr>
          <a:xfrm>
            <a:off x="5077838" y="1385348"/>
            <a:ext cx="231956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>
            <a:extLst>
              <a:ext uri="{FF2B5EF4-FFF2-40B4-BE49-F238E27FC236}">
                <a16:creationId xmlns:a16="http://schemas.microsoft.com/office/drawing/2014/main" id="{91EBA7C0-BAAB-03F6-08F1-20A95BFE0C9D}"/>
              </a:ext>
            </a:extLst>
          </p:cNvPr>
          <p:cNvSpPr/>
          <p:nvPr/>
        </p:nvSpPr>
        <p:spPr>
          <a:xfrm rot="21092030">
            <a:off x="1086817" y="1483671"/>
            <a:ext cx="839340" cy="594007"/>
          </a:xfrm>
          <a:prstGeom prst="ellipse">
            <a:avLst/>
          </a:prstGeom>
          <a:solidFill>
            <a:srgbClr val="E4DC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>
            <p:custDataLst>
              <p:tags r:id="rId1"/>
            </p:custDataLst>
          </p:nvPr>
        </p:nvSpPr>
        <p:spPr>
          <a:xfrm>
            <a:off x="3543300" y="824239"/>
            <a:ext cx="5264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Watch the video and chant.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AC980A8B-B812-645E-8973-BD0D8CF93458}"/>
              </a:ext>
            </a:extLst>
          </p:cNvPr>
          <p:cNvSpPr/>
          <p:nvPr/>
        </p:nvSpPr>
        <p:spPr>
          <a:xfrm>
            <a:off x="2868059" y="1827639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B4F84E64-2800-267D-3783-DAC5827B421F}"/>
              </a:ext>
            </a:extLst>
          </p:cNvPr>
          <p:cNvSpPr txBox="1"/>
          <p:nvPr/>
        </p:nvSpPr>
        <p:spPr>
          <a:xfrm>
            <a:off x="3725972" y="3644920"/>
            <a:ext cx="5099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45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B0EAF4F0-B989-5180-9E07-487EFFABB09C}"/>
              </a:ext>
            </a:extLst>
          </p:cNvPr>
          <p:cNvCxnSpPr>
            <a:cxnSpLocks/>
          </p:cNvCxnSpPr>
          <p:nvPr/>
        </p:nvCxnSpPr>
        <p:spPr>
          <a:xfrm>
            <a:off x="3771900" y="1328198"/>
            <a:ext cx="483623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D0905C1F-98B1-50EF-4046-80E130BB3A0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75240" y="1381999"/>
            <a:ext cx="3359291" cy="4698528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6005861" y="2129569"/>
            <a:ext cx="3861868" cy="634365"/>
            <a:chOff x="10477" y="2552"/>
            <a:chExt cx="8512" cy="999"/>
          </a:xfrm>
        </p:grpSpPr>
        <p:sp>
          <p:nvSpPr>
            <p:cNvPr id="22" name="圆角矩形 21"/>
            <p:cNvSpPr/>
            <p:nvPr>
              <p:custDataLst>
                <p:tags r:id="rId7"/>
              </p:custDataLst>
            </p:nvPr>
          </p:nvSpPr>
          <p:spPr>
            <a:xfrm>
              <a:off x="10477" y="2552"/>
              <a:ext cx="7762" cy="999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  <a:alpha val="4800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>
              <p:custDataLst>
                <p:tags r:id="rId8"/>
              </p:custDataLst>
            </p:nvPr>
          </p:nvSpPr>
          <p:spPr>
            <a:xfrm>
              <a:off x="10734" y="2666"/>
              <a:ext cx="8255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Let’s chant together!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782945" y="2961640"/>
            <a:ext cx="5189861" cy="2499995"/>
            <a:chOff x="8367" y="3499"/>
            <a:chExt cx="8017" cy="3937"/>
          </a:xfrm>
        </p:grpSpPr>
        <p:sp>
          <p:nvSpPr>
            <p:cNvPr id="17" name="圆角矩形 16"/>
            <p:cNvSpPr/>
            <p:nvPr>
              <p:custDataLst>
                <p:tags r:id="rId4"/>
              </p:custDataLst>
            </p:nvPr>
          </p:nvSpPr>
          <p:spPr>
            <a:xfrm>
              <a:off x="8367" y="3714"/>
              <a:ext cx="8017" cy="3722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  <a:alpha val="2500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8548" y="3499"/>
              <a:ext cx="7286" cy="36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Tips: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1. Chant correctly. (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发音正确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)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2. Chant fluently. (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朗读流畅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)</a:t>
              </a:r>
              <a:endPara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3. Chant with rhythm. (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有节奏感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)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4677" y="4441"/>
              <a:ext cx="1010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/>
                <a:t>⭐</a:t>
              </a:r>
              <a:r>
                <a:rPr lang="zh-CN" altLang="en-US" dirty="0"/>
                <a:t>️</a:t>
              </a:r>
            </a:p>
          </p:txBody>
        </p:sp>
        <p:sp>
          <p:nvSpPr>
            <p:cNvPr id="40" name="文本框 39"/>
            <p:cNvSpPr txBox="1"/>
            <p:nvPr>
              <p:custDataLst>
                <p:tags r:id="rId5"/>
              </p:custDataLst>
            </p:nvPr>
          </p:nvSpPr>
          <p:spPr>
            <a:xfrm>
              <a:off x="14371" y="5341"/>
              <a:ext cx="1010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/>
                <a:t>⭐</a:t>
              </a:r>
              <a:r>
                <a:rPr lang="zh-CN" altLang="en-US"/>
                <a:t>️</a:t>
              </a:r>
            </a:p>
          </p:txBody>
        </p:sp>
        <p:sp>
          <p:nvSpPr>
            <p:cNvPr id="41" name="文本框 40"/>
            <p:cNvSpPr txBox="1"/>
            <p:nvPr>
              <p:custDataLst>
                <p:tags r:id="rId6"/>
              </p:custDataLst>
            </p:nvPr>
          </p:nvSpPr>
          <p:spPr>
            <a:xfrm>
              <a:off x="15250" y="6174"/>
              <a:ext cx="689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/>
                <a:t>⭐</a:t>
              </a:r>
              <a:r>
                <a:rPr lang="zh-CN" altLang="en-US" dirty="0"/>
                <a:t>️</a:t>
              </a:r>
            </a:p>
          </p:txBody>
        </p:sp>
      </p:grpSp>
      <p:sp>
        <p:nvSpPr>
          <p:cNvPr id="52" name="文本框 51"/>
          <p:cNvSpPr txBox="1"/>
          <p:nvPr>
            <p:custDataLst>
              <p:tags r:id="rId1"/>
            </p:custDataLst>
          </p:nvPr>
        </p:nvSpPr>
        <p:spPr>
          <a:xfrm>
            <a:off x="3261991" y="778510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Listen and chant.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0425CEF2-A797-0CB7-52F8-CC1ECBA7F7BF}"/>
              </a:ext>
            </a:extLst>
          </p:cNvPr>
          <p:cNvCxnSpPr>
            <a:cxnSpLocks/>
          </p:cNvCxnSpPr>
          <p:nvPr/>
        </p:nvCxnSpPr>
        <p:spPr>
          <a:xfrm>
            <a:off x="4161105" y="1305973"/>
            <a:ext cx="309059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73CFD69B-B5AF-E1D0-ADA2-A2C9EE6F9A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7638" end="97274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747166" y="923925"/>
            <a:ext cx="406400" cy="406400"/>
          </a:xfrm>
          <a:prstGeom prst="rect">
            <a:avLst/>
          </a:prstGeom>
        </p:spPr>
      </p:pic>
      <p:sp>
        <p:nvSpPr>
          <p:cNvPr id="3" name="椭圆 2">
            <a:extLst>
              <a:ext uri="{FF2B5EF4-FFF2-40B4-BE49-F238E27FC236}">
                <a16:creationId xmlns:a16="http://schemas.microsoft.com/office/drawing/2014/main" id="{CC44558D-5846-1FF4-68E5-98C290A3585C}"/>
              </a:ext>
            </a:extLst>
          </p:cNvPr>
          <p:cNvSpPr/>
          <p:nvPr/>
        </p:nvSpPr>
        <p:spPr>
          <a:xfrm rot="21092030">
            <a:off x="1782721" y="2113070"/>
            <a:ext cx="854062" cy="519069"/>
          </a:xfrm>
          <a:prstGeom prst="ellipse">
            <a:avLst/>
          </a:prstGeom>
          <a:solidFill>
            <a:srgbClr val="E4DC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4">
            <a:clrChange>
              <a:clrFrom>
                <a:srgbClr val="687466">
                  <a:alpha val="100000"/>
                </a:srgbClr>
              </a:clrFrom>
              <a:clrTo>
                <a:srgbClr val="68746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838797" y="1864830"/>
            <a:ext cx="1439545" cy="1760220"/>
          </a:xfrm>
          <a:prstGeom prst="roundRect">
            <a:avLst/>
          </a:prstGeom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25"/>
          <a:stretch>
            <a:fillRect/>
          </a:stretch>
        </p:blipFill>
        <p:spPr>
          <a:xfrm>
            <a:off x="1164590" y="4309745"/>
            <a:ext cx="2463165" cy="1722120"/>
          </a:xfrm>
          <a:prstGeom prst="round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2037979" y="1506825"/>
            <a:ext cx="4807585" cy="647937"/>
            <a:chOff x="12760" y="-6818"/>
            <a:chExt cx="7571" cy="3694"/>
          </a:xfrm>
        </p:grpSpPr>
        <p:sp>
          <p:nvSpPr>
            <p:cNvPr id="10" name="圆角矩形标注 9"/>
            <p:cNvSpPr/>
            <p:nvPr>
              <p:custDataLst>
                <p:tags r:id="rId20"/>
              </p:custDataLst>
            </p:nvPr>
          </p:nvSpPr>
          <p:spPr>
            <a:xfrm>
              <a:off x="12781" y="-6100"/>
              <a:ext cx="5998" cy="2976"/>
            </a:xfrm>
            <a:prstGeom prst="wedgeRoundRectCallout">
              <a:avLst>
                <a:gd name="adj1" fmla="val -47195"/>
                <a:gd name="adj2" fmla="val 112451"/>
                <a:gd name="adj3" fmla="val 16667"/>
              </a:avLst>
            </a:prstGeom>
            <a:solidFill>
              <a:schemeClr val="bg1"/>
            </a:solidFill>
            <a:ln w="317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文本框 10"/>
            <p:cNvSpPr txBox="1"/>
            <p:nvPr>
              <p:custDataLst>
                <p:tags r:id="rId21"/>
              </p:custDataLst>
            </p:nvPr>
          </p:nvSpPr>
          <p:spPr>
            <a:xfrm>
              <a:off x="12760" y="-6818"/>
              <a:ext cx="7571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800" b="1" dirty="0">
                  <a:solidFill>
                    <a:schemeClr val="accent4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Good morning, teacher.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051314" y="2449216"/>
            <a:ext cx="4926330" cy="695123"/>
            <a:chOff x="11747" y="-3404"/>
            <a:chExt cx="7758" cy="3963"/>
          </a:xfrm>
        </p:grpSpPr>
        <p:sp>
          <p:nvSpPr>
            <p:cNvPr id="20" name="圆角矩形标注 19"/>
            <p:cNvSpPr/>
            <p:nvPr>
              <p:custDataLst>
                <p:tags r:id="rId18"/>
              </p:custDataLst>
            </p:nvPr>
          </p:nvSpPr>
          <p:spPr>
            <a:xfrm>
              <a:off x="11747" y="-2665"/>
              <a:ext cx="5998" cy="3224"/>
            </a:xfrm>
            <a:prstGeom prst="wedgeRoundRectCallout">
              <a:avLst>
                <a:gd name="adj1" fmla="val -49365"/>
                <a:gd name="adj2" fmla="val 93815"/>
                <a:gd name="adj3" fmla="val 16667"/>
              </a:avLst>
            </a:prstGeom>
            <a:solidFill>
              <a:schemeClr val="bg1"/>
            </a:solidFill>
            <a:ln w="317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文本框 20"/>
            <p:cNvSpPr txBox="1"/>
            <p:nvPr>
              <p:custDataLst>
                <p:tags r:id="rId19"/>
              </p:custDataLst>
            </p:nvPr>
          </p:nvSpPr>
          <p:spPr>
            <a:xfrm>
              <a:off x="11815" y="-3404"/>
              <a:ext cx="7690" cy="1060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800" b="1" dirty="0">
                  <a:solidFill>
                    <a:schemeClr val="accent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Good morning, friends.</a:t>
              </a:r>
              <a:endParaRPr lang="en-US" altLang="zh-CN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006254" y="1488425"/>
            <a:ext cx="4897120" cy="683702"/>
            <a:chOff x="10780" y="-3265"/>
            <a:chExt cx="7712" cy="3805"/>
          </a:xfrm>
        </p:grpSpPr>
        <p:sp>
          <p:nvSpPr>
            <p:cNvPr id="26" name="圆角矩形标注 25"/>
            <p:cNvSpPr/>
            <p:nvPr>
              <p:custDataLst>
                <p:tags r:id="rId16"/>
              </p:custDataLst>
            </p:nvPr>
          </p:nvSpPr>
          <p:spPr>
            <a:xfrm>
              <a:off x="10780" y="-2343"/>
              <a:ext cx="5826" cy="2883"/>
            </a:xfrm>
            <a:prstGeom prst="wedgeRoundRectCallout">
              <a:avLst>
                <a:gd name="adj1" fmla="val 52251"/>
                <a:gd name="adj2" fmla="val 97853"/>
                <a:gd name="adj3" fmla="val 16667"/>
              </a:avLst>
            </a:prstGeom>
            <a:solidFill>
              <a:schemeClr val="bg1"/>
            </a:solidFill>
            <a:ln w="317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文本框 26"/>
            <p:cNvSpPr txBox="1"/>
            <p:nvPr>
              <p:custDataLst>
                <p:tags r:id="rId17"/>
              </p:custDataLst>
            </p:nvPr>
          </p:nvSpPr>
          <p:spPr>
            <a:xfrm>
              <a:off x="10921" y="-3265"/>
              <a:ext cx="7571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800" b="1" dirty="0">
                  <a:solidFill>
                    <a:schemeClr val="accent6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This is our classroom.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993077" y="2460395"/>
            <a:ext cx="4859020" cy="683944"/>
            <a:chOff x="11047" y="1713"/>
            <a:chExt cx="7652" cy="3701"/>
          </a:xfrm>
        </p:grpSpPr>
        <p:sp>
          <p:nvSpPr>
            <p:cNvPr id="30" name="圆角矩形标注 29"/>
            <p:cNvSpPr/>
            <p:nvPr>
              <p:custDataLst>
                <p:tags r:id="rId14"/>
              </p:custDataLst>
            </p:nvPr>
          </p:nvSpPr>
          <p:spPr>
            <a:xfrm>
              <a:off x="11047" y="2438"/>
              <a:ext cx="5997" cy="2976"/>
            </a:xfrm>
            <a:prstGeom prst="wedgeRoundRectCallout">
              <a:avLst>
                <a:gd name="adj1" fmla="val 47803"/>
                <a:gd name="adj2" fmla="val 101527"/>
                <a:gd name="adj3" fmla="val 16667"/>
              </a:avLst>
            </a:prstGeom>
            <a:solidFill>
              <a:schemeClr val="bg1"/>
            </a:solidFill>
            <a:ln w="317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>
              <p:custDataLst>
                <p:tags r:id="rId15"/>
              </p:custDataLst>
            </p:nvPr>
          </p:nvSpPr>
          <p:spPr>
            <a:xfrm>
              <a:off x="11128" y="1713"/>
              <a:ext cx="7571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800" b="1" dirty="0">
                  <a:solidFill>
                    <a:schemeClr val="accent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This is our blackboard.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627755" y="3920225"/>
            <a:ext cx="4999355" cy="718274"/>
            <a:chOff x="10549" y="1979"/>
            <a:chExt cx="7873" cy="4095"/>
          </a:xfrm>
        </p:grpSpPr>
        <p:sp>
          <p:nvSpPr>
            <p:cNvPr id="38" name="圆角矩形标注 37"/>
            <p:cNvSpPr/>
            <p:nvPr>
              <p:custDataLst>
                <p:tags r:id="rId12"/>
              </p:custDataLst>
            </p:nvPr>
          </p:nvSpPr>
          <p:spPr>
            <a:xfrm>
              <a:off x="10549" y="3098"/>
              <a:ext cx="4495" cy="2976"/>
            </a:xfrm>
            <a:prstGeom prst="wedgeRoundRectCallout">
              <a:avLst>
                <a:gd name="adj1" fmla="val -59996"/>
                <a:gd name="adj2" fmla="val 96868"/>
                <a:gd name="adj3" fmla="val 16667"/>
              </a:avLst>
            </a:prstGeom>
            <a:solidFill>
              <a:schemeClr val="bg1"/>
            </a:solidFill>
            <a:ln w="317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" name="文本框 38"/>
            <p:cNvSpPr txBox="1"/>
            <p:nvPr>
              <p:custDataLst>
                <p:tags r:id="rId13"/>
              </p:custDataLst>
            </p:nvPr>
          </p:nvSpPr>
          <p:spPr>
            <a:xfrm>
              <a:off x="10851" y="1979"/>
              <a:ext cx="7571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800" b="1" dirty="0">
                  <a:solidFill>
                    <a:srgbClr val="C6526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This is my desk.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627755" y="4826370"/>
            <a:ext cx="4999355" cy="718274"/>
            <a:chOff x="10549" y="1979"/>
            <a:chExt cx="7873" cy="4095"/>
          </a:xfrm>
        </p:grpSpPr>
        <p:sp>
          <p:nvSpPr>
            <p:cNvPr id="41" name="圆角矩形标注 40"/>
            <p:cNvSpPr/>
            <p:nvPr>
              <p:custDataLst>
                <p:tags r:id="rId10"/>
              </p:custDataLst>
            </p:nvPr>
          </p:nvSpPr>
          <p:spPr>
            <a:xfrm>
              <a:off x="10549" y="3098"/>
              <a:ext cx="4495" cy="2976"/>
            </a:xfrm>
            <a:prstGeom prst="wedgeRoundRectCallout">
              <a:avLst>
                <a:gd name="adj1" fmla="val -59996"/>
                <a:gd name="adj2" fmla="val 96868"/>
                <a:gd name="adj3" fmla="val 16667"/>
              </a:avLst>
            </a:prstGeom>
            <a:solidFill>
              <a:schemeClr val="bg1"/>
            </a:solidFill>
            <a:ln w="317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2" name="文本框 41"/>
            <p:cNvSpPr txBox="1"/>
            <p:nvPr>
              <p:custDataLst>
                <p:tags r:id="rId11"/>
              </p:custDataLst>
            </p:nvPr>
          </p:nvSpPr>
          <p:spPr>
            <a:xfrm>
              <a:off x="10851" y="1979"/>
              <a:ext cx="7571" cy="77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800" b="1" dirty="0">
                  <a:solidFill>
                    <a:srgbClr val="B9CA2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This is my chair.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673549" y="3938648"/>
            <a:ext cx="5320503" cy="2285891"/>
            <a:chOff x="9108" y="4083"/>
            <a:chExt cx="8105" cy="3633"/>
          </a:xfrm>
        </p:grpSpPr>
        <p:sp>
          <p:nvSpPr>
            <p:cNvPr id="45" name="圆角矩形 44"/>
            <p:cNvSpPr/>
            <p:nvPr>
              <p:custDataLst>
                <p:tags r:id="rId5"/>
              </p:custDataLst>
            </p:nvPr>
          </p:nvSpPr>
          <p:spPr>
            <a:xfrm>
              <a:off x="9108" y="4114"/>
              <a:ext cx="8105" cy="3602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  <a:alpha val="73000"/>
              </a:schemeClr>
            </a:solidFill>
            <a:ln w="25400">
              <a:solidFill>
                <a:srgbClr val="B9CA2E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>
              <p:custDataLst>
                <p:tags r:id="rId6"/>
              </p:custDataLst>
            </p:nvPr>
          </p:nvSpPr>
          <p:spPr>
            <a:xfrm>
              <a:off x="9400" y="4083"/>
              <a:ext cx="7813" cy="36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aturday Sans Regular" panose="02010600010101010101" charset="-122"/>
                  <a:cs typeface="Saturday Sans Regular" panose="02010600010101010101" charset="-122"/>
                </a:rPr>
                <a:t> 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Tips: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1. Chant correctly. (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发音正确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)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2. Chant with rhythm. (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有节奏感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)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3. Chant with actions. (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有动作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)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47" name="文本框 46"/>
            <p:cNvSpPr txBox="1"/>
            <p:nvPr>
              <p:custDataLst>
                <p:tags r:id="rId7"/>
              </p:custDataLst>
            </p:nvPr>
          </p:nvSpPr>
          <p:spPr>
            <a:xfrm>
              <a:off x="15387" y="5042"/>
              <a:ext cx="1010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/>
                <a:t>⭐</a:t>
              </a:r>
              <a:r>
                <a:rPr lang="zh-CN" altLang="en-US" dirty="0"/>
                <a:t>️</a:t>
              </a:r>
            </a:p>
          </p:txBody>
        </p:sp>
        <p:sp>
          <p:nvSpPr>
            <p:cNvPr id="48" name="文本框 47"/>
            <p:cNvSpPr txBox="1"/>
            <p:nvPr>
              <p:custDataLst>
                <p:tags r:id="rId8"/>
              </p:custDataLst>
            </p:nvPr>
          </p:nvSpPr>
          <p:spPr>
            <a:xfrm>
              <a:off x="16080" y="5927"/>
              <a:ext cx="604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/>
                <a:t>⭐</a:t>
              </a:r>
              <a:r>
                <a:rPr lang="zh-CN" altLang="en-US" dirty="0"/>
                <a:t>️</a:t>
              </a:r>
            </a:p>
          </p:txBody>
        </p:sp>
        <p:sp>
          <p:nvSpPr>
            <p:cNvPr id="49" name="文本框 48"/>
            <p:cNvSpPr txBox="1"/>
            <p:nvPr>
              <p:custDataLst>
                <p:tags r:id="rId9"/>
              </p:custDataLst>
            </p:nvPr>
          </p:nvSpPr>
          <p:spPr>
            <a:xfrm>
              <a:off x="15531" y="6792"/>
              <a:ext cx="1010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/>
                <a:t>⭐</a:t>
              </a:r>
              <a:r>
                <a:rPr lang="zh-CN" altLang="en-US" dirty="0"/>
                <a:t>️</a:t>
              </a:r>
            </a:p>
          </p:txBody>
        </p:sp>
      </p:grpSp>
      <p:sp>
        <p:nvSpPr>
          <p:cNvPr id="55" name="文本框 54"/>
          <p:cNvSpPr txBox="1"/>
          <p:nvPr>
            <p:custDataLst>
              <p:tags r:id="rId3"/>
            </p:custDataLst>
          </p:nvPr>
        </p:nvSpPr>
        <p:spPr>
          <a:xfrm>
            <a:off x="2218690" y="861774"/>
            <a:ext cx="67202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Work in groups. Chant and act it out.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00A48C29-FDEA-F7A0-13A2-FDB2F054C466}"/>
              </a:ext>
            </a:extLst>
          </p:cNvPr>
          <p:cNvCxnSpPr>
            <a:cxnSpLocks/>
          </p:cNvCxnSpPr>
          <p:nvPr/>
        </p:nvCxnSpPr>
        <p:spPr>
          <a:xfrm flipV="1">
            <a:off x="2279650" y="1432639"/>
            <a:ext cx="6659245" cy="1270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7">
            <a:extLst>
              <a:ext uri="{FF2B5EF4-FFF2-40B4-BE49-F238E27FC236}">
                <a16:creationId xmlns:a16="http://schemas.microsoft.com/office/drawing/2014/main" id="{5350A636-558E-0632-4F72-5B124E1770C6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rcRect/>
          <a:stretch/>
        </p:blipFill>
        <p:spPr>
          <a:xfrm>
            <a:off x="116239" y="1325385"/>
            <a:ext cx="1917983" cy="22700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72590" y="915035"/>
            <a:ext cx="75240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337435" y="2201545"/>
            <a:ext cx="8267065" cy="2037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zh-CN"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看视频，跟</a:t>
            </a:r>
            <a:r>
              <a:rPr lang="zh-CN" altLang="en-US"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读</a:t>
            </a:r>
            <a:r>
              <a:rPr lang="zh-CN"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韵文。</a:t>
            </a:r>
            <a:endParaRPr sz="32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宋体" panose="0201060003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Ø"/>
            </a:pPr>
            <a:r>
              <a:rPr sz="3200" dirty="0" err="1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带感情地</a:t>
            </a:r>
            <a:r>
              <a:rPr lang="zh-CN" altLang="en-US"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朗读</a:t>
            </a:r>
            <a:r>
              <a:rPr sz="3200" dirty="0" err="1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韵文</a:t>
            </a:r>
            <a:r>
              <a:rPr lang="zh-CN"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，并向朋友或家人展示</a:t>
            </a:r>
            <a:r>
              <a:rPr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。</a:t>
            </a:r>
          </a:p>
          <a:p>
            <a:pPr>
              <a:lnSpc>
                <a:spcPct val="150000"/>
              </a:lnSpc>
            </a:pPr>
            <a:endParaRPr sz="2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8E6BD5E8-8BC4-B29B-DF60-DFD431B4B2FB}"/>
              </a:ext>
            </a:extLst>
          </p:cNvPr>
          <p:cNvCxnSpPr>
            <a:cxnSpLocks/>
          </p:cNvCxnSpPr>
          <p:nvPr/>
        </p:nvCxnSpPr>
        <p:spPr>
          <a:xfrm>
            <a:off x="4990825" y="1408007"/>
            <a:ext cx="208755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6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BBFEFF6F-F32D-A033-CF1B-75CADF9E71EA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 My classroom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1 Let’s chant!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0140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jM4NjA3NzkzYzdmOTJhMjY3NWIyZjA3YWVlZThjN2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763</TotalTime>
  <Words>444</Words>
  <Application>Microsoft Office PowerPoint</Application>
  <PresentationFormat>宽屏</PresentationFormat>
  <Paragraphs>93</Paragraphs>
  <Slides>17</Slides>
  <Notes>17</Notes>
  <HiddenSlides>0</HiddenSlides>
  <MMClips>4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30" baseType="lpstr">
      <vt:lpstr>Arial Regular</vt:lpstr>
      <vt:lpstr>Saturday Sans Regular</vt:lpstr>
      <vt:lpstr>方正清仿宋 简 Bold</vt:lpstr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Fltrp S.H</cp:lastModifiedBy>
  <cp:revision>499</cp:revision>
  <dcterms:created xsi:type="dcterms:W3CDTF">2025-06-15T13:47:00Z</dcterms:created>
  <dcterms:modified xsi:type="dcterms:W3CDTF">2026-07-15T06:57:09Z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F99678243D4741F8A91DCA4DB7753C07_13</vt:lpwstr>
  </property>
  <property fmtid="{D5CDD505-2E9C-101B-9397-08002B2CF9AE}" pid="3" name="KSOProductBuildVer">
    <vt:lpwstr>2052-12.1.0.21541</vt:lpwstr>
  </property>
</Properties>
</file>