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  <p:sldMasterId id="2147483657" r:id="rId3"/>
  </p:sldMasterIdLst>
  <p:notesMasterIdLst>
    <p:notesMasterId r:id="rId13"/>
  </p:notesMasterIdLst>
  <p:handoutMasterIdLst>
    <p:handoutMasterId r:id="rId14"/>
  </p:handoutMasterIdLst>
  <p:sldIdLst>
    <p:sldId id="325" r:id="rId4"/>
    <p:sldId id="316" r:id="rId5"/>
    <p:sldId id="337" r:id="rId6"/>
    <p:sldId id="343" r:id="rId7"/>
    <p:sldId id="365" r:id="rId8"/>
    <p:sldId id="363" r:id="rId9"/>
    <p:sldId id="364" r:id="rId10"/>
    <p:sldId id="323" r:id="rId11"/>
    <p:sldId id="33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91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0975825-8692-A4BC-9483-10A0E2BE777D}" name="fltrp" initials="fltrp" userId="fltrp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21" clrIdx="0"/>
  <p:cmAuthor id="2" name="FLTRP_JCSZ" initials="FLTRP_JCS" lastIdx="10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C00"/>
    <a:srgbClr val="FFFFFF"/>
    <a:srgbClr val="3A5542"/>
    <a:srgbClr val="FFCC00"/>
    <a:srgbClr val="FEFCE7"/>
    <a:srgbClr val="F2F2F2"/>
    <a:srgbClr val="3B5643"/>
    <a:srgbClr val="EAEFF7"/>
    <a:srgbClr val="1784AD"/>
    <a:srgbClr val="014E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47" autoAdjust="0"/>
    <p:restoredTop sz="86769" autoAdjust="0"/>
  </p:normalViewPr>
  <p:slideViewPr>
    <p:cSldViewPr snapToGrid="0" showGuides="1">
      <p:cViewPr varScale="1">
        <p:scale>
          <a:sx n="75" d="100"/>
          <a:sy n="75" d="100"/>
        </p:scale>
        <p:origin x="96" y="1434"/>
      </p:cViewPr>
      <p:guideLst>
        <p:guide orient="horz" pos="4091"/>
        <p:guide pos="665"/>
        <p:guide pos="7015"/>
        <p:guide orient="horz" pos="53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69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57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8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69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104869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397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296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0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505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58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582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52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文本框 6"/>
          <p:cNvSpPr txBox="1"/>
          <p:nvPr userDrawn="1"/>
        </p:nvSpPr>
        <p:spPr>
          <a:xfrm>
            <a:off x="431800" y="365125"/>
            <a:ext cx="213360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591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53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89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组合 4"/>
          <p:cNvGrpSpPr/>
          <p:nvPr userDrawn="1"/>
        </p:nvGrpSpPr>
        <p:grpSpPr>
          <a:xfrm>
            <a:off x="677681" y="680291"/>
            <a:ext cx="477351" cy="423398"/>
            <a:chOff x="687306" y="641790"/>
            <a:chExt cx="493921" cy="438095"/>
          </a:xfrm>
        </p:grpSpPr>
        <p:pic>
          <p:nvPicPr>
            <p:cNvPr id="2097185" name="图形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5400000">
              <a:off x="814174" y="712833"/>
              <a:ext cx="438095" cy="296010"/>
            </a:xfrm>
            <a:prstGeom prst="rect">
              <a:avLst/>
            </a:prstGeom>
          </p:spPr>
        </p:pic>
        <p:pic>
          <p:nvPicPr>
            <p:cNvPr id="2097186" name="图形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18690" y="710409"/>
              <a:ext cx="438092" cy="300859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68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8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686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95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68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4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6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33.xml"/><Relationship Id="rId39" Type="http://schemas.openxmlformats.org/officeDocument/2006/relationships/slideLayout" Target="../slideLayouts/slideLayout46.xml"/><Relationship Id="rId21" Type="http://schemas.openxmlformats.org/officeDocument/2006/relationships/slideLayout" Target="../slideLayouts/slideLayout28.xml"/><Relationship Id="rId34" Type="http://schemas.openxmlformats.org/officeDocument/2006/relationships/slideLayout" Target="../slideLayouts/slideLayout41.xml"/><Relationship Id="rId42" Type="http://schemas.openxmlformats.org/officeDocument/2006/relationships/slideLayout" Target="../slideLayouts/slideLayout49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36.xml"/><Relationship Id="rId41" Type="http://schemas.openxmlformats.org/officeDocument/2006/relationships/slideLayout" Target="../slideLayouts/slideLayout48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24" Type="http://schemas.openxmlformats.org/officeDocument/2006/relationships/slideLayout" Target="../slideLayouts/slideLayout31.xml"/><Relationship Id="rId32" Type="http://schemas.openxmlformats.org/officeDocument/2006/relationships/slideLayout" Target="../slideLayouts/slideLayout39.xml"/><Relationship Id="rId37" Type="http://schemas.openxmlformats.org/officeDocument/2006/relationships/slideLayout" Target="../slideLayouts/slideLayout44.xml"/><Relationship Id="rId40" Type="http://schemas.openxmlformats.org/officeDocument/2006/relationships/slideLayout" Target="../slideLayouts/slideLayout47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30.xml"/><Relationship Id="rId28" Type="http://schemas.openxmlformats.org/officeDocument/2006/relationships/slideLayout" Target="../slideLayouts/slideLayout35.xml"/><Relationship Id="rId36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26.xml"/><Relationship Id="rId31" Type="http://schemas.openxmlformats.org/officeDocument/2006/relationships/slideLayout" Target="../slideLayouts/slideLayout38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9.xml"/><Relationship Id="rId27" Type="http://schemas.openxmlformats.org/officeDocument/2006/relationships/slideLayout" Target="../slideLayouts/slideLayout34.xml"/><Relationship Id="rId30" Type="http://schemas.openxmlformats.org/officeDocument/2006/relationships/slideLayout" Target="../slideLayouts/slideLayout37.xml"/><Relationship Id="rId35" Type="http://schemas.openxmlformats.org/officeDocument/2006/relationships/slideLayout" Target="../slideLayouts/slideLayout42.xml"/><Relationship Id="rId43" Type="http://schemas.openxmlformats.org/officeDocument/2006/relationships/theme" Target="../theme/theme3.xml"/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32.xml"/><Relationship Id="rId33" Type="http://schemas.openxmlformats.org/officeDocument/2006/relationships/slideLayout" Target="../slideLayouts/slideLayout40.xml"/><Relationship Id="rId38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577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7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6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6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76" r:id="rId19"/>
    <p:sldLayoutId id="2147483677" r:id="rId20"/>
    <p:sldLayoutId id="2147483678" r:id="rId21"/>
    <p:sldLayoutId id="2147483679" r:id="rId22"/>
    <p:sldLayoutId id="2147483680" r:id="rId23"/>
    <p:sldLayoutId id="2147483681" r:id="rId24"/>
    <p:sldLayoutId id="2147483682" r:id="rId25"/>
    <p:sldLayoutId id="2147483683" r:id="rId26"/>
    <p:sldLayoutId id="2147483684" r:id="rId27"/>
    <p:sldLayoutId id="2147483685" r:id="rId28"/>
    <p:sldLayoutId id="2147483686" r:id="rId29"/>
    <p:sldLayoutId id="2147483687" r:id="rId30"/>
    <p:sldLayoutId id="2147483688" r:id="rId31"/>
    <p:sldLayoutId id="2147483689" r:id="rId32"/>
    <p:sldLayoutId id="2147483690" r:id="rId33"/>
    <p:sldLayoutId id="2147483691" r:id="rId34"/>
    <p:sldLayoutId id="2147483692" r:id="rId35"/>
    <p:sldLayoutId id="2147483693" r:id="rId36"/>
    <p:sldLayoutId id="2147483694" r:id="rId37"/>
    <p:sldLayoutId id="2147483695" r:id="rId38"/>
    <p:sldLayoutId id="2147483696" r:id="rId39"/>
    <p:sldLayoutId id="2147483697" r:id="rId40"/>
    <p:sldLayoutId id="2147483698" r:id="rId41"/>
    <p:sldLayoutId id="2147483699" r:id="rId4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16.png"/><Relationship Id="rId11" Type="http://schemas.openxmlformats.org/officeDocument/2006/relationships/image" Target="../media/image11.png"/><Relationship Id="rId5" Type="http://schemas.openxmlformats.org/officeDocument/2006/relationships/image" Target="../media/image15.png"/><Relationship Id="rId10" Type="http://schemas.openxmlformats.org/officeDocument/2006/relationships/image" Target="../media/image17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F</a:t>
            </a:r>
            <a:r>
              <a:rPr lang="en-US" altLang="zh-CN" sz="4000" b="1" i="0" dirty="0" err="1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amily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. &amp; Let’s have fun.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048590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48584" name="副标题 2"/>
          <p:cNvSpPr txBox="1"/>
          <p:nvPr/>
        </p:nvSpPr>
        <p:spPr>
          <a:xfrm>
            <a:off x="1762654" y="3800683"/>
            <a:ext cx="11085808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次：一年级下册   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主讲人：陈海燕 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学    校：成都市泡桐树小学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桐欣校区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146412" y="2142699"/>
            <a:ext cx="9759876" cy="1966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扮演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Taotao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，运用核心语言介绍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Taotao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的家庭成员。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展示自己的全家福，运用核心语言介绍自己的家庭成员。</a:t>
            </a: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35EC1A5C-E785-5883-4CCE-1FE0771D4488}"/>
              </a:ext>
            </a:extLst>
          </p:cNvPr>
          <p:cNvSpPr txBox="1"/>
          <p:nvPr/>
        </p:nvSpPr>
        <p:spPr>
          <a:xfrm>
            <a:off x="1146412" y="2142699"/>
            <a:ext cx="4913081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  <p:extLst>
      <p:ext uri="{BB962C8B-B14F-4D97-AF65-F5344CB8AC3E}">
        <p14:creationId xmlns:p14="http://schemas.microsoft.com/office/powerpoint/2010/main" val="80138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3"/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2852A4D-7850-B49B-98E1-A27470FDD83D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E1AFFA7D-9387-9FE8-A351-45A21466C29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C5D7484B-5073-179B-E95C-5E857BB7971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2DC95E5B-32B2-C8AB-A62F-DAECDEFEE1D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id="{86FBC569-F9AC-38E4-94A7-4E472CDC5548}"/>
              </a:ext>
            </a:extLst>
          </p:cNvPr>
          <p:cNvSpPr/>
          <p:nvPr/>
        </p:nvSpPr>
        <p:spPr>
          <a:xfrm>
            <a:off x="3675130" y="1964365"/>
            <a:ext cx="5404523" cy="368024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191827B-81AA-BC70-4AA8-7996253BF8F9}"/>
              </a:ext>
            </a:extLst>
          </p:cNvPr>
          <p:cNvSpPr txBox="1"/>
          <p:nvPr/>
        </p:nvSpPr>
        <p:spPr>
          <a:xfrm>
            <a:off x="4179436" y="3522165"/>
            <a:ext cx="4607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12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5550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11FCA9F-96A7-8ADF-C269-C8E63C025D16}"/>
              </a:ext>
            </a:extLst>
          </p:cNvPr>
          <p:cNvCxnSpPr>
            <a:cxnSpLocks/>
          </p:cNvCxnSpPr>
          <p:nvPr/>
        </p:nvCxnSpPr>
        <p:spPr>
          <a:xfrm>
            <a:off x="2654814" y="1593255"/>
            <a:ext cx="74194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>
            <a:extLst>
              <a:ext uri="{FF2B5EF4-FFF2-40B4-BE49-F238E27FC236}">
                <a16:creationId xmlns:a16="http://schemas.microsoft.com/office/drawing/2014/main" id="{178A19B6-44AD-C338-F0E0-525CBE153069}"/>
              </a:ext>
            </a:extLst>
          </p:cNvPr>
          <p:cNvGrpSpPr/>
          <p:nvPr/>
        </p:nvGrpSpPr>
        <p:grpSpPr>
          <a:xfrm>
            <a:off x="2092103" y="1311211"/>
            <a:ext cx="445481" cy="469613"/>
            <a:chOff x="2121873" y="1511588"/>
            <a:chExt cx="445481" cy="469613"/>
          </a:xfrm>
        </p:grpSpPr>
        <p:sp>
          <p:nvSpPr>
            <p:cNvPr id="4" name="矩形 15">
              <a:extLst>
                <a:ext uri="{FF2B5EF4-FFF2-40B4-BE49-F238E27FC236}">
                  <a16:creationId xmlns:a16="http://schemas.microsoft.com/office/drawing/2014/main" id="{04C96399-03C4-241F-00C0-536E6D1AD07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>
              <a:extLst>
                <a:ext uri="{FF2B5EF4-FFF2-40B4-BE49-F238E27FC236}">
                  <a16:creationId xmlns:a16="http://schemas.microsoft.com/office/drawing/2014/main" id="{2EFA1B77-F079-01DD-4994-DE262A18C9B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23">
            <a:extLst>
              <a:ext uri="{FF2B5EF4-FFF2-40B4-BE49-F238E27FC236}">
                <a16:creationId xmlns:a16="http://schemas.microsoft.com/office/drawing/2014/main" id="{6ACF83D1-2BA9-8EB3-83F3-91835FF0D9B1}"/>
              </a:ext>
            </a:extLst>
          </p:cNvPr>
          <p:cNvSpPr txBox="1"/>
          <p:nvPr/>
        </p:nvSpPr>
        <p:spPr>
          <a:xfrm>
            <a:off x="2843909" y="951076"/>
            <a:ext cx="72303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E351E92A-FAEE-4A87-029F-39C1AD8115B7}"/>
              </a:ext>
            </a:extLst>
          </p:cNvPr>
          <p:cNvSpPr/>
          <p:nvPr/>
        </p:nvSpPr>
        <p:spPr>
          <a:xfrm>
            <a:off x="2843909" y="1997476"/>
            <a:ext cx="6291213" cy="3792537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DD2B6F9-F581-E66E-27FB-24DDEB13D5A7}"/>
              </a:ext>
            </a:extLst>
          </p:cNvPr>
          <p:cNvSpPr txBox="1"/>
          <p:nvPr/>
        </p:nvSpPr>
        <p:spPr>
          <a:xfrm>
            <a:off x="3633849" y="3604912"/>
            <a:ext cx="51112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13—18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0421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2DB1D-1552-3502-72ED-1BF390935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916AE2DE-CA10-6682-8253-9883BCEF7E85}"/>
              </a:ext>
            </a:extLst>
          </p:cNvPr>
          <p:cNvCxnSpPr>
            <a:cxnSpLocks/>
          </p:cNvCxnSpPr>
          <p:nvPr/>
        </p:nvCxnSpPr>
        <p:spPr>
          <a:xfrm>
            <a:off x="2654814" y="1593255"/>
            <a:ext cx="74194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>
            <a:extLst>
              <a:ext uri="{FF2B5EF4-FFF2-40B4-BE49-F238E27FC236}">
                <a16:creationId xmlns:a16="http://schemas.microsoft.com/office/drawing/2014/main" id="{A0D07776-FFD4-F99B-14EA-12162398F434}"/>
              </a:ext>
            </a:extLst>
          </p:cNvPr>
          <p:cNvGrpSpPr/>
          <p:nvPr/>
        </p:nvGrpSpPr>
        <p:grpSpPr>
          <a:xfrm>
            <a:off x="2092103" y="1311211"/>
            <a:ext cx="445481" cy="469613"/>
            <a:chOff x="2121873" y="1511588"/>
            <a:chExt cx="445481" cy="469613"/>
          </a:xfrm>
        </p:grpSpPr>
        <p:sp>
          <p:nvSpPr>
            <p:cNvPr id="4" name="矩形 15">
              <a:extLst>
                <a:ext uri="{FF2B5EF4-FFF2-40B4-BE49-F238E27FC236}">
                  <a16:creationId xmlns:a16="http://schemas.microsoft.com/office/drawing/2014/main" id="{4A69BE0F-C188-F18A-B565-D39D716AD66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>
              <a:extLst>
                <a:ext uri="{FF2B5EF4-FFF2-40B4-BE49-F238E27FC236}">
                  <a16:creationId xmlns:a16="http://schemas.microsoft.com/office/drawing/2014/main" id="{9B9078A8-F195-AEF8-C152-24DF840E0C8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23">
            <a:extLst>
              <a:ext uri="{FF2B5EF4-FFF2-40B4-BE49-F238E27FC236}">
                <a16:creationId xmlns:a16="http://schemas.microsoft.com/office/drawing/2014/main" id="{2E9C3B42-F8A4-C25C-6556-6935B8440037}"/>
              </a:ext>
            </a:extLst>
          </p:cNvPr>
          <p:cNvSpPr txBox="1"/>
          <p:nvPr/>
        </p:nvSpPr>
        <p:spPr>
          <a:xfrm>
            <a:off x="3837447" y="949866"/>
            <a:ext cx="4517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8" name="图片 7" descr="c9bb19a37d20a7e95567e38976a2de5a">
            <a:extLst>
              <a:ext uri="{FF2B5EF4-FFF2-40B4-BE49-F238E27FC236}">
                <a16:creationId xmlns:a16="http://schemas.microsoft.com/office/drawing/2014/main" id="{E28BA60C-7981-A1D7-BFF1-168958C539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4832" t="59271" r="16154" b="26851"/>
          <a:stretch>
            <a:fillRect/>
          </a:stretch>
        </p:blipFill>
        <p:spPr>
          <a:xfrm>
            <a:off x="6336845" y="4467685"/>
            <a:ext cx="1045845" cy="1122045"/>
          </a:xfrm>
          <a:prstGeom prst="ellipse">
            <a:avLst/>
          </a:prstGeom>
        </p:spPr>
      </p:pic>
      <p:pic>
        <p:nvPicPr>
          <p:cNvPr id="9" name="图片 8" descr="2e2b44a8d688192650674d1f482a0461">
            <a:extLst>
              <a:ext uri="{FF2B5EF4-FFF2-40B4-BE49-F238E27FC236}">
                <a16:creationId xmlns:a16="http://schemas.microsoft.com/office/drawing/2014/main" id="{C58DD06F-C2F4-FC5E-7445-CCBBBCEB137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6934" t="55741" r="29328" b="26046"/>
          <a:stretch>
            <a:fillRect/>
          </a:stretch>
        </p:blipFill>
        <p:spPr>
          <a:xfrm>
            <a:off x="6251120" y="3125295"/>
            <a:ext cx="1174750" cy="1140460"/>
          </a:xfrm>
          <a:prstGeom prst="ellipse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1181E63F-6D25-AA8B-B47E-0671093769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 r="56"/>
          <a:stretch/>
        </p:blipFill>
        <p:spPr>
          <a:xfrm>
            <a:off x="6360340" y="1770029"/>
            <a:ext cx="1131570" cy="1142365"/>
          </a:xfrm>
          <a:prstGeom prst="ellipse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69664A7A-DF40-7CD9-D8C1-92DD2C337C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 r="56"/>
          <a:stretch/>
        </p:blipFill>
        <p:spPr>
          <a:xfrm>
            <a:off x="6360340" y="1780824"/>
            <a:ext cx="1131570" cy="1142365"/>
          </a:xfrm>
          <a:prstGeom prst="ellipse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20ED3513-F2FD-8483-4CD6-83D66A9B9C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" b="664"/>
          <a:stretch/>
        </p:blipFill>
        <p:spPr>
          <a:xfrm>
            <a:off x="6251120" y="3146885"/>
            <a:ext cx="1174750" cy="1140460"/>
          </a:xfrm>
          <a:prstGeom prst="ellipse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CB3EB68F-50F2-7450-3A68-6AC86B8332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5" b="1785"/>
          <a:stretch/>
        </p:blipFill>
        <p:spPr>
          <a:xfrm>
            <a:off x="4711880" y="2072465"/>
            <a:ext cx="1195070" cy="1161415"/>
          </a:xfrm>
          <a:prstGeom prst="ellipse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339542EE-E9DF-C847-ED2A-64F348DB35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9" r="2989"/>
          <a:stretch/>
        </p:blipFill>
        <p:spPr>
          <a:xfrm>
            <a:off x="4734105" y="4886785"/>
            <a:ext cx="1101090" cy="1181100"/>
          </a:xfrm>
          <a:prstGeom prst="ellipse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384A1E47-4AA4-76EF-5159-FBEE10B10CC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5" b="1195"/>
          <a:stretch/>
        </p:blipFill>
        <p:spPr>
          <a:xfrm>
            <a:off x="4717595" y="3544395"/>
            <a:ext cx="1189355" cy="1142365"/>
          </a:xfrm>
          <a:prstGeom prst="ellipse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881E30C9-B041-7ABF-6615-E3786959136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4" r="3804"/>
          <a:stretch/>
        </p:blipFill>
        <p:spPr>
          <a:xfrm>
            <a:off x="6336845" y="4467685"/>
            <a:ext cx="1045845" cy="1122045"/>
          </a:xfrm>
          <a:prstGeom prst="ellipse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DCAEB86F-7BE9-58F2-AD68-D5F578449292}"/>
              </a:ext>
            </a:extLst>
          </p:cNvPr>
          <p:cNvSpPr/>
          <p:nvPr/>
        </p:nvSpPr>
        <p:spPr>
          <a:xfrm>
            <a:off x="7682388" y="2097665"/>
            <a:ext cx="824265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b="1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BECE7B9A-4E0F-5D05-011C-3FA6EDAF7CBE}"/>
              </a:ext>
            </a:extLst>
          </p:cNvPr>
          <p:cNvSpPr/>
          <p:nvPr/>
        </p:nvSpPr>
        <p:spPr>
          <a:xfrm>
            <a:off x="3653097" y="2407170"/>
            <a:ext cx="1042273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b="1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CE2C7F76-7A61-FBB8-7021-CA6B9BE1354D}"/>
              </a:ext>
            </a:extLst>
          </p:cNvPr>
          <p:cNvSpPr/>
          <p:nvPr/>
        </p:nvSpPr>
        <p:spPr>
          <a:xfrm>
            <a:off x="7655298" y="4706386"/>
            <a:ext cx="1702710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b="1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grandma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AAC8461B-A5C7-425F-357B-74115301A4FF}"/>
              </a:ext>
            </a:extLst>
          </p:cNvPr>
          <p:cNvSpPr/>
          <p:nvPr/>
        </p:nvSpPr>
        <p:spPr>
          <a:xfrm>
            <a:off x="3035785" y="5229606"/>
            <a:ext cx="1603324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b="1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grandpa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76B4BA3B-0046-1EDE-12DF-D6AABA409CCA}"/>
              </a:ext>
            </a:extLst>
          </p:cNvPr>
          <p:cNvSpPr/>
          <p:nvPr/>
        </p:nvSpPr>
        <p:spPr>
          <a:xfrm>
            <a:off x="7682388" y="3455505"/>
            <a:ext cx="2124299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b="1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baby sister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4A7DAF34-1D43-94D4-E6A7-146DD5DDF1D2}"/>
              </a:ext>
            </a:extLst>
          </p:cNvPr>
          <p:cNvSpPr/>
          <p:nvPr/>
        </p:nvSpPr>
        <p:spPr>
          <a:xfrm>
            <a:off x="3102487" y="3764125"/>
            <a:ext cx="1443023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b="1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brother</a:t>
            </a:r>
          </a:p>
        </p:txBody>
      </p:sp>
    </p:spTree>
    <p:extLst>
      <p:ext uri="{BB962C8B-B14F-4D97-AF65-F5344CB8AC3E}">
        <p14:creationId xmlns:p14="http://schemas.microsoft.com/office/powerpoint/2010/main" val="148591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0" grpId="0"/>
      <p:bldP spid="23" grpId="0"/>
      <p:bldP spid="26" grpId="0"/>
      <p:bldP spid="29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>
            <a:extLst>
              <a:ext uri="{FF2B5EF4-FFF2-40B4-BE49-F238E27FC236}">
                <a16:creationId xmlns:a16="http://schemas.microsoft.com/office/drawing/2014/main" id="{2B3EF4AF-57C2-B5AA-36BE-4018BD067C4E}"/>
              </a:ext>
            </a:extLst>
          </p:cNvPr>
          <p:cNvGrpSpPr/>
          <p:nvPr/>
        </p:nvGrpSpPr>
        <p:grpSpPr>
          <a:xfrm>
            <a:off x="1368212" y="2173510"/>
            <a:ext cx="3739515" cy="709930"/>
            <a:chOff x="1800799" y="4156699"/>
            <a:chExt cx="3739515" cy="709930"/>
          </a:xfrm>
        </p:grpSpPr>
        <p:sp>
          <p:nvSpPr>
            <p:cNvPr id="55" name="椭圆形标注 6">
              <a:extLst>
                <a:ext uri="{FF2B5EF4-FFF2-40B4-BE49-F238E27FC236}">
                  <a16:creationId xmlns:a16="http://schemas.microsoft.com/office/drawing/2014/main" id="{0CBD3106-AE4F-7F1F-18E0-8F3EBD185A89}"/>
                </a:ext>
              </a:extLst>
            </p:cNvPr>
            <p:cNvSpPr/>
            <p:nvPr/>
          </p:nvSpPr>
          <p:spPr>
            <a:xfrm>
              <a:off x="1800799" y="4156699"/>
              <a:ext cx="3567430" cy="709930"/>
            </a:xfrm>
            <a:prstGeom prst="wedgeEllipseCallout">
              <a:avLst>
                <a:gd name="adj1" fmla="val -14346"/>
                <a:gd name="adj2" fmla="val 87567"/>
              </a:avLst>
            </a:prstGeom>
            <a:solidFill>
              <a:schemeClr val="bg1"/>
            </a:solidFill>
            <a:ln w="38100">
              <a:solidFill>
                <a:srgbClr val="41ACA4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id="{5B27891E-0DB8-1AF8-FF72-81D50373D587}"/>
                </a:ext>
              </a:extLst>
            </p:cNvPr>
            <p:cNvSpPr txBox="1"/>
            <p:nvPr/>
          </p:nvSpPr>
          <p:spPr>
            <a:xfrm>
              <a:off x="2576134" y="4253779"/>
              <a:ext cx="29641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This is my...</a:t>
              </a: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9" r="2989"/>
          <a:stretch/>
        </p:blipFill>
        <p:spPr>
          <a:xfrm>
            <a:off x="6105371" y="5027367"/>
            <a:ext cx="709872" cy="761454"/>
          </a:xfrm>
          <a:prstGeom prst="ellipse">
            <a:avLst/>
          </a:prstGeom>
        </p:spPr>
      </p:pic>
      <p:pic>
        <p:nvPicPr>
          <p:cNvPr id="10" name="图片 9" descr="c9bb19a37d20a7e95567e38976a2de5a"/>
          <p:cNvPicPr>
            <a:picLocks noChangeAspect="1"/>
          </p:cNvPicPr>
          <p:nvPr/>
        </p:nvPicPr>
        <p:blipFill>
          <a:blip r:embed="rId4"/>
          <a:srcRect l="64832" t="59271" r="16154" b="26851"/>
          <a:stretch>
            <a:fillRect/>
          </a:stretch>
        </p:blipFill>
        <p:spPr>
          <a:xfrm>
            <a:off x="7698297" y="4597777"/>
            <a:ext cx="674256" cy="723380"/>
          </a:xfrm>
          <a:prstGeom prst="ellipse">
            <a:avLst/>
          </a:prstGeom>
        </p:spPr>
      </p:pic>
      <p:grpSp>
        <p:nvGrpSpPr>
          <p:cNvPr id="53" name="组合 52">
            <a:extLst>
              <a:ext uri="{FF2B5EF4-FFF2-40B4-BE49-F238E27FC236}">
                <a16:creationId xmlns:a16="http://schemas.microsoft.com/office/drawing/2014/main" id="{DC889BE7-3900-85CD-9CF4-090CB08F01C0}"/>
              </a:ext>
            </a:extLst>
          </p:cNvPr>
          <p:cNvGrpSpPr/>
          <p:nvPr/>
        </p:nvGrpSpPr>
        <p:grpSpPr>
          <a:xfrm>
            <a:off x="1363737" y="2173510"/>
            <a:ext cx="3637212" cy="709930"/>
            <a:chOff x="1658823" y="2067993"/>
            <a:chExt cx="3637212" cy="709930"/>
          </a:xfrm>
        </p:grpSpPr>
        <p:sp>
          <p:nvSpPr>
            <p:cNvPr id="7" name="椭圆形标注 6"/>
            <p:cNvSpPr/>
            <p:nvPr/>
          </p:nvSpPr>
          <p:spPr>
            <a:xfrm>
              <a:off x="1658823" y="2067993"/>
              <a:ext cx="3567430" cy="709930"/>
            </a:xfrm>
            <a:prstGeom prst="wedgeEllipseCallout">
              <a:avLst>
                <a:gd name="adj1" fmla="val -14346"/>
                <a:gd name="adj2" fmla="val 87567"/>
              </a:avLst>
            </a:prstGeom>
            <a:solidFill>
              <a:schemeClr val="bg1"/>
            </a:solidFill>
            <a:ln w="38100">
              <a:solidFill>
                <a:srgbClr val="41ACA4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331855" y="2147599"/>
              <a:ext cx="29641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This is my</a:t>
              </a:r>
              <a:r>
                <a:rPr lang="en-US" altLang="zh-CN" sz="2800" dirty="0">
                  <a:latin typeface="Times New Roman Regular" panose="02020503050405090304" charset="0"/>
                  <a:cs typeface="Times New Roman Regular" panose="02020503050405090304" charset="0"/>
                </a:rPr>
                <a:t>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dad.</a:t>
              </a:r>
            </a:p>
          </p:txBody>
        </p:sp>
      </p:grpSp>
      <p:pic>
        <p:nvPicPr>
          <p:cNvPr id="2" name="图片 1" descr="f749a5584ae33026184535f8ecf351c4"/>
          <p:cNvPicPr>
            <a:picLocks noChangeAspect="1"/>
          </p:cNvPicPr>
          <p:nvPr/>
        </p:nvPicPr>
        <p:blipFill>
          <a:blip r:embed="rId5"/>
          <a:srcRect l="32274" t="29353" r="33975" b="37860"/>
          <a:stretch>
            <a:fillRect/>
          </a:stretch>
        </p:blipFill>
        <p:spPr>
          <a:xfrm>
            <a:off x="6099842" y="2180976"/>
            <a:ext cx="770460" cy="748762"/>
          </a:xfrm>
          <a:prstGeom prst="ellipse">
            <a:avLst/>
          </a:prstGeom>
        </p:spPr>
      </p:pic>
      <p:pic>
        <p:nvPicPr>
          <p:cNvPr id="13" name="图片 12" descr="fa847730870348507aef1cc575796cf3"/>
          <p:cNvPicPr>
            <a:picLocks noChangeAspect="1"/>
          </p:cNvPicPr>
          <p:nvPr/>
        </p:nvPicPr>
        <p:blipFill>
          <a:blip r:embed="rId6"/>
          <a:srcRect l="42528" t="25917" r="24046" b="41981"/>
          <a:stretch>
            <a:fillRect/>
          </a:stretch>
        </p:blipFill>
        <p:spPr>
          <a:xfrm>
            <a:off x="6098827" y="3678097"/>
            <a:ext cx="766776" cy="736480"/>
          </a:xfrm>
          <a:prstGeom prst="ellipse">
            <a:avLst/>
          </a:prstGeom>
        </p:spPr>
      </p:pic>
      <p:pic>
        <p:nvPicPr>
          <p:cNvPr id="20" name="图片 19" descr="2e2b44a8d688192650674d1f482a0461"/>
          <p:cNvPicPr>
            <a:picLocks noChangeAspect="1"/>
          </p:cNvPicPr>
          <p:nvPr/>
        </p:nvPicPr>
        <p:blipFill>
          <a:blip r:embed="rId7"/>
          <a:srcRect l="36934" t="55741" r="29328" b="26046"/>
          <a:stretch>
            <a:fillRect/>
          </a:stretch>
        </p:blipFill>
        <p:spPr>
          <a:xfrm>
            <a:off x="7635473" y="3258658"/>
            <a:ext cx="757358" cy="735252"/>
          </a:xfrm>
          <a:prstGeom prst="ellipse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 r="56"/>
          <a:stretch/>
        </p:blipFill>
        <p:spPr>
          <a:xfrm>
            <a:off x="7737021" y="1903731"/>
            <a:ext cx="729522" cy="736480"/>
          </a:xfrm>
          <a:prstGeom prst="ellipse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9" r="2989"/>
          <a:stretch/>
        </p:blipFill>
        <p:spPr>
          <a:xfrm>
            <a:off x="6105371" y="5027367"/>
            <a:ext cx="709872" cy="761454"/>
          </a:xfrm>
          <a:prstGeom prst="ellipse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4" r="3804"/>
          <a:stretch/>
        </p:blipFill>
        <p:spPr>
          <a:xfrm>
            <a:off x="7698297" y="4597777"/>
            <a:ext cx="674256" cy="723380"/>
          </a:xfrm>
          <a:prstGeom prst="ellipse">
            <a:avLst/>
          </a:prstGeom>
        </p:spPr>
      </p:pic>
      <p:pic>
        <p:nvPicPr>
          <p:cNvPr id="43" name="图片 42">
            <a:extLst>
              <a:ext uri="{FF2B5EF4-FFF2-40B4-BE49-F238E27FC236}">
                <a16:creationId xmlns:a16="http://schemas.microsoft.com/office/drawing/2014/main" id="{888DA360-5ABB-0591-5EC4-28F0C469FF4C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C7E7E7"/>
              </a:clrFrom>
              <a:clrTo>
                <a:srgbClr val="C7E7E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56092" y="3773010"/>
            <a:ext cx="1262369" cy="2127328"/>
          </a:xfrm>
          <a:prstGeom prst="rect">
            <a:avLst/>
          </a:prstGeom>
        </p:spPr>
      </p:pic>
      <p:cxnSp>
        <p:nvCxnSpPr>
          <p:cNvPr id="44" name="直接连接符 11">
            <a:extLst>
              <a:ext uri="{FF2B5EF4-FFF2-40B4-BE49-F238E27FC236}">
                <a16:creationId xmlns:a16="http://schemas.microsoft.com/office/drawing/2014/main" id="{15C46F53-9796-E382-2890-F4CE8B4F8410}"/>
              </a:ext>
            </a:extLst>
          </p:cNvPr>
          <p:cNvCxnSpPr>
            <a:cxnSpLocks/>
          </p:cNvCxnSpPr>
          <p:nvPr/>
        </p:nvCxnSpPr>
        <p:spPr>
          <a:xfrm>
            <a:off x="4288306" y="1501535"/>
            <a:ext cx="490549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13">
            <a:extLst>
              <a:ext uri="{FF2B5EF4-FFF2-40B4-BE49-F238E27FC236}">
                <a16:creationId xmlns:a16="http://schemas.microsoft.com/office/drawing/2014/main" id="{AD33EF52-1EFA-F281-B7F4-10DC592DBF10}"/>
              </a:ext>
            </a:extLst>
          </p:cNvPr>
          <p:cNvGrpSpPr/>
          <p:nvPr/>
        </p:nvGrpSpPr>
        <p:grpSpPr>
          <a:xfrm>
            <a:off x="3725595" y="1219491"/>
            <a:ext cx="445481" cy="469613"/>
            <a:chOff x="2121873" y="1511588"/>
            <a:chExt cx="445481" cy="469613"/>
          </a:xfrm>
        </p:grpSpPr>
        <p:sp>
          <p:nvSpPr>
            <p:cNvPr id="46" name="矩形 15">
              <a:extLst>
                <a:ext uri="{FF2B5EF4-FFF2-40B4-BE49-F238E27FC236}">
                  <a16:creationId xmlns:a16="http://schemas.microsoft.com/office/drawing/2014/main" id="{B5E260ED-38D1-D53A-EF12-AA5DD898C4E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矩形 22">
              <a:extLst>
                <a:ext uri="{FF2B5EF4-FFF2-40B4-BE49-F238E27FC236}">
                  <a16:creationId xmlns:a16="http://schemas.microsoft.com/office/drawing/2014/main" id="{83E5F7AD-4019-C7B7-1842-74ABD5BB920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8" name="文本框 23">
            <a:extLst>
              <a:ext uri="{FF2B5EF4-FFF2-40B4-BE49-F238E27FC236}">
                <a16:creationId xmlns:a16="http://schemas.microsoft.com/office/drawing/2014/main" id="{D9B56B0E-F1FC-D1A6-B98D-4A5A850919A1}"/>
              </a:ext>
            </a:extLst>
          </p:cNvPr>
          <p:cNvSpPr txBox="1"/>
          <p:nvPr/>
        </p:nvSpPr>
        <p:spPr>
          <a:xfrm>
            <a:off x="4370374" y="903112"/>
            <a:ext cx="4517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practise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A5530AF6-E48F-5C56-D580-43B2FE65447C}"/>
              </a:ext>
            </a:extLst>
          </p:cNvPr>
          <p:cNvGrpSpPr/>
          <p:nvPr/>
        </p:nvGrpSpPr>
        <p:grpSpPr>
          <a:xfrm>
            <a:off x="1359262" y="2173510"/>
            <a:ext cx="3567430" cy="709930"/>
            <a:chOff x="2210369" y="3813203"/>
            <a:chExt cx="3567430" cy="709930"/>
          </a:xfrm>
        </p:grpSpPr>
        <p:sp>
          <p:nvSpPr>
            <p:cNvPr id="50" name="椭圆形标注 6">
              <a:extLst>
                <a:ext uri="{FF2B5EF4-FFF2-40B4-BE49-F238E27FC236}">
                  <a16:creationId xmlns:a16="http://schemas.microsoft.com/office/drawing/2014/main" id="{2DAC526D-6E5E-37FD-F962-135C420090E7}"/>
                </a:ext>
              </a:extLst>
            </p:cNvPr>
            <p:cNvSpPr/>
            <p:nvPr/>
          </p:nvSpPr>
          <p:spPr>
            <a:xfrm>
              <a:off x="2210369" y="3813203"/>
              <a:ext cx="3567430" cy="709930"/>
            </a:xfrm>
            <a:prstGeom prst="wedgeEllipseCallout">
              <a:avLst>
                <a:gd name="adj1" fmla="val -14346"/>
                <a:gd name="adj2" fmla="val 87567"/>
              </a:avLst>
            </a:prstGeom>
            <a:solidFill>
              <a:schemeClr val="bg1"/>
            </a:solidFill>
            <a:ln w="38100">
              <a:solidFill>
                <a:srgbClr val="41ACA4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>
              <a:extLst>
                <a:ext uri="{FF2B5EF4-FFF2-40B4-BE49-F238E27FC236}">
                  <a16:creationId xmlns:a16="http://schemas.microsoft.com/office/drawing/2014/main" id="{B6475D87-7634-5711-C1AC-35BBBF7DDF28}"/>
                </a:ext>
              </a:extLst>
            </p:cNvPr>
            <p:cNvSpPr txBox="1"/>
            <p:nvPr/>
          </p:nvSpPr>
          <p:spPr>
            <a:xfrm>
              <a:off x="2710496" y="3872778"/>
              <a:ext cx="29641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This is my</a:t>
              </a:r>
              <a:r>
                <a:rPr lang="en-US" altLang="zh-CN" sz="2800" dirty="0">
                  <a:latin typeface="Times New Roman Regular" panose="02020503050405090304" charset="0"/>
                  <a:cs typeface="Times New Roman Regular" panose="02020503050405090304" charset="0"/>
                </a:rPr>
                <a:t>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mum.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E9418B64-7D85-9138-ADBC-CECE758C77F0}"/>
              </a:ext>
            </a:extLst>
          </p:cNvPr>
          <p:cNvGrpSpPr/>
          <p:nvPr/>
        </p:nvGrpSpPr>
        <p:grpSpPr>
          <a:xfrm>
            <a:off x="1354787" y="2183598"/>
            <a:ext cx="3567430" cy="709930"/>
            <a:chOff x="2210369" y="3813203"/>
            <a:chExt cx="3567430" cy="709930"/>
          </a:xfrm>
        </p:grpSpPr>
        <p:sp>
          <p:nvSpPr>
            <p:cNvPr id="58" name="椭圆形标注 6">
              <a:extLst>
                <a:ext uri="{FF2B5EF4-FFF2-40B4-BE49-F238E27FC236}">
                  <a16:creationId xmlns:a16="http://schemas.microsoft.com/office/drawing/2014/main" id="{DC6C7C99-4795-467B-C232-F891689F3B36}"/>
                </a:ext>
              </a:extLst>
            </p:cNvPr>
            <p:cNvSpPr/>
            <p:nvPr/>
          </p:nvSpPr>
          <p:spPr>
            <a:xfrm>
              <a:off x="2210369" y="3813203"/>
              <a:ext cx="3567430" cy="709930"/>
            </a:xfrm>
            <a:prstGeom prst="wedgeEllipseCallout">
              <a:avLst>
                <a:gd name="adj1" fmla="val -14346"/>
                <a:gd name="adj2" fmla="val 87567"/>
              </a:avLst>
            </a:prstGeom>
            <a:solidFill>
              <a:schemeClr val="bg1"/>
            </a:solidFill>
            <a:ln w="38100">
              <a:solidFill>
                <a:srgbClr val="41ACA4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id="{2A1F41CB-81C2-0BFD-4BDD-5FA08F583FA8}"/>
                </a:ext>
              </a:extLst>
            </p:cNvPr>
            <p:cNvSpPr txBox="1"/>
            <p:nvPr/>
          </p:nvSpPr>
          <p:spPr>
            <a:xfrm>
              <a:off x="2336641" y="3894573"/>
              <a:ext cx="3377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This is my</a:t>
              </a:r>
              <a:r>
                <a:rPr lang="en-US" altLang="zh-CN" sz="2800" dirty="0">
                  <a:latin typeface="Times New Roman Regular" panose="02020503050405090304" charset="0"/>
                  <a:cs typeface="Times New Roman Regular" panose="02020503050405090304" charset="0"/>
                </a:rPr>
                <a:t>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baby sister.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7360C595-6CA8-3692-1CB5-27349FB8E75D}"/>
              </a:ext>
            </a:extLst>
          </p:cNvPr>
          <p:cNvGrpSpPr/>
          <p:nvPr/>
        </p:nvGrpSpPr>
        <p:grpSpPr>
          <a:xfrm>
            <a:off x="1350312" y="2184608"/>
            <a:ext cx="3782378" cy="709930"/>
            <a:chOff x="2210369" y="3813203"/>
            <a:chExt cx="3782378" cy="709930"/>
          </a:xfrm>
        </p:grpSpPr>
        <p:sp>
          <p:nvSpPr>
            <p:cNvPr id="61" name="椭圆形标注 6">
              <a:extLst>
                <a:ext uri="{FF2B5EF4-FFF2-40B4-BE49-F238E27FC236}">
                  <a16:creationId xmlns:a16="http://schemas.microsoft.com/office/drawing/2014/main" id="{C0CF7188-8C95-8FEA-EBA6-6664907041C5}"/>
                </a:ext>
              </a:extLst>
            </p:cNvPr>
            <p:cNvSpPr/>
            <p:nvPr/>
          </p:nvSpPr>
          <p:spPr>
            <a:xfrm>
              <a:off x="2210369" y="3813203"/>
              <a:ext cx="3567430" cy="709930"/>
            </a:xfrm>
            <a:prstGeom prst="wedgeEllipseCallout">
              <a:avLst>
                <a:gd name="adj1" fmla="val -14346"/>
                <a:gd name="adj2" fmla="val 87567"/>
              </a:avLst>
            </a:prstGeom>
            <a:solidFill>
              <a:schemeClr val="bg1"/>
            </a:solidFill>
            <a:ln w="38100">
              <a:solidFill>
                <a:srgbClr val="41ACA4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id="{575E5813-FC09-E0E2-1454-34B0EB6A32E5}"/>
                </a:ext>
              </a:extLst>
            </p:cNvPr>
            <p:cNvSpPr txBox="1"/>
            <p:nvPr/>
          </p:nvSpPr>
          <p:spPr>
            <a:xfrm>
              <a:off x="2615165" y="3902833"/>
              <a:ext cx="3377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This is my</a:t>
              </a:r>
              <a:r>
                <a:rPr lang="en-US" altLang="zh-CN" sz="2800" dirty="0">
                  <a:latin typeface="Times New Roman Regular" panose="02020503050405090304" charset="0"/>
                  <a:cs typeface="Times New Roman Regular" panose="02020503050405090304" charset="0"/>
                </a:rPr>
                <a:t>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brother.</a:t>
              </a: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id="{452F6181-9B70-AD37-153C-9D84990549BC}"/>
              </a:ext>
            </a:extLst>
          </p:cNvPr>
          <p:cNvGrpSpPr/>
          <p:nvPr/>
        </p:nvGrpSpPr>
        <p:grpSpPr>
          <a:xfrm>
            <a:off x="1371206" y="2184808"/>
            <a:ext cx="3622579" cy="709930"/>
            <a:chOff x="2210369" y="3813203"/>
            <a:chExt cx="3622579" cy="709930"/>
          </a:xfrm>
        </p:grpSpPr>
        <p:sp>
          <p:nvSpPr>
            <p:cNvPr id="64" name="椭圆形标注 6">
              <a:extLst>
                <a:ext uri="{FF2B5EF4-FFF2-40B4-BE49-F238E27FC236}">
                  <a16:creationId xmlns:a16="http://schemas.microsoft.com/office/drawing/2014/main" id="{E516F5AE-0C16-FE33-6F9D-62FF5C5D55FA}"/>
                </a:ext>
              </a:extLst>
            </p:cNvPr>
            <p:cNvSpPr/>
            <p:nvPr/>
          </p:nvSpPr>
          <p:spPr>
            <a:xfrm>
              <a:off x="2210369" y="3813203"/>
              <a:ext cx="3567430" cy="709930"/>
            </a:xfrm>
            <a:prstGeom prst="wedgeEllipseCallout">
              <a:avLst>
                <a:gd name="adj1" fmla="val -14346"/>
                <a:gd name="adj2" fmla="val 87567"/>
              </a:avLst>
            </a:prstGeom>
            <a:solidFill>
              <a:schemeClr val="bg1"/>
            </a:solidFill>
            <a:ln w="38100">
              <a:solidFill>
                <a:srgbClr val="41ACA4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>
              <a:extLst>
                <a:ext uri="{FF2B5EF4-FFF2-40B4-BE49-F238E27FC236}">
                  <a16:creationId xmlns:a16="http://schemas.microsoft.com/office/drawing/2014/main" id="{38604558-527A-BC74-0F24-10441AD292AE}"/>
                </a:ext>
              </a:extLst>
            </p:cNvPr>
            <p:cNvSpPr txBox="1"/>
            <p:nvPr/>
          </p:nvSpPr>
          <p:spPr>
            <a:xfrm>
              <a:off x="2455366" y="3902833"/>
              <a:ext cx="3377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This is my</a:t>
              </a:r>
              <a:r>
                <a:rPr lang="en-US" altLang="zh-CN" sz="2800" dirty="0">
                  <a:latin typeface="Times New Roman Regular" panose="02020503050405090304" charset="0"/>
                  <a:cs typeface="Times New Roman Regular" panose="02020503050405090304" charset="0"/>
                </a:rPr>
                <a:t>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grandma.</a:t>
              </a: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id="{0358827C-5DF7-8A28-E499-CA24C8A7BCE4}"/>
              </a:ext>
            </a:extLst>
          </p:cNvPr>
          <p:cNvGrpSpPr/>
          <p:nvPr/>
        </p:nvGrpSpPr>
        <p:grpSpPr>
          <a:xfrm>
            <a:off x="1358703" y="2186395"/>
            <a:ext cx="3640335" cy="709930"/>
            <a:chOff x="2210369" y="3813203"/>
            <a:chExt cx="3640335" cy="709930"/>
          </a:xfrm>
        </p:grpSpPr>
        <p:sp>
          <p:nvSpPr>
            <p:cNvPr id="67" name="椭圆形标注 6">
              <a:extLst>
                <a:ext uri="{FF2B5EF4-FFF2-40B4-BE49-F238E27FC236}">
                  <a16:creationId xmlns:a16="http://schemas.microsoft.com/office/drawing/2014/main" id="{76C02E4B-BAE4-7EE1-9006-3B0FD275D853}"/>
                </a:ext>
              </a:extLst>
            </p:cNvPr>
            <p:cNvSpPr/>
            <p:nvPr/>
          </p:nvSpPr>
          <p:spPr>
            <a:xfrm>
              <a:off x="2210369" y="3813203"/>
              <a:ext cx="3567430" cy="709930"/>
            </a:xfrm>
            <a:prstGeom prst="wedgeEllipseCallout">
              <a:avLst>
                <a:gd name="adj1" fmla="val -14346"/>
                <a:gd name="adj2" fmla="val 87567"/>
              </a:avLst>
            </a:prstGeom>
            <a:solidFill>
              <a:schemeClr val="bg1"/>
            </a:solidFill>
            <a:ln w="38100">
              <a:solidFill>
                <a:srgbClr val="41ACA4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id="{677E6C5D-3FA3-3AF3-2F87-B1637BEC28AD}"/>
                </a:ext>
              </a:extLst>
            </p:cNvPr>
            <p:cNvSpPr txBox="1"/>
            <p:nvPr/>
          </p:nvSpPr>
          <p:spPr>
            <a:xfrm>
              <a:off x="2473122" y="3902833"/>
              <a:ext cx="3377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This is my</a:t>
              </a:r>
              <a:r>
                <a:rPr lang="en-US" altLang="zh-CN" sz="2800" dirty="0">
                  <a:latin typeface="Times New Roman Regular" panose="02020503050405090304" charset="0"/>
                  <a:cs typeface="Times New Roman Regular" panose="02020503050405090304" charset="0"/>
                </a:rPr>
                <a:t>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 Regular" panose="02020503050405090304" charset="0"/>
                  <a:cs typeface="Times New Roman Regular" panose="02020503050405090304" charset="0"/>
                </a:rPr>
                <a:t>grandpa.</a:t>
              </a: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 r="56"/>
          <a:stretch/>
        </p:blipFill>
        <p:spPr>
          <a:xfrm>
            <a:off x="7737021" y="1914526"/>
            <a:ext cx="729522" cy="736480"/>
          </a:xfrm>
          <a:prstGeom prst="ellipse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5" b="1785"/>
          <a:stretch/>
        </p:blipFill>
        <p:spPr>
          <a:xfrm>
            <a:off x="6099842" y="2209551"/>
            <a:ext cx="770460" cy="748762"/>
          </a:xfrm>
          <a:prstGeom prst="ellipse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5" b="1195"/>
          <a:stretch/>
        </p:blipFill>
        <p:spPr>
          <a:xfrm>
            <a:off x="6104542" y="3678097"/>
            <a:ext cx="766776" cy="73648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" b="664"/>
          <a:stretch/>
        </p:blipFill>
        <p:spPr>
          <a:xfrm>
            <a:off x="7635473" y="3280248"/>
            <a:ext cx="757358" cy="735252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7" grpId="0" animBg="1"/>
      <p:bldP spid="50" grpId="0" animBg="1"/>
      <p:bldP spid="58" grpId="0" animBg="1"/>
      <p:bldP spid="61" grpId="0" animBg="1"/>
      <p:bldP spid="64" grpId="0" animBg="1"/>
      <p:bldP spid="6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876577" y="2602401"/>
            <a:ext cx="2852420" cy="53157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Times New Roman Regular" panose="02020503050405090304" charset="0"/>
                <a:cs typeface="Times New Roman Regular" panose="02020503050405090304" charset="0"/>
              </a:rPr>
              <a:t>This is my family.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885455" y="3114454"/>
            <a:ext cx="2852420" cy="3917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Times New Roman Regular" panose="02020503050405090304" charset="0"/>
                <a:cs typeface="Times New Roman Regular" panose="02020503050405090304" charset="0"/>
              </a:rPr>
              <a:t>This is my...</a:t>
            </a:r>
          </a:p>
          <a:p>
            <a:endParaRPr lang="en-US" altLang="zh-CN" sz="2800" dirty="0">
              <a:latin typeface="Times New Roman Regular" panose="02020503050405090304" charset="0"/>
              <a:cs typeface="Times New Roman Regular" panose="0202050305040509030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929845" y="3573167"/>
            <a:ext cx="2852420" cy="3917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Times New Roman Regular" panose="02020503050405090304" charset="0"/>
                <a:cs typeface="Times New Roman Regular" panose="02020503050405090304" charset="0"/>
              </a:rPr>
              <a:t>I love my family.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906538" y="4074456"/>
            <a:ext cx="3163916" cy="3917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Times New Roman Regular" panose="02020503050405090304" charset="0"/>
                <a:cs typeface="Times New Roman Regular" panose="02020503050405090304" charset="0"/>
              </a:rPr>
              <a:t>We love each other.</a:t>
            </a:r>
          </a:p>
          <a:p>
            <a:endParaRPr lang="en-US" altLang="zh-CN" sz="2800" dirty="0">
              <a:latin typeface="Times New Roman Regular" panose="02020503050405090304" charset="0"/>
              <a:cs typeface="Times New Roman Regular" panose="0202050305040509030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67CE9302-D4FA-0164-C098-C0F1B5F3F3F2}"/>
              </a:ext>
            </a:extLst>
          </p:cNvPr>
          <p:cNvCxnSpPr>
            <a:cxnSpLocks/>
          </p:cNvCxnSpPr>
          <p:nvPr/>
        </p:nvCxnSpPr>
        <p:spPr>
          <a:xfrm>
            <a:off x="4119630" y="1440918"/>
            <a:ext cx="490549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736A9AC1-6B7C-58DD-CA43-68B76C539CE0}"/>
              </a:ext>
            </a:extLst>
          </p:cNvPr>
          <p:cNvGrpSpPr/>
          <p:nvPr/>
        </p:nvGrpSpPr>
        <p:grpSpPr>
          <a:xfrm>
            <a:off x="3556919" y="1158874"/>
            <a:ext cx="445481" cy="469613"/>
            <a:chOff x="2121873" y="1511588"/>
            <a:chExt cx="445481" cy="469613"/>
          </a:xfrm>
        </p:grpSpPr>
        <p:sp>
          <p:nvSpPr>
            <p:cNvPr id="15" name="矩形 15">
              <a:extLst>
                <a:ext uri="{FF2B5EF4-FFF2-40B4-BE49-F238E27FC236}">
                  <a16:creationId xmlns:a16="http://schemas.microsoft.com/office/drawing/2014/main" id="{D2E4A14B-E0C4-5104-76E8-87968F09AB6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22">
              <a:extLst>
                <a:ext uri="{FF2B5EF4-FFF2-40B4-BE49-F238E27FC236}">
                  <a16:creationId xmlns:a16="http://schemas.microsoft.com/office/drawing/2014/main" id="{1ACEDD26-93AF-12AC-83BE-4483D25042E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文本框 23">
            <a:extLst>
              <a:ext uri="{FF2B5EF4-FFF2-40B4-BE49-F238E27FC236}">
                <a16:creationId xmlns:a16="http://schemas.microsoft.com/office/drawing/2014/main" id="{451CA814-1C79-1B91-285F-7661B4294116}"/>
              </a:ext>
            </a:extLst>
          </p:cNvPr>
          <p:cNvSpPr txBox="1"/>
          <p:nvPr/>
        </p:nvSpPr>
        <p:spPr>
          <a:xfrm>
            <a:off x="4201698" y="842495"/>
            <a:ext cx="4517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have fun.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0D2AD5F8-8FAD-C36C-4E34-093D8D4D9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959" y="1999550"/>
            <a:ext cx="5934815" cy="3877556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2721160D-F54B-919D-9784-FC12E4750F7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28753" y="2707689"/>
            <a:ext cx="3507162" cy="23700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8" grpId="1"/>
      <p:bldP spid="9" grpId="0"/>
      <p:bldP spid="9" grpId="1"/>
      <p:bldP spid="11" grpId="0"/>
      <p:bldP spid="1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2518259" y="1740135"/>
            <a:ext cx="7531263" cy="1966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绘制自己的全家福，并运用核心语言向你的朋友介绍自己的家庭成员。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99CAFAAA-28F9-3D30-A48D-F4F0F1CA2F3A}"/>
              </a:ext>
            </a:extLst>
          </p:cNvPr>
          <p:cNvCxnSpPr>
            <a:cxnSpLocks/>
          </p:cNvCxnSpPr>
          <p:nvPr/>
        </p:nvCxnSpPr>
        <p:spPr>
          <a:xfrm flipV="1">
            <a:off x="3905997" y="1608362"/>
            <a:ext cx="4561525" cy="26113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7B144803-6723-DCEA-8A05-554F901DDD04}"/>
              </a:ext>
            </a:extLst>
          </p:cNvPr>
          <p:cNvGrpSpPr/>
          <p:nvPr/>
        </p:nvGrpSpPr>
        <p:grpSpPr>
          <a:xfrm>
            <a:off x="3343286" y="1215310"/>
            <a:ext cx="445481" cy="469613"/>
            <a:chOff x="2121873" y="1511588"/>
            <a:chExt cx="445481" cy="469613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ACDFC2AA-EB52-FFF9-5AB9-A63E9AC3164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3E85C78B-E5BF-9DD5-01FC-61CD9D777A1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4FF686F2-7AA6-A86C-8DE5-44926BA1484D}"/>
              </a:ext>
            </a:extLst>
          </p:cNvPr>
          <p:cNvSpPr txBox="1"/>
          <p:nvPr/>
        </p:nvSpPr>
        <p:spPr>
          <a:xfrm>
            <a:off x="3631529" y="993950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9058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en-GB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2 Family</a:t>
            </a: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. &amp; Let’s have fun.</a:t>
            </a:r>
            <a:endParaRPr lang="zh-CN" altLang="en-US" sz="28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</TotalTime>
  <Words>239</Words>
  <Application>Microsoft Office PowerPoint</Application>
  <PresentationFormat>宽屏</PresentationFormat>
  <Paragraphs>46</Paragraphs>
  <Slides>9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9</vt:i4>
      </vt:variant>
    </vt:vector>
  </HeadingPairs>
  <TitlesOfParts>
    <vt:vector size="21" baseType="lpstr">
      <vt:lpstr>Times New Roman Regular</vt:lpstr>
      <vt:lpstr>宋体</vt:lpstr>
      <vt:lpstr>Arial</vt:lpstr>
      <vt:lpstr>Calibri</vt:lpstr>
      <vt:lpstr>Times New Roman</vt:lpstr>
      <vt:lpstr>Wingdings</vt:lpstr>
      <vt:lpstr>黑体</vt:lpstr>
      <vt:lpstr>华文楷体</vt:lpstr>
      <vt:lpstr>微软雅黑</vt:lpstr>
      <vt:lpstr>Office 主题</vt:lpstr>
      <vt:lpstr>1_Office 主题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69</cp:revision>
  <dcterms:created xsi:type="dcterms:W3CDTF">2025-01-25T13:29:00Z</dcterms:created>
  <dcterms:modified xsi:type="dcterms:W3CDTF">2026-01-16T01:41:11Z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0d6a6f59c6644504b0ad199d516ae8cb_23</vt:lpwstr>
  </property>
  <property fmtid="{D5CDD505-2E9C-101B-9397-08002B2CF9AE}" pid="3" name="KSOProductBuildVer">
    <vt:lpwstr>2052-12.1.0.19302</vt:lpwstr>
  </property>
</Properties>
</file>