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0"/>
  </p:notesMasterIdLst>
  <p:handoutMasterIdLst>
    <p:handoutMasterId r:id="rId21"/>
  </p:handoutMasterIdLst>
  <p:sldIdLst>
    <p:sldId id="282" r:id="rId3"/>
    <p:sldId id="370" r:id="rId4"/>
    <p:sldId id="307" r:id="rId5"/>
    <p:sldId id="388" r:id="rId6"/>
    <p:sldId id="351" r:id="rId7"/>
    <p:sldId id="352" r:id="rId8"/>
    <p:sldId id="311" r:id="rId9"/>
    <p:sldId id="385" r:id="rId10"/>
    <p:sldId id="386" r:id="rId11"/>
    <p:sldId id="387" r:id="rId12"/>
    <p:sldId id="345" r:id="rId13"/>
    <p:sldId id="346" r:id="rId14"/>
    <p:sldId id="347" r:id="rId15"/>
    <p:sldId id="339" r:id="rId16"/>
    <p:sldId id="348" r:id="rId17"/>
    <p:sldId id="349" r:id="rId18"/>
    <p:sldId id="382" r:id="rId19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08" userDrawn="1">
          <p15:clr>
            <a:srgbClr val="A4A3A4"/>
          </p15:clr>
        </p15:guide>
        <p15:guide id="2" pos="736" userDrawn="1">
          <p15:clr>
            <a:srgbClr val="A4A3A4"/>
          </p15:clr>
        </p15:guide>
        <p15:guide id="3" pos="7064" userDrawn="1">
          <p15:clr>
            <a:srgbClr val="A4A3A4"/>
          </p15:clr>
        </p15:guide>
        <p15:guide id="4" orient="horz" pos="4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2" clrIdx="1"/>
  <p:cmAuthor id="1" name="Microsoft 帐户" initials="M帐" lastIdx="8" clrIdx="0"/>
  <p:cmAuthor id="503279064" name="fltrp" initials="fltrp" lastIdx="1" clrIdx="2">
    <p:extLst>
      <p:ext uri="{19B8F6BF-5375-455C-9EA6-DF929625EA0E}">
        <p15:presenceInfo xmlns:p15="http://schemas.microsoft.com/office/powerpoint/2012/main" userId="fltrp" providerId="None"/>
      </p:ext>
    </p:extLst>
  </p:cmAuthor>
  <p:cmAuthor id="2" name="FLTRP_JCSZ" initials="FLTRP_JCS" lastIdx="1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DFB"/>
    <a:srgbClr val="CFEDF8"/>
    <a:srgbClr val="EDF5F1"/>
    <a:srgbClr val="3B5643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02" autoAdjust="0"/>
    <p:restoredTop sz="86931" autoAdjust="0"/>
  </p:normalViewPr>
  <p:slideViewPr>
    <p:cSldViewPr snapToGrid="0" showGuides="1">
      <p:cViewPr varScale="1">
        <p:scale>
          <a:sx n="105" d="100"/>
          <a:sy n="105" d="100"/>
        </p:scale>
        <p:origin x="1296" y="77"/>
      </p:cViewPr>
      <p:guideLst>
        <p:guide orient="horz" pos="4008"/>
        <p:guide pos="736"/>
        <p:guide pos="7064"/>
        <p:guide orient="horz" pos="46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3658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8E3B7-74DD-B613-2324-F90566C1C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963E94D-1292-42F0-616B-967451E373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12D0A66-5407-5445-CF4A-EB3F01D54D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EAC142D-377D-0C25-BDB5-D06096E562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781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536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851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8176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870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478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Festival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2" y="3771491"/>
            <a:ext cx="9740651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  学    科：英语（外研社版）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主讲人：曾超凤                       学    校：北京第二外国语学院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成都附属小学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39609" y="2492067"/>
            <a:ext cx="10468004" cy="24061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了解春节的英文名称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Spring Festival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，掌握春节祝福语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Happy Spring Festival!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Best wishes to you!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韵文，并与同伴合作表演韵文。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739357" y="191802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>
            <a:extLst>
              <a:ext uri="{FF2B5EF4-FFF2-40B4-BE49-F238E27FC236}">
                <a16:creationId xmlns:a16="http://schemas.microsoft.com/office/drawing/2014/main" id="{6F1C4530-EC33-B3DC-7001-192189EF374A}"/>
              </a:ext>
            </a:extLst>
          </p:cNvPr>
          <p:cNvGrpSpPr/>
          <p:nvPr/>
        </p:nvGrpSpPr>
        <p:grpSpPr>
          <a:xfrm>
            <a:off x="1266788" y="1774579"/>
            <a:ext cx="4277794" cy="3914643"/>
            <a:chOff x="2786476" y="400428"/>
            <a:chExt cx="6619048" cy="6057143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9186E254-85A0-2729-9568-775F7745C2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B5E43F97-34D3-0C76-F049-93AFB417B5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07162" y="432425"/>
              <a:ext cx="2463483" cy="1278702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FBE6B192-62F8-A20C-8DD9-15965278A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04404" y="681680"/>
              <a:ext cx="2566241" cy="1278702"/>
            </a:xfrm>
            <a:prstGeom prst="rect">
              <a:avLst/>
            </a:prstGeom>
            <a:ln>
              <a:noFill/>
            </a:ln>
          </p:spPr>
        </p:pic>
      </p:grpSp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47696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6000" y="2545576"/>
            <a:ext cx="555673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they?</a:t>
            </a:r>
          </a:p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in the picture?</a:t>
            </a:r>
          </a:p>
          <a:p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597C057-CBBA-4CCA-51F4-577F91AA7FBE}"/>
              </a:ext>
            </a:extLst>
          </p:cNvPr>
          <p:cNvSpPr txBox="1"/>
          <p:nvPr/>
        </p:nvSpPr>
        <p:spPr>
          <a:xfrm>
            <a:off x="4417023" y="4842002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28" name="直接箭头连接符 27">
            <a:extLst>
              <a:ext uri="{FF2B5EF4-FFF2-40B4-BE49-F238E27FC236}">
                <a16:creationId xmlns:a16="http://schemas.microsoft.com/office/drawing/2014/main" id="{77D29AF9-369D-0A02-A7EF-5488E3C88429}"/>
              </a:ext>
            </a:extLst>
          </p:cNvPr>
          <p:cNvCxnSpPr>
            <a:cxnSpLocks/>
          </p:cNvCxnSpPr>
          <p:nvPr/>
        </p:nvCxnSpPr>
        <p:spPr>
          <a:xfrm>
            <a:off x="4364736" y="4687824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82990C40-486B-1674-E13B-5ADE471DC1EA}"/>
              </a:ext>
            </a:extLst>
          </p:cNvPr>
          <p:cNvGrpSpPr/>
          <p:nvPr/>
        </p:nvGrpSpPr>
        <p:grpSpPr>
          <a:xfrm>
            <a:off x="3132836" y="5041392"/>
            <a:ext cx="1231900" cy="871043"/>
            <a:chOff x="3132836" y="5041392"/>
            <a:chExt cx="1231900" cy="871043"/>
          </a:xfrm>
        </p:grpSpPr>
        <p:sp>
          <p:nvSpPr>
            <p:cNvPr id="3" name="文本框 2"/>
            <p:cNvSpPr txBox="1"/>
            <p:nvPr/>
          </p:nvSpPr>
          <p:spPr>
            <a:xfrm>
              <a:off x="3132836" y="5204549"/>
              <a:ext cx="123190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  <a:p>
              <a:pPr algn="ctr"/>
              <a:endPara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29" name="直接箭头连接符 28">
              <a:extLst>
                <a:ext uri="{FF2B5EF4-FFF2-40B4-BE49-F238E27FC236}">
                  <a16:creationId xmlns:a16="http://schemas.microsoft.com/office/drawing/2014/main" id="{858A91E2-D100-FCAA-18E0-529C02127C10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FCFA936B-B5C3-C062-9548-43E4002FF21F}"/>
              </a:ext>
            </a:extLst>
          </p:cNvPr>
          <p:cNvGrpSpPr/>
          <p:nvPr/>
        </p:nvGrpSpPr>
        <p:grpSpPr>
          <a:xfrm>
            <a:off x="2412545" y="5212080"/>
            <a:ext cx="1231900" cy="593164"/>
            <a:chOff x="2412545" y="5212080"/>
            <a:chExt cx="1231900" cy="593164"/>
          </a:xfrm>
        </p:grpSpPr>
        <p:sp>
          <p:nvSpPr>
            <p:cNvPr id="5" name="文本框 4"/>
            <p:cNvSpPr txBox="1"/>
            <p:nvPr/>
          </p:nvSpPr>
          <p:spPr>
            <a:xfrm>
              <a:off x="2412545" y="5406464"/>
              <a:ext cx="1231900" cy="39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</a:p>
          </p:txBody>
        </p:sp>
        <p:cxnSp>
          <p:nvCxnSpPr>
            <p:cNvPr id="31" name="直接箭头连接符 30">
              <a:extLst>
                <a:ext uri="{FF2B5EF4-FFF2-40B4-BE49-F238E27FC236}">
                  <a16:creationId xmlns:a16="http://schemas.microsoft.com/office/drawing/2014/main" id="{945DBA62-DFDB-4B07-10C9-32B1AB9AFE2A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BEE683CC-B195-AECA-377E-0D618AF9F4A2}"/>
              </a:ext>
            </a:extLst>
          </p:cNvPr>
          <p:cNvGrpSpPr/>
          <p:nvPr/>
        </p:nvGrpSpPr>
        <p:grpSpPr>
          <a:xfrm>
            <a:off x="1282261" y="5093382"/>
            <a:ext cx="1231900" cy="572554"/>
            <a:chOff x="1282261" y="5093382"/>
            <a:chExt cx="1231900" cy="572554"/>
          </a:xfrm>
        </p:grpSpPr>
        <p:sp>
          <p:nvSpPr>
            <p:cNvPr id="9" name="文本框 8"/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32" name="直接箭头连接符 31">
              <a:extLst>
                <a:ext uri="{FF2B5EF4-FFF2-40B4-BE49-F238E27FC236}">
                  <a16:creationId xmlns:a16="http://schemas.microsoft.com/office/drawing/2014/main" id="{36F9A98C-767E-8053-A140-A0926BC65C4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1"/>
      <p:bldP spid="5" grpId="1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DDEA7-F4B5-F8FF-2762-2C6007C2D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739FF7B4-963B-CFEB-DAB2-CB4BB0258CD2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BBA509C9-440B-B5ED-41B1-CEDE12720BDD}"/>
              </a:ext>
            </a:extLst>
          </p:cNvPr>
          <p:cNvGrpSpPr/>
          <p:nvPr/>
        </p:nvGrpSpPr>
        <p:grpSpPr>
          <a:xfrm>
            <a:off x="2960204" y="1147696"/>
            <a:ext cx="445481" cy="469613"/>
            <a:chOff x="2121873" y="1511588"/>
            <a:chExt cx="445481" cy="469613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8E5CCA23-ACDB-4DFE-76EA-CB48303F7BB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91D6B35C-19A8-8618-E0F9-7A10836CAB31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id="{1248BD47-7B1A-9CC4-B18A-A07ABF63101A}"/>
              </a:ext>
            </a:extLst>
          </p:cNvPr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C309373-A97D-EA46-687C-30F3827F014E}"/>
              </a:ext>
            </a:extLst>
          </p:cNvPr>
          <p:cNvSpPr txBox="1"/>
          <p:nvPr/>
        </p:nvSpPr>
        <p:spPr>
          <a:xfrm>
            <a:off x="6440955" y="3286401"/>
            <a:ext cx="55567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festival is it?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2BF09944-0708-E798-C608-F8296ED31B5C}"/>
              </a:ext>
            </a:extLst>
          </p:cNvPr>
          <p:cNvGrpSpPr/>
          <p:nvPr/>
        </p:nvGrpSpPr>
        <p:grpSpPr>
          <a:xfrm>
            <a:off x="1266788" y="1774579"/>
            <a:ext cx="4382135" cy="4030665"/>
            <a:chOff x="1266788" y="1774579"/>
            <a:chExt cx="4382135" cy="4030665"/>
          </a:xfrm>
        </p:grpSpPr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013D866F-8128-601E-5F5B-F0147422581B}"/>
                </a:ext>
              </a:extLst>
            </p:cNvPr>
            <p:cNvGrpSpPr/>
            <p:nvPr/>
          </p:nvGrpSpPr>
          <p:grpSpPr>
            <a:xfrm>
              <a:off x="1266788" y="1774579"/>
              <a:ext cx="4277794" cy="3914643"/>
              <a:chOff x="2786476" y="400428"/>
              <a:chExt cx="6619048" cy="6057143"/>
            </a:xfrm>
          </p:grpSpPr>
          <p:pic>
            <p:nvPicPr>
              <p:cNvPr id="7" name="图片 6">
                <a:extLst>
                  <a:ext uri="{FF2B5EF4-FFF2-40B4-BE49-F238E27FC236}">
                    <a16:creationId xmlns:a16="http://schemas.microsoft.com/office/drawing/2014/main" id="{FD61FEDD-F969-8CB3-D661-E832D5F6B8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86476" y="400428"/>
                <a:ext cx="6619048" cy="6057143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20" name="图片 19">
                <a:extLst>
                  <a:ext uri="{FF2B5EF4-FFF2-40B4-BE49-F238E27FC236}">
                    <a16:creationId xmlns:a16="http://schemas.microsoft.com/office/drawing/2014/main" id="{9AC570F6-2DFB-FE1F-4D9E-7510AF3FA9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07162" y="432425"/>
                <a:ext cx="2463483" cy="1278702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21" name="图片 20">
                <a:extLst>
                  <a:ext uri="{FF2B5EF4-FFF2-40B4-BE49-F238E27FC236}">
                    <a16:creationId xmlns:a16="http://schemas.microsoft.com/office/drawing/2014/main" id="{69DE70A3-5BF0-D0CD-FB12-4960D6DBC8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104404" y="681680"/>
                <a:ext cx="2566241" cy="1278702"/>
              </a:xfrm>
              <a:prstGeom prst="rect">
                <a:avLst/>
              </a:prstGeom>
              <a:ln>
                <a:noFill/>
              </a:ln>
            </p:spPr>
          </p:pic>
        </p:grpSp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id="{057CDF97-BDB5-A2DC-3FF7-4DCAB62573AA}"/>
                </a:ext>
              </a:extLst>
            </p:cNvPr>
            <p:cNvSpPr txBox="1"/>
            <p:nvPr/>
          </p:nvSpPr>
          <p:spPr>
            <a:xfrm>
              <a:off x="4417023" y="4842002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Lanlan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28" name="直接箭头连接符 27">
              <a:extLst>
                <a:ext uri="{FF2B5EF4-FFF2-40B4-BE49-F238E27FC236}">
                  <a16:creationId xmlns:a16="http://schemas.microsoft.com/office/drawing/2014/main" id="{FCAA1665-9D08-63F3-7AC0-66C5B2C30B9C}"/>
                </a:ext>
              </a:extLst>
            </p:cNvPr>
            <p:cNvCxnSpPr>
              <a:cxnSpLocks/>
            </p:cNvCxnSpPr>
            <p:nvPr/>
          </p:nvCxnSpPr>
          <p:spPr>
            <a:xfrm>
              <a:off x="4364736" y="4687824"/>
              <a:ext cx="256032" cy="23164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id="{11F2BA1B-EEA7-FC3C-3C2C-ADD41A603642}"/>
                </a:ext>
              </a:extLst>
            </p:cNvPr>
            <p:cNvGrpSpPr/>
            <p:nvPr/>
          </p:nvGrpSpPr>
          <p:grpSpPr>
            <a:xfrm>
              <a:off x="3132836" y="5041392"/>
              <a:ext cx="1231900" cy="563267"/>
              <a:chOff x="3132836" y="5041392"/>
              <a:chExt cx="1231900" cy="563267"/>
            </a:xfrm>
          </p:grpSpPr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EA8F6817-4AA8-B876-0C43-1D8380EF3ED7}"/>
                  </a:ext>
                </a:extLst>
              </p:cNvPr>
              <p:cNvSpPr txBox="1"/>
              <p:nvPr/>
            </p:nvSpPr>
            <p:spPr>
              <a:xfrm>
                <a:off x="3132836" y="5204549"/>
                <a:ext cx="1231900" cy="40011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zh-CN" sz="2000" b="1" dirty="0" err="1"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Tongtong</a:t>
                </a:r>
                <a:endPara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endParaRPr>
              </a:p>
            </p:txBody>
          </p:sp>
          <p:cxnSp>
            <p:nvCxnSpPr>
              <p:cNvPr id="29" name="直接箭头连接符 28">
                <a:extLst>
                  <a:ext uri="{FF2B5EF4-FFF2-40B4-BE49-F238E27FC236}">
                    <a16:creationId xmlns:a16="http://schemas.microsoft.com/office/drawing/2014/main" id="{8ADFDA76-019D-53DF-C0E7-C1FC83B73918}"/>
                  </a:ext>
                </a:extLst>
              </p:cNvPr>
              <p:cNvCxnSpPr/>
              <p:nvPr/>
            </p:nvCxnSpPr>
            <p:spPr>
              <a:xfrm>
                <a:off x="3701471" y="5041392"/>
                <a:ext cx="0" cy="282607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25245F5D-4B02-0DA0-B8C2-369AAD7F8911}"/>
                </a:ext>
              </a:extLst>
            </p:cNvPr>
            <p:cNvGrpSpPr/>
            <p:nvPr/>
          </p:nvGrpSpPr>
          <p:grpSpPr>
            <a:xfrm>
              <a:off x="2412545" y="5212080"/>
              <a:ext cx="1231900" cy="593164"/>
              <a:chOff x="2412545" y="5212080"/>
              <a:chExt cx="1231900" cy="593164"/>
            </a:xfrm>
          </p:grpSpPr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BE75EC99-5EEB-4AB6-268F-DC35603FE647}"/>
                  </a:ext>
                </a:extLst>
              </p:cNvPr>
              <p:cNvSpPr txBox="1"/>
              <p:nvPr/>
            </p:nvSpPr>
            <p:spPr>
              <a:xfrm>
                <a:off x="2412545" y="5406464"/>
                <a:ext cx="1231900" cy="3987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Qingqing</a:t>
                </a:r>
              </a:p>
            </p:txBody>
          </p:sp>
          <p:cxnSp>
            <p:nvCxnSpPr>
              <p:cNvPr id="31" name="直接箭头连接符 30">
                <a:extLst>
                  <a:ext uri="{FF2B5EF4-FFF2-40B4-BE49-F238E27FC236}">
                    <a16:creationId xmlns:a16="http://schemas.microsoft.com/office/drawing/2014/main" id="{2B567C30-3FBD-B555-CB05-855238F32761}"/>
                  </a:ext>
                </a:extLst>
              </p:cNvPr>
              <p:cNvCxnSpPr/>
              <p:nvPr/>
            </p:nvCxnSpPr>
            <p:spPr>
              <a:xfrm>
                <a:off x="3028495" y="5212080"/>
                <a:ext cx="0" cy="282607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id="{2B89A176-18DB-D303-9D25-20A0CD40F6DE}"/>
                </a:ext>
              </a:extLst>
            </p:cNvPr>
            <p:cNvGrpSpPr/>
            <p:nvPr/>
          </p:nvGrpSpPr>
          <p:grpSpPr>
            <a:xfrm>
              <a:off x="1282261" y="5093382"/>
              <a:ext cx="1231900" cy="572554"/>
              <a:chOff x="1282261" y="5093382"/>
              <a:chExt cx="1231900" cy="572554"/>
            </a:xfrm>
          </p:grpSpPr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EBE7C27C-E3A1-564A-082D-CB97EFA2F091}"/>
                  </a:ext>
                </a:extLst>
              </p:cNvPr>
              <p:cNvSpPr txBox="1"/>
              <p:nvPr/>
            </p:nvSpPr>
            <p:spPr>
              <a:xfrm>
                <a:off x="1282261" y="5267156"/>
                <a:ext cx="1231900" cy="3987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zh-CN" sz="20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Feifei</a:t>
                </a:r>
              </a:p>
            </p:txBody>
          </p:sp>
          <p:cxnSp>
            <p:nvCxnSpPr>
              <p:cNvPr id="32" name="直接箭头连接符 31">
                <a:extLst>
                  <a:ext uri="{FF2B5EF4-FFF2-40B4-BE49-F238E27FC236}">
                    <a16:creationId xmlns:a16="http://schemas.microsoft.com/office/drawing/2014/main" id="{DBAF4934-F11F-3BB7-06E7-19F8910D076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7892" y="5093382"/>
                <a:ext cx="178462" cy="228769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2464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E17E8F1-1F69-A9E2-4D30-A070782815FD}"/>
              </a:ext>
            </a:extLst>
          </p:cNvPr>
          <p:cNvSpPr txBox="1"/>
          <p:nvPr/>
        </p:nvSpPr>
        <p:spPr>
          <a:xfrm>
            <a:off x="6530190" y="3429000"/>
            <a:ext cx="434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Happy Spring Festival!</a:t>
            </a:r>
          </a:p>
        </p:txBody>
      </p:sp>
      <p:pic>
        <p:nvPicPr>
          <p:cNvPr id="25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FB65D314-63D8-9648-8A72-0486928C9F8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00" end="14429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44028" y="1133489"/>
            <a:ext cx="487363" cy="487363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2A1FD7FC-3B9D-2242-2A3F-582E56F6E7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8410" y="1844282"/>
            <a:ext cx="4511828" cy="416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011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01284" y="2855451"/>
            <a:ext cx="54373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 to Feifei,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236BAE53-0392-E728-249A-57FDFE1206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080" y="1878605"/>
            <a:ext cx="4449669" cy="410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374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id="{3945E789-B0ED-EB0D-CC9F-849C2E7872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3682" y="1592359"/>
            <a:ext cx="4341093" cy="3872514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053FB4F7-4AF5-B858-5013-87AABD11A00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00" end="13926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E09C1494-BC42-FC90-90F5-274CF885E0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4942" y="2199814"/>
            <a:ext cx="1640597" cy="39878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9C448AE3-390D-FFBF-5B45-868DC795EBE4}"/>
              </a:ext>
            </a:extLst>
          </p:cNvPr>
          <p:cNvSpPr txBox="1"/>
          <p:nvPr/>
        </p:nvSpPr>
        <p:spPr>
          <a:xfrm>
            <a:off x="7107338" y="4987298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1ADAE0AF-D75A-E054-A5EF-D41284E9DAA6}"/>
              </a:ext>
            </a:extLst>
          </p:cNvPr>
          <p:cNvCxnSpPr>
            <a:cxnSpLocks/>
          </p:cNvCxnSpPr>
          <p:nvPr/>
        </p:nvCxnSpPr>
        <p:spPr>
          <a:xfrm>
            <a:off x="7055051" y="4833120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4E7EEA2B-B338-AEBD-17F2-C18A816BFEDD}"/>
              </a:ext>
            </a:extLst>
          </p:cNvPr>
          <p:cNvGrpSpPr/>
          <p:nvPr/>
        </p:nvGrpSpPr>
        <p:grpSpPr>
          <a:xfrm>
            <a:off x="5823151" y="5186688"/>
            <a:ext cx="1231900" cy="871043"/>
            <a:chOff x="3132836" y="5041392"/>
            <a:chExt cx="1231900" cy="871043"/>
          </a:xfrm>
        </p:grpSpPr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47828D36-CE49-8A7D-D56B-BA532548D84B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  <a:p>
              <a:pPr algn="ctr"/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5" name="直接箭头连接符 14">
              <a:extLst>
                <a:ext uri="{FF2B5EF4-FFF2-40B4-BE49-F238E27FC236}">
                  <a16:creationId xmlns:a16="http://schemas.microsoft.com/office/drawing/2014/main" id="{1708FC85-65E6-9411-C090-8F566786CA0E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982563B3-530A-299C-3CE4-0AC749C02DBB}"/>
              </a:ext>
            </a:extLst>
          </p:cNvPr>
          <p:cNvGrpSpPr/>
          <p:nvPr/>
        </p:nvGrpSpPr>
        <p:grpSpPr>
          <a:xfrm>
            <a:off x="5102860" y="5357376"/>
            <a:ext cx="1231900" cy="593164"/>
            <a:chOff x="2412545" y="5212080"/>
            <a:chExt cx="1231900" cy="593164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D23BE471-C868-EBAB-DEFC-E0AF47B3202A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2372FC20-D263-43E5-E477-AC59E75974DF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77B95647-6749-3D3E-995D-98E37E1ED6AD}"/>
              </a:ext>
            </a:extLst>
          </p:cNvPr>
          <p:cNvGrpSpPr/>
          <p:nvPr/>
        </p:nvGrpSpPr>
        <p:grpSpPr>
          <a:xfrm>
            <a:off x="3972576" y="5238678"/>
            <a:ext cx="1231900" cy="572554"/>
            <a:chOff x="1282261" y="5093382"/>
            <a:chExt cx="1231900" cy="572554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6B87BB14-DE73-749D-FCAE-552FECD560F6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01471B38-1590-5FCB-89FD-723389A8EAC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  <p:bldP spid="13" grpId="0"/>
      <p:bldP spid="18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C7D3B644-5AC5-7F9A-EBE7-EB4B6AA4AC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3682" y="1592359"/>
            <a:ext cx="4341093" cy="3872514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0B483E8F-A442-AD00-3A94-11EC8648394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00" end="13926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B034D7A6-EB84-7A5B-B481-ACCFC32944A8}"/>
              </a:ext>
            </a:extLst>
          </p:cNvPr>
          <p:cNvSpPr txBox="1"/>
          <p:nvPr/>
        </p:nvSpPr>
        <p:spPr>
          <a:xfrm>
            <a:off x="7107338" y="4987298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E1D64E0D-2736-C885-FD01-D271CE6F00F0}"/>
              </a:ext>
            </a:extLst>
          </p:cNvPr>
          <p:cNvCxnSpPr>
            <a:cxnSpLocks/>
          </p:cNvCxnSpPr>
          <p:nvPr/>
        </p:nvCxnSpPr>
        <p:spPr>
          <a:xfrm>
            <a:off x="7055051" y="4833120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C80D2E05-DC79-14DC-FB6B-B1C836799BCE}"/>
              </a:ext>
            </a:extLst>
          </p:cNvPr>
          <p:cNvGrpSpPr/>
          <p:nvPr/>
        </p:nvGrpSpPr>
        <p:grpSpPr>
          <a:xfrm>
            <a:off x="5823151" y="5186688"/>
            <a:ext cx="1231900" cy="561937"/>
            <a:chOff x="3132836" y="5041392"/>
            <a:chExt cx="1231900" cy="561937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86F3138D-5E73-BD4D-3856-5C35E202EC88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3" name="直接箭头连接符 12">
              <a:extLst>
                <a:ext uri="{FF2B5EF4-FFF2-40B4-BE49-F238E27FC236}">
                  <a16:creationId xmlns:a16="http://schemas.microsoft.com/office/drawing/2014/main" id="{B91BF83F-2F07-A86B-1185-4464B2A6428A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C965CD51-2B74-498A-727B-D500A816D1EA}"/>
              </a:ext>
            </a:extLst>
          </p:cNvPr>
          <p:cNvGrpSpPr/>
          <p:nvPr/>
        </p:nvGrpSpPr>
        <p:grpSpPr>
          <a:xfrm>
            <a:off x="5102860" y="5357376"/>
            <a:ext cx="1231900" cy="594494"/>
            <a:chOff x="2412545" y="5212080"/>
            <a:chExt cx="1231900" cy="594494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E58BC7F2-EEDF-BB0F-F926-565ABF015790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8" name="直接箭头连接符 17">
              <a:extLst>
                <a:ext uri="{FF2B5EF4-FFF2-40B4-BE49-F238E27FC236}">
                  <a16:creationId xmlns:a16="http://schemas.microsoft.com/office/drawing/2014/main" id="{66B12B4D-1317-6520-0731-E71025C87341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D64E1E66-5471-1619-2ED5-B13E12374C2E}"/>
              </a:ext>
            </a:extLst>
          </p:cNvPr>
          <p:cNvGrpSpPr/>
          <p:nvPr/>
        </p:nvGrpSpPr>
        <p:grpSpPr>
          <a:xfrm>
            <a:off x="3972576" y="5238678"/>
            <a:ext cx="1231900" cy="572554"/>
            <a:chOff x="1282261" y="5093382"/>
            <a:chExt cx="1231900" cy="572554"/>
          </a:xfrm>
        </p:grpSpPr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8079F4CA-4EF1-B766-13BF-A3346C5E1469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1" name="直接箭头连接符 20">
              <a:extLst>
                <a:ext uri="{FF2B5EF4-FFF2-40B4-BE49-F238E27FC236}">
                  <a16:creationId xmlns:a16="http://schemas.microsoft.com/office/drawing/2014/main" id="{5CD9888C-F4F4-296F-C668-FA6BE71C4A0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图片 9">
            <a:extLst>
              <a:ext uri="{FF2B5EF4-FFF2-40B4-BE49-F238E27FC236}">
                <a16:creationId xmlns:a16="http://schemas.microsoft.com/office/drawing/2014/main" id="{0F1A4F11-782C-78B6-C9BE-8B2977B80E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4942" y="2199814"/>
            <a:ext cx="1640597" cy="39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458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11" grpId="0"/>
      <p:bldP spid="17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84229" y="2927092"/>
            <a:ext cx="53835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Feifei,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 to </a:t>
            </a:r>
            <a:r>
              <a:rPr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Lanlan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7E50C782-F16D-FB8F-9FEB-495EADDDB07C}"/>
              </a:ext>
            </a:extLst>
          </p:cNvPr>
          <p:cNvGrpSpPr/>
          <p:nvPr/>
        </p:nvGrpSpPr>
        <p:grpSpPr>
          <a:xfrm>
            <a:off x="1266788" y="1888507"/>
            <a:ext cx="4277794" cy="3914643"/>
            <a:chOff x="2786476" y="400428"/>
            <a:chExt cx="6619048" cy="6057143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AC471290-E0E0-677C-C446-3AB5AEB394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EDF00240-6AA1-357A-52C4-008773827F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70403" y="400428"/>
              <a:ext cx="2603415" cy="617034"/>
            </a:xfrm>
            <a:prstGeom prst="rect">
              <a:avLst/>
            </a:prstGeom>
          </p:spPr>
        </p:pic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A84F6B6A-62B4-9BFE-9640-716D260E34F7}"/>
              </a:ext>
            </a:extLst>
          </p:cNvPr>
          <p:cNvSpPr txBox="1"/>
          <p:nvPr/>
        </p:nvSpPr>
        <p:spPr>
          <a:xfrm>
            <a:off x="4417023" y="4955930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61D9985A-890D-99DD-8F77-115A3F7DAC43}"/>
              </a:ext>
            </a:extLst>
          </p:cNvPr>
          <p:cNvCxnSpPr>
            <a:cxnSpLocks/>
          </p:cNvCxnSpPr>
          <p:nvPr/>
        </p:nvCxnSpPr>
        <p:spPr>
          <a:xfrm>
            <a:off x="4364736" y="4801752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14EE4A11-A921-7518-BA11-7F0313318667}"/>
              </a:ext>
            </a:extLst>
          </p:cNvPr>
          <p:cNvGrpSpPr/>
          <p:nvPr/>
        </p:nvGrpSpPr>
        <p:grpSpPr>
          <a:xfrm>
            <a:off x="3132836" y="5155320"/>
            <a:ext cx="1231900" cy="563267"/>
            <a:chOff x="3132836" y="5041392"/>
            <a:chExt cx="1231900" cy="563267"/>
          </a:xfrm>
        </p:grpSpPr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AECF14A3-2AC0-1A23-2176-A00BFBA82433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5" name="直接箭头连接符 14">
              <a:extLst>
                <a:ext uri="{FF2B5EF4-FFF2-40B4-BE49-F238E27FC236}">
                  <a16:creationId xmlns:a16="http://schemas.microsoft.com/office/drawing/2014/main" id="{D9A1AF70-2FA4-A60F-536F-07010AA398D5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C212BDEA-C349-4639-A971-B5D6B4B8401A}"/>
              </a:ext>
            </a:extLst>
          </p:cNvPr>
          <p:cNvGrpSpPr/>
          <p:nvPr/>
        </p:nvGrpSpPr>
        <p:grpSpPr>
          <a:xfrm>
            <a:off x="2412545" y="5326008"/>
            <a:ext cx="1231900" cy="593164"/>
            <a:chOff x="2412545" y="5212080"/>
            <a:chExt cx="1231900" cy="593164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8B2D2E1C-C08B-E96F-FAEE-41838FA38681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</a:p>
          </p:txBody>
        </p:sp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1D910324-EA67-9109-CACE-792F2FD5D92B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2EB38560-0F0F-183C-07D0-F915AF928666}"/>
              </a:ext>
            </a:extLst>
          </p:cNvPr>
          <p:cNvGrpSpPr/>
          <p:nvPr/>
        </p:nvGrpSpPr>
        <p:grpSpPr>
          <a:xfrm>
            <a:off x="1282261" y="5207310"/>
            <a:ext cx="1231900" cy="572554"/>
            <a:chOff x="1282261" y="5093382"/>
            <a:chExt cx="1231900" cy="572554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2BF2EEEE-EE56-BF60-F057-F58000EE6313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C79A6DFC-78C3-0B54-A095-8834118B035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图片 1">
            <a:extLst>
              <a:ext uri="{FF2B5EF4-FFF2-40B4-BE49-F238E27FC236}">
                <a16:creationId xmlns:a16="http://schemas.microsoft.com/office/drawing/2014/main" id="{DE496403-D426-6343-6DBF-DEE1849CE6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0286" y="2311326"/>
            <a:ext cx="1682549" cy="61576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:a16="http://schemas.microsoft.com/office/drawing/2014/main" id="{69CC8299-5F97-606F-8EC0-A7A1BF1D1F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2576" y="1594645"/>
            <a:ext cx="4242509" cy="3899520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53BBAEA-4092-46E1-7354-CD8312D735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5372" y="1602381"/>
            <a:ext cx="1723714" cy="597674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27927E1C-1703-25D6-F84F-DE240BD51D3E}"/>
              </a:ext>
            </a:extLst>
          </p:cNvPr>
          <p:cNvSpPr txBox="1"/>
          <p:nvPr/>
        </p:nvSpPr>
        <p:spPr>
          <a:xfrm>
            <a:off x="7107338" y="5075789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516FA6DD-D0FB-7673-C7ED-6C0B1E5075B6}"/>
              </a:ext>
            </a:extLst>
          </p:cNvPr>
          <p:cNvCxnSpPr>
            <a:cxnSpLocks/>
          </p:cNvCxnSpPr>
          <p:nvPr/>
        </p:nvCxnSpPr>
        <p:spPr>
          <a:xfrm>
            <a:off x="7055051" y="4921611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7560F7B9-3232-E0BC-3BB4-5FAA64E14C7F}"/>
              </a:ext>
            </a:extLst>
          </p:cNvPr>
          <p:cNvGrpSpPr/>
          <p:nvPr/>
        </p:nvGrpSpPr>
        <p:grpSpPr>
          <a:xfrm>
            <a:off x="5823151" y="5275179"/>
            <a:ext cx="1231900" cy="561937"/>
            <a:chOff x="3132836" y="5041392"/>
            <a:chExt cx="1231900" cy="561937"/>
          </a:xfrm>
        </p:grpSpPr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CDA0C17F-E54B-62B6-42F6-FBD93BFB7696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1" name="直接箭头连接符 10">
              <a:extLst>
                <a:ext uri="{FF2B5EF4-FFF2-40B4-BE49-F238E27FC236}">
                  <a16:creationId xmlns:a16="http://schemas.microsoft.com/office/drawing/2014/main" id="{581C58D1-36FA-8DF5-8F42-29956FBAC5BC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20071F05-BC31-D45B-AB2B-0E293C5CABD0}"/>
              </a:ext>
            </a:extLst>
          </p:cNvPr>
          <p:cNvGrpSpPr/>
          <p:nvPr/>
        </p:nvGrpSpPr>
        <p:grpSpPr>
          <a:xfrm>
            <a:off x="5102860" y="5445867"/>
            <a:ext cx="1231900" cy="902270"/>
            <a:chOff x="2412545" y="5212080"/>
            <a:chExt cx="1231900" cy="902270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05C8E13A-4322-1085-06C0-24B2C8CF3AF4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</a:p>
            <a:p>
              <a:pPr algn="ctr"/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7" name="直接箭头连接符 16">
              <a:extLst>
                <a:ext uri="{FF2B5EF4-FFF2-40B4-BE49-F238E27FC236}">
                  <a16:creationId xmlns:a16="http://schemas.microsoft.com/office/drawing/2014/main" id="{6DFFA4A2-2EA1-B723-5AEE-AAAA333B832B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D15145E0-16F0-A1C4-E838-BBAEC2ED8F03}"/>
              </a:ext>
            </a:extLst>
          </p:cNvPr>
          <p:cNvGrpSpPr/>
          <p:nvPr/>
        </p:nvGrpSpPr>
        <p:grpSpPr>
          <a:xfrm>
            <a:off x="3972576" y="5327169"/>
            <a:ext cx="1231900" cy="572554"/>
            <a:chOff x="1282261" y="5093382"/>
            <a:chExt cx="1231900" cy="572554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D8CFB6FC-6924-963F-23E9-DEFCA89C649E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id="{63CB292B-F16E-5EA3-D115-52EC713AC3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5520C540-F5ED-A79C-DB16-D6E01E80F96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774" end="13434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49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7" grpId="0"/>
      <p:bldP spid="10" grpId="0"/>
      <p:bldP spid="15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533189B-970E-83C5-8DE2-873FCDDF8F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2576" y="1594645"/>
            <a:ext cx="4242509" cy="3899520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BD62E91-BCDD-5619-6C8C-E3A375CA36F9}"/>
              </a:ext>
            </a:extLst>
          </p:cNvPr>
          <p:cNvSpPr txBox="1"/>
          <p:nvPr/>
        </p:nvSpPr>
        <p:spPr>
          <a:xfrm>
            <a:off x="7107338" y="5075789"/>
            <a:ext cx="12319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Lanlan</a:t>
            </a:r>
            <a:endParaRPr lang="en-US" altLang="zh-CN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9F9304C0-3206-29D4-B8E0-CBBCAD34506B}"/>
              </a:ext>
            </a:extLst>
          </p:cNvPr>
          <p:cNvCxnSpPr>
            <a:cxnSpLocks/>
          </p:cNvCxnSpPr>
          <p:nvPr/>
        </p:nvCxnSpPr>
        <p:spPr>
          <a:xfrm>
            <a:off x="7055051" y="4921611"/>
            <a:ext cx="256032" cy="2316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57D32DAA-C8D8-5DC7-AD2F-FDF8EA05884E}"/>
              </a:ext>
            </a:extLst>
          </p:cNvPr>
          <p:cNvGrpSpPr/>
          <p:nvPr/>
        </p:nvGrpSpPr>
        <p:grpSpPr>
          <a:xfrm>
            <a:off x="5823151" y="5275179"/>
            <a:ext cx="1231900" cy="563267"/>
            <a:chOff x="3132836" y="5041392"/>
            <a:chExt cx="1231900" cy="563267"/>
          </a:xfrm>
        </p:grpSpPr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36DC7F44-2DEB-470F-3B92-B753035E110B}"/>
                </a:ext>
              </a:extLst>
            </p:cNvPr>
            <p:cNvSpPr txBox="1"/>
            <p:nvPr/>
          </p:nvSpPr>
          <p:spPr>
            <a:xfrm>
              <a:off x="3132836" y="5204549"/>
              <a:ext cx="1231900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 err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Tongtong</a:t>
              </a:r>
              <a:endPara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1" name="直接箭头连接符 10">
              <a:extLst>
                <a:ext uri="{FF2B5EF4-FFF2-40B4-BE49-F238E27FC236}">
                  <a16:creationId xmlns:a16="http://schemas.microsoft.com/office/drawing/2014/main" id="{10714ABC-D98B-EC59-0FB9-F336E377C436}"/>
                </a:ext>
              </a:extLst>
            </p:cNvPr>
            <p:cNvCxnSpPr/>
            <p:nvPr/>
          </p:nvCxnSpPr>
          <p:spPr>
            <a:xfrm>
              <a:off x="3701471" y="5041392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4852ECB-B76D-C78B-6550-E5BE73735DE2}"/>
              </a:ext>
            </a:extLst>
          </p:cNvPr>
          <p:cNvGrpSpPr/>
          <p:nvPr/>
        </p:nvGrpSpPr>
        <p:grpSpPr>
          <a:xfrm>
            <a:off x="5102860" y="5445867"/>
            <a:ext cx="1231900" cy="902270"/>
            <a:chOff x="2412545" y="5212080"/>
            <a:chExt cx="1231900" cy="902270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26C70341-A9D0-BC60-11D6-60E75A8DFD1E}"/>
                </a:ext>
              </a:extLst>
            </p:cNvPr>
            <p:cNvSpPr txBox="1"/>
            <p:nvPr/>
          </p:nvSpPr>
          <p:spPr>
            <a:xfrm>
              <a:off x="2412545" y="5406464"/>
              <a:ext cx="1231900" cy="7078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Qingqing</a:t>
              </a:r>
            </a:p>
            <a:p>
              <a:pPr algn="ctr"/>
              <a:endPara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cxnSp>
          <p:nvCxnSpPr>
            <p:cNvPr id="17" name="直接箭头连接符 16">
              <a:extLst>
                <a:ext uri="{FF2B5EF4-FFF2-40B4-BE49-F238E27FC236}">
                  <a16:creationId xmlns:a16="http://schemas.microsoft.com/office/drawing/2014/main" id="{B945E2E5-B1F3-5B50-846D-7B74790C57B0}"/>
                </a:ext>
              </a:extLst>
            </p:cNvPr>
            <p:cNvCxnSpPr/>
            <p:nvPr/>
          </p:nvCxnSpPr>
          <p:spPr>
            <a:xfrm>
              <a:off x="3028495" y="5212080"/>
              <a:ext cx="0" cy="2826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BE001B2-1C7E-5D53-4864-9F5DED3439C5}"/>
              </a:ext>
            </a:extLst>
          </p:cNvPr>
          <p:cNvGrpSpPr/>
          <p:nvPr/>
        </p:nvGrpSpPr>
        <p:grpSpPr>
          <a:xfrm>
            <a:off x="3972576" y="5327169"/>
            <a:ext cx="1231900" cy="572554"/>
            <a:chOff x="1282261" y="5093382"/>
            <a:chExt cx="1231900" cy="572554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36FC0601-41DD-FCFE-DB17-CA736F068FAC}"/>
                </a:ext>
              </a:extLst>
            </p:cNvPr>
            <p:cNvSpPr txBox="1"/>
            <p:nvPr/>
          </p:nvSpPr>
          <p:spPr>
            <a:xfrm>
              <a:off x="1282261" y="5267156"/>
              <a:ext cx="1231900" cy="3987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Feifei</a:t>
              </a:r>
            </a:p>
          </p:txBody>
        </p:sp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id="{ECB845FC-DC04-F262-B805-34DF70351D2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7892" y="5093382"/>
              <a:ext cx="178462" cy="2287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7D2B7ECF-6853-B02C-27AA-71EB916A3C1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774" end="13434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9435FD0-0A05-3430-4C89-4A9D6DC3E8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5372" y="1602381"/>
            <a:ext cx="1723714" cy="597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3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6" grpId="0"/>
      <p:bldP spid="10" grpId="0"/>
      <p:bldP spid="15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3719759" y="92314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E23888EF-381C-9609-7BCA-D555FB6FC380}"/>
              </a:ext>
            </a:extLst>
          </p:cNvPr>
          <p:cNvSpPr/>
          <p:nvPr/>
        </p:nvSpPr>
        <p:spPr>
          <a:xfrm>
            <a:off x="2776439" y="200435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800669B-CE95-537E-48D8-B0D3654E410E}"/>
              </a:ext>
            </a:extLst>
          </p:cNvPr>
          <p:cNvSpPr txBox="1"/>
          <p:nvPr/>
        </p:nvSpPr>
        <p:spPr>
          <a:xfrm>
            <a:off x="3898229" y="3752751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849115C6-D35A-277B-66CB-5BEB53309DE3}"/>
              </a:ext>
            </a:extLst>
          </p:cNvPr>
          <p:cNvGrpSpPr/>
          <p:nvPr/>
        </p:nvGrpSpPr>
        <p:grpSpPr>
          <a:xfrm>
            <a:off x="5836703" y="1888507"/>
            <a:ext cx="4277794" cy="3914643"/>
            <a:chOff x="2786476" y="400428"/>
            <a:chExt cx="6619048" cy="6057143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B7DACB73-C288-AB18-1B5A-12259B7A04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10CCDD12-4647-9418-5241-8F0EDDEEF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70621" y="400428"/>
              <a:ext cx="2503196" cy="924783"/>
            </a:xfrm>
            <a:prstGeom prst="rect">
              <a:avLst/>
            </a:prstGeom>
          </p:spPr>
        </p:pic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7325710D-FD13-BE8C-7B23-DE7E1904DD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4969" y="2299506"/>
            <a:ext cx="1617779" cy="597674"/>
          </a:xfrm>
          <a:prstGeom prst="rect">
            <a:avLst/>
          </a:prstGeom>
        </p:spPr>
      </p:pic>
      <p:pic>
        <p:nvPicPr>
          <p:cNvPr id="13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0FF24A0D-A3C4-0244-F1B0-5E2D748ABAD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86" end="13434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1BB798A6-7554-77DF-A7AC-55AD9CB3D7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2026" y="2385662"/>
            <a:ext cx="3954952" cy="2385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0848790E-3425-58F5-51D5-BC638F7BC4CD}"/>
              </a:ext>
            </a:extLst>
          </p:cNvPr>
          <p:cNvGrpSpPr/>
          <p:nvPr/>
        </p:nvGrpSpPr>
        <p:grpSpPr>
          <a:xfrm>
            <a:off x="5836703" y="1888507"/>
            <a:ext cx="4277794" cy="3914643"/>
            <a:chOff x="2786476" y="400428"/>
            <a:chExt cx="6619048" cy="6057143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7A194B2C-43D8-0932-1CF1-9E609070A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A4286747-F143-C386-0AEA-D080E0872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70621" y="400428"/>
              <a:ext cx="2503196" cy="924783"/>
            </a:xfrm>
            <a:prstGeom prst="rect">
              <a:avLst/>
            </a:prstGeom>
          </p:spPr>
        </p:pic>
      </p:grpSp>
      <p:pic>
        <p:nvPicPr>
          <p:cNvPr id="12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8C7692B9-2705-6C97-5837-CB05761AF37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86" end="13434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14F34E31-C705-9091-45BC-58D4ADBE31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5919" y="2299506"/>
            <a:ext cx="1617779" cy="59767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876DAEB3-0B1D-AF36-5B94-1F68D17A17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2026" y="2385662"/>
            <a:ext cx="3954952" cy="2385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1"/>
          <p:cNvCxnSpPr/>
          <p:nvPr/>
        </p:nvCxnSpPr>
        <p:spPr>
          <a:xfrm flipV="1">
            <a:off x="3522915" y="1453747"/>
            <a:ext cx="6429755" cy="23761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/>
          <p:cNvSpPr txBox="1"/>
          <p:nvPr/>
        </p:nvSpPr>
        <p:spPr>
          <a:xfrm>
            <a:off x="3405685" y="895501"/>
            <a:ext cx="6546985" cy="5999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5C2E362F-4F60-0E86-DBE0-5DD3A7DC61B1}"/>
              </a:ext>
            </a:extLst>
          </p:cNvPr>
          <p:cNvGrpSpPr/>
          <p:nvPr/>
        </p:nvGrpSpPr>
        <p:grpSpPr>
          <a:xfrm>
            <a:off x="5836703" y="1888507"/>
            <a:ext cx="4277794" cy="3914643"/>
            <a:chOff x="2786476" y="400428"/>
            <a:chExt cx="6619048" cy="6057143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163E444E-21AB-8E2E-FA18-33A1CB2C81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6476" y="400428"/>
              <a:ext cx="6619048" cy="6057143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7ADB6BA7-8DD3-EE05-0164-FC4CA2E5AAA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70621" y="400428"/>
              <a:ext cx="2503196" cy="924783"/>
            </a:xfrm>
            <a:prstGeom prst="rect">
              <a:avLst/>
            </a:prstGeom>
          </p:spPr>
        </p:pic>
      </p:grpSp>
      <p:pic>
        <p:nvPicPr>
          <p:cNvPr id="12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660BD2F9-4DAD-8557-6520-789AA794B3C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86" end="13434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E668F69C-9D4D-8A63-67D4-2BA134A1DC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5919" y="2299506"/>
            <a:ext cx="1617779" cy="59767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9412C7C0-5FCB-7115-18DC-189DC54384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2026" y="2385662"/>
            <a:ext cx="3954952" cy="2385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65570" y="903076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/>
          <p:nvPr/>
        </p:nvCxnSpPr>
        <p:spPr>
          <a:xfrm flipV="1">
            <a:off x="3522917" y="155887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598566" y="2671500"/>
            <a:ext cx="92890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了解更多春节祝福语，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并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在下节课与同学分享。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 Festival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</a:t>
            </a:r>
            <a:endParaRPr lang="zh-CN" altLang="en-US" sz="28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0&quot;:[50023718],&quot;13&quot;:[4364886,20419701,4429424,4532401]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1195</TotalTime>
  <Words>288</Words>
  <Application>Microsoft Office PowerPoint</Application>
  <PresentationFormat>宽屏</PresentationFormat>
  <Paragraphs>79</Paragraphs>
  <Slides>17</Slides>
  <Notes>14</Notes>
  <HiddenSlides>0</HiddenSlides>
  <MMClips>8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315</cp:revision>
  <dcterms:created xsi:type="dcterms:W3CDTF">2020-02-05T11:17:00Z</dcterms:created>
  <dcterms:modified xsi:type="dcterms:W3CDTF">2026-07-07T09:23:33Z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060FE8278DA64751BA9C5048BC11AD97_13</vt:lpwstr>
  </property>
  <property fmtid="{D5CDD505-2E9C-101B-9397-08002B2CF9AE}" pid="3" name="KSOProductBuildVer">
    <vt:lpwstr>2052-12.1.0.21915</vt:lpwstr>
  </property>
</Properties>
</file>