
<file path=[Content_Types].xml><?xml version="1.0" encoding="utf-8"?>
<Types xmlns="http://schemas.openxmlformats.org/package/2006/content-types">
  <Default Extension="jpeg" ContentType="image/jpeg"/>
  <Default Extension="mp3" ContentType="audio/mpeg"/>
  <Default Extension="mp4" ContentType="video/mp4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3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2" r:id="rId2"/>
  </p:sldMasterIdLst>
  <p:notesMasterIdLst>
    <p:notesMasterId r:id="rId31"/>
  </p:notesMasterIdLst>
  <p:handoutMasterIdLst>
    <p:handoutMasterId r:id="rId32"/>
  </p:handoutMasterIdLst>
  <p:sldIdLst>
    <p:sldId id="282" r:id="rId3"/>
    <p:sldId id="537" r:id="rId4"/>
    <p:sldId id="478" r:id="rId5"/>
    <p:sldId id="497" r:id="rId6"/>
    <p:sldId id="538" r:id="rId7"/>
    <p:sldId id="443" r:id="rId8"/>
    <p:sldId id="468" r:id="rId9"/>
    <p:sldId id="437" r:id="rId10"/>
    <p:sldId id="459" r:id="rId11"/>
    <p:sldId id="469" r:id="rId12"/>
    <p:sldId id="470" r:id="rId13"/>
    <p:sldId id="471" r:id="rId14"/>
    <p:sldId id="438" r:id="rId15"/>
    <p:sldId id="307" r:id="rId16"/>
    <p:sldId id="441" r:id="rId17"/>
    <p:sldId id="544" r:id="rId18"/>
    <p:sldId id="540" r:id="rId19"/>
    <p:sldId id="541" r:id="rId20"/>
    <p:sldId id="542" r:id="rId21"/>
    <p:sldId id="543" r:id="rId22"/>
    <p:sldId id="480" r:id="rId23"/>
    <p:sldId id="436" r:id="rId24"/>
    <p:sldId id="338" r:id="rId25"/>
    <p:sldId id="461" r:id="rId26"/>
    <p:sldId id="444" r:id="rId27"/>
    <p:sldId id="337" r:id="rId28"/>
    <p:sldId id="335" r:id="rId29"/>
    <p:sldId id="374" r:id="rId30"/>
  </p:sldIdLst>
  <p:sldSz cx="12192000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17" userDrawn="1">
          <p15:clr>
            <a:srgbClr val="A4A3A4"/>
          </p15:clr>
        </p15:guide>
        <p15:guide id="2" pos="670" userDrawn="1">
          <p15:clr>
            <a:srgbClr val="A4A3A4"/>
          </p15:clr>
        </p15:guide>
        <p15:guide id="3" pos="7100" userDrawn="1">
          <p15:clr>
            <a:srgbClr val="A4A3A4"/>
          </p15:clr>
        </p15:guide>
        <p15:guide id="4" orient="horz" pos="45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13F3A873-5E73-AF47-5168-60E826C34ABE}" name="Administrator" initials="A" userId="Administrator" providerId="None"/>
  <p188:author id="{F8A1EE87-E7C8-3A11-D948-BBCAF2A06A6B}" name="FLTRP" initials="A" userId="FLTRP" providerId="Non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msung" initials="s" lastIdx="1" clrIdx="0"/>
  <p:cmAuthor id="7" name="Taylor Hartwell" initials="TH [6]" lastIdx="1" clrIdx="6"/>
  <p:cmAuthor id="1" name="Microsoft 帐户" initials="M帐" lastIdx="8" clrIdx="0"/>
  <p:cmAuthor id="2" name="Administrator" initials="A" lastIdx="16" clrIdx="1"/>
  <p:cmAuthor id="3" name="admin" initials="a" lastIdx="2" clrIdx="2"/>
  <p:cmAuthor id="4" name="优翼丛书" initials="优" lastIdx="1" clrIdx="3"/>
  <p:cmAuthor id="5" name="未知用户11" initials="未知用户11" lastIdx="1" clrIdx="4"/>
  <p:cmAuthor id="297668341" name="sypig" initials="s" lastIdx="1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B5643"/>
    <a:srgbClr val="EAEFF7"/>
    <a:srgbClr val="3A5542"/>
    <a:srgbClr val="1784AD"/>
    <a:srgbClr val="014E6A"/>
    <a:srgbClr val="AE0203"/>
    <a:srgbClr val="711000"/>
    <a:srgbClr val="01431D"/>
    <a:srgbClr val="01621F"/>
    <a:srgbClr val="A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005" autoAdjust="0"/>
    <p:restoredTop sz="78229" autoAdjust="0"/>
  </p:normalViewPr>
  <p:slideViewPr>
    <p:cSldViewPr snapToGrid="0" showGuides="1">
      <p:cViewPr varScale="1">
        <p:scale>
          <a:sx n="82" d="100"/>
          <a:sy n="82" d="100"/>
        </p:scale>
        <p:origin x="76" y="808"/>
      </p:cViewPr>
      <p:guideLst>
        <p:guide orient="horz" pos="3917"/>
        <p:guide pos="670"/>
        <p:guide pos="7100"/>
        <p:guide orient="horz" pos="457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microsoft.com/office/2018/10/relationships/authors" Target="authors.xml"/><Relationship Id="rId21" Type="http://schemas.openxmlformats.org/officeDocument/2006/relationships/slide" Target="slides/slide19.xml"/><Relationship Id="rId34" Type="http://schemas.openxmlformats.org/officeDocument/2006/relationships/commentAuthors" Target="commentAuthor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gs" Target="tags/tag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handoutMaster" Target="handoutMasters/handoutMaster1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2025/7/25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2025/7/25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60761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73957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B41C97-0262-F2AE-29C7-4EE291D51D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CC217D90-6D02-D390-5DFB-64E352DBBA3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9B1D7A3B-A65A-B0DB-EEC3-855806FC7B4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13DB61D0-B3AC-873B-6EE5-577FB4637EA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315495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02ED48-D9D7-13F8-5C2C-22F9ABB605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384F365E-F8F5-F939-8D15-58EECC2D0C3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A2555807-D639-3917-3393-A4821B7A6B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98587BAE-81B3-FE76-F9E3-C982A5DEB49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99599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5B2F9A-2263-CFA4-BB96-3539126DB1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37D5D6B5-6708-6633-99C4-0E514FDF615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9CC3BCBA-243A-1339-EF86-0EBF4C0A632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A5562B65-E2BA-2016-9F91-56EFCEB651D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819392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B7645D-A721-E5CC-4355-83ADF8DCC2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D069D01C-9435-7842-3017-FC50DD24AB3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6EFD2F1D-C513-DB19-7A82-86B3019433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72A9906A-B612-E5FE-F8B2-73C609654B3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038955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892B91-0151-E372-D5AE-2B897DABAA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6A8FF38C-B45E-09D2-F37B-3A1741CA09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52133097-A2DE-94FE-A94D-EF5DC302985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84413D10-6166-1D82-29E3-71C26439B61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872816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zh-CN" altLang="en-US" dirty="0"/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23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2025/7/25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2025/7/25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8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新交际英语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714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4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2025/7/25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2025/7/25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slideLayout" Target="../slideLayouts/slideLayout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17" Type="http://schemas.openxmlformats.org/officeDocument/2006/relationships/image" Target="../media/image7.png"/><Relationship Id="rId2" Type="http://schemas.openxmlformats.org/officeDocument/2006/relationships/tags" Target="../tags/tag3.xml"/><Relationship Id="rId16" Type="http://schemas.openxmlformats.org/officeDocument/2006/relationships/image" Target="../media/image6.png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image" Target="../media/image5.png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tags" Target="../tags/tag21.xml"/><Relationship Id="rId13" Type="http://schemas.openxmlformats.org/officeDocument/2006/relationships/slideLayout" Target="../slideLayouts/slideLayout2.xml"/><Relationship Id="rId18" Type="http://schemas.openxmlformats.org/officeDocument/2006/relationships/audio" Target="../media/audio5.wav"/><Relationship Id="rId3" Type="http://schemas.openxmlformats.org/officeDocument/2006/relationships/tags" Target="../tags/tag16.xml"/><Relationship Id="rId21" Type="http://schemas.openxmlformats.org/officeDocument/2006/relationships/image" Target="../media/image8.png"/><Relationship Id="rId7" Type="http://schemas.openxmlformats.org/officeDocument/2006/relationships/tags" Target="../tags/tag20.xml"/><Relationship Id="rId12" Type="http://schemas.openxmlformats.org/officeDocument/2006/relationships/tags" Target="../tags/tag25.xml"/><Relationship Id="rId17" Type="http://schemas.openxmlformats.org/officeDocument/2006/relationships/audio" Target="../media/audio4.wav"/><Relationship Id="rId2" Type="http://schemas.openxmlformats.org/officeDocument/2006/relationships/tags" Target="../tags/tag15.xml"/><Relationship Id="rId16" Type="http://schemas.openxmlformats.org/officeDocument/2006/relationships/audio" Target="../media/audio3.wav"/><Relationship Id="rId20" Type="http://schemas.openxmlformats.org/officeDocument/2006/relationships/audio" Target="../media/audio7.wav"/><Relationship Id="rId1" Type="http://schemas.openxmlformats.org/officeDocument/2006/relationships/tags" Target="../tags/tag14.xml"/><Relationship Id="rId6" Type="http://schemas.openxmlformats.org/officeDocument/2006/relationships/tags" Target="../tags/tag19.xml"/><Relationship Id="rId11" Type="http://schemas.openxmlformats.org/officeDocument/2006/relationships/tags" Target="../tags/tag24.xml"/><Relationship Id="rId24" Type="http://schemas.openxmlformats.org/officeDocument/2006/relationships/image" Target="../media/image7.png"/><Relationship Id="rId5" Type="http://schemas.openxmlformats.org/officeDocument/2006/relationships/tags" Target="../tags/tag18.xml"/><Relationship Id="rId15" Type="http://schemas.openxmlformats.org/officeDocument/2006/relationships/audio" Target="../media/audio2.wav"/><Relationship Id="rId23" Type="http://schemas.openxmlformats.org/officeDocument/2006/relationships/image" Target="../media/image9.png"/><Relationship Id="rId10" Type="http://schemas.openxmlformats.org/officeDocument/2006/relationships/tags" Target="../tags/tag23.xml"/><Relationship Id="rId19" Type="http://schemas.openxmlformats.org/officeDocument/2006/relationships/audio" Target="../media/audio6.wav"/><Relationship Id="rId4" Type="http://schemas.openxmlformats.org/officeDocument/2006/relationships/tags" Target="../tags/tag17.xml"/><Relationship Id="rId9" Type="http://schemas.openxmlformats.org/officeDocument/2006/relationships/tags" Target="../tags/tag22.xml"/><Relationship Id="rId14" Type="http://schemas.openxmlformats.org/officeDocument/2006/relationships/audio" Target="../media/audio1.wav"/><Relationship Id="rId22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2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audio" Target="NULL" TargetMode="External"/><Relationship Id="rId7" Type="http://schemas.openxmlformats.org/officeDocument/2006/relationships/image" Target="../media/image10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notesSlide" Target="../notesSlides/notesSlide5.xml"/><Relationship Id="rId11" Type="http://schemas.openxmlformats.org/officeDocument/2006/relationships/image" Target="../media/image14.png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13.png"/><Relationship Id="rId4" Type="http://schemas.microsoft.com/office/2007/relationships/media" Target="../media/media2.mp3"/><Relationship Id="rId9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media" Target="../media/media6.mp3"/><Relationship Id="rId13" Type="http://schemas.openxmlformats.org/officeDocument/2006/relationships/image" Target="../media/image11.png"/><Relationship Id="rId18" Type="http://schemas.openxmlformats.org/officeDocument/2006/relationships/image" Target="../media/image17.png"/><Relationship Id="rId3" Type="http://schemas.microsoft.com/office/2007/relationships/media" Target="../media/media2.mp3"/><Relationship Id="rId7" Type="http://schemas.openxmlformats.org/officeDocument/2006/relationships/audio" Target="../media/media5.mp3"/><Relationship Id="rId12" Type="http://schemas.openxmlformats.org/officeDocument/2006/relationships/image" Target="../media/image10.png"/><Relationship Id="rId17" Type="http://schemas.openxmlformats.org/officeDocument/2006/relationships/image" Target="../media/image16.png"/><Relationship Id="rId2" Type="http://schemas.microsoft.com/office/2007/relationships/media" Target="../media/media3.mp3"/><Relationship Id="rId16" Type="http://schemas.openxmlformats.org/officeDocument/2006/relationships/image" Target="../media/image13.png"/><Relationship Id="rId20" Type="http://schemas.openxmlformats.org/officeDocument/2006/relationships/image" Target="../media/image19.png"/><Relationship Id="rId1" Type="http://schemas.openxmlformats.org/officeDocument/2006/relationships/audio" Target="NULL" TargetMode="External"/><Relationship Id="rId6" Type="http://schemas.microsoft.com/office/2007/relationships/media" Target="../media/media5.mp3"/><Relationship Id="rId11" Type="http://schemas.openxmlformats.org/officeDocument/2006/relationships/notesSlide" Target="../notesSlides/notesSlide6.xml"/><Relationship Id="rId5" Type="http://schemas.openxmlformats.org/officeDocument/2006/relationships/audio" Target="../media/media4.mp3"/><Relationship Id="rId15" Type="http://schemas.openxmlformats.org/officeDocument/2006/relationships/image" Target="../media/image15.png"/><Relationship Id="rId10" Type="http://schemas.openxmlformats.org/officeDocument/2006/relationships/slideLayout" Target="../slideLayouts/slideLayout2.xml"/><Relationship Id="rId19" Type="http://schemas.openxmlformats.org/officeDocument/2006/relationships/image" Target="../media/image18.png"/><Relationship Id="rId4" Type="http://schemas.microsoft.com/office/2007/relationships/media" Target="../media/media4.mp3"/><Relationship Id="rId9" Type="http://schemas.openxmlformats.org/officeDocument/2006/relationships/audio" Target="../media/media6.mp3"/><Relationship Id="rId1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3.mp3"/><Relationship Id="rId1" Type="http://schemas.openxmlformats.org/officeDocument/2006/relationships/audio" Target="NULL" TargetMode="External"/><Relationship Id="rId5" Type="http://schemas.openxmlformats.org/officeDocument/2006/relationships/image" Target="../media/image20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4.png"/><Relationship Id="rId2" Type="http://schemas.microsoft.com/office/2007/relationships/media" Target="../media/media3.mp3"/><Relationship Id="rId1" Type="http://schemas.openxmlformats.org/officeDocument/2006/relationships/audio" Target="NULL" TargetMode="Externa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notesSlide" Target="../notesSlides/notesSlide7.xml"/><Relationship Id="rId9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22.png"/><Relationship Id="rId3" Type="http://schemas.microsoft.com/office/2007/relationships/media" Target="../media/media8.mp3"/><Relationship Id="rId7" Type="http://schemas.openxmlformats.org/officeDocument/2006/relationships/image" Target="../media/image10.png"/><Relationship Id="rId12" Type="http://schemas.openxmlformats.org/officeDocument/2006/relationships/image" Target="../media/image13.png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notesSlide" Target="../notesSlides/notesSlide8.xml"/><Relationship Id="rId11" Type="http://schemas.openxmlformats.org/officeDocument/2006/relationships/image" Target="../media/image14.png"/><Relationship Id="rId5" Type="http://schemas.openxmlformats.org/officeDocument/2006/relationships/slideLayout" Target="../slideLayouts/slideLayout2.xml"/><Relationship Id="rId10" Type="http://schemas.microsoft.com/office/2007/relationships/hdphoto" Target="../media/hdphoto1.wdp"/><Relationship Id="rId4" Type="http://schemas.openxmlformats.org/officeDocument/2006/relationships/audio" Target="../media/media8.mp3"/><Relationship Id="rId9" Type="http://schemas.openxmlformats.org/officeDocument/2006/relationships/image" Target="../media/image21.png"/><Relationship Id="rId1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22.png"/><Relationship Id="rId3" Type="http://schemas.microsoft.com/office/2007/relationships/media" Target="../media/media9.mp3"/><Relationship Id="rId7" Type="http://schemas.openxmlformats.org/officeDocument/2006/relationships/image" Target="../media/image10.png"/><Relationship Id="rId12" Type="http://schemas.openxmlformats.org/officeDocument/2006/relationships/image" Target="../media/image13.png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notesSlide" Target="../notesSlides/notesSlide9.xml"/><Relationship Id="rId11" Type="http://schemas.openxmlformats.org/officeDocument/2006/relationships/image" Target="../media/image14.png"/><Relationship Id="rId5" Type="http://schemas.openxmlformats.org/officeDocument/2006/relationships/slideLayout" Target="../slideLayouts/slideLayout2.xml"/><Relationship Id="rId10" Type="http://schemas.microsoft.com/office/2007/relationships/hdphoto" Target="../media/hdphoto1.wdp"/><Relationship Id="rId4" Type="http://schemas.openxmlformats.org/officeDocument/2006/relationships/audio" Target="../media/media9.mp3"/><Relationship Id="rId9" Type="http://schemas.openxmlformats.org/officeDocument/2006/relationships/image" Target="../media/image21.png"/><Relationship Id="rId1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3.png"/><Relationship Id="rId3" Type="http://schemas.microsoft.com/office/2007/relationships/media" Target="../media/media10.mp3"/><Relationship Id="rId7" Type="http://schemas.openxmlformats.org/officeDocument/2006/relationships/image" Target="../media/image10.png"/><Relationship Id="rId12" Type="http://schemas.openxmlformats.org/officeDocument/2006/relationships/image" Target="../media/image22.png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notesSlide" Target="../notesSlides/notesSlide10.xml"/><Relationship Id="rId11" Type="http://schemas.openxmlformats.org/officeDocument/2006/relationships/image" Target="../media/image14.png"/><Relationship Id="rId5" Type="http://schemas.openxmlformats.org/officeDocument/2006/relationships/slideLayout" Target="../slideLayouts/slideLayout2.xml"/><Relationship Id="rId10" Type="http://schemas.microsoft.com/office/2007/relationships/hdphoto" Target="../media/hdphoto1.wdp"/><Relationship Id="rId4" Type="http://schemas.openxmlformats.org/officeDocument/2006/relationships/audio" Target="../media/media10.mp3"/><Relationship Id="rId9" Type="http://schemas.openxmlformats.org/officeDocument/2006/relationships/image" Target="../media/image21.png"/><Relationship Id="rId1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1.mp3"/><Relationship Id="rId1" Type="http://schemas.openxmlformats.org/officeDocument/2006/relationships/audio" Target="NULL" TargetMode="External"/><Relationship Id="rId5" Type="http://schemas.openxmlformats.org/officeDocument/2006/relationships/image" Target="../media/image19.png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audio" Target="../media/audio1.wav"/><Relationship Id="rId7" Type="http://schemas.microsoft.com/office/2007/relationships/hdphoto" Target="../media/hdphoto1.wdp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audio" Target="../media/audio1.wav"/><Relationship Id="rId7" Type="http://schemas.microsoft.com/office/2007/relationships/hdphoto" Target="../media/hdphoto1.wdp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audio" Target="../media/audio1.wav"/><Relationship Id="rId7" Type="http://schemas.microsoft.com/office/2007/relationships/hdphoto" Target="../media/hdphoto1.wdp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audio" Target="../media/audio1.wav"/><Relationship Id="rId7" Type="http://schemas.microsoft.com/office/2007/relationships/hdphoto" Target="../media/hdphoto1.wdp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audio" Target="../media/audio1.wav"/><Relationship Id="rId7" Type="http://schemas.microsoft.com/office/2007/relationships/hdphoto" Target="../media/hdphoto1.wdp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audio" Target="../media/audio1.wav"/><Relationship Id="rId7" Type="http://schemas.microsoft.com/office/2007/relationships/hdphoto" Target="../media/hdphoto1.wdp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audio" Target="../media/audio1.wav"/><Relationship Id="rId7" Type="http://schemas.microsoft.com/office/2007/relationships/hdphoto" Target="../media/hdphoto1.wdp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21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1.png"/><Relationship Id="rId2" Type="http://schemas.microsoft.com/office/2007/relationships/media" Target="../media/media3.mp3"/><Relationship Id="rId1" Type="http://schemas.openxmlformats.org/officeDocument/2006/relationships/audio" Target="NULL" TargetMode="Externa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4.png"/><Relationship Id="rId4" Type="http://schemas.openxmlformats.org/officeDocument/2006/relationships/notesSlide" Target="../notesSlides/notesSlide18.xml"/><Relationship Id="rId9" Type="http://schemas.openxmlformats.org/officeDocument/2006/relationships/image" Target="../media/image13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24.png"/><Relationship Id="rId3" Type="http://schemas.microsoft.com/office/2007/relationships/media" Target="../media/media13.mp4"/><Relationship Id="rId7" Type="http://schemas.openxmlformats.org/officeDocument/2006/relationships/image" Target="../media/image10.png"/><Relationship Id="rId12" Type="http://schemas.openxmlformats.org/officeDocument/2006/relationships/image" Target="../media/image23.png"/><Relationship Id="rId2" Type="http://schemas.openxmlformats.org/officeDocument/2006/relationships/audio" Target="../media/media12.mp3"/><Relationship Id="rId1" Type="http://schemas.microsoft.com/office/2007/relationships/media" Target="../media/media12.mp3"/><Relationship Id="rId6" Type="http://schemas.openxmlformats.org/officeDocument/2006/relationships/notesSlide" Target="../notesSlides/notesSlide19.xml"/><Relationship Id="rId11" Type="http://schemas.microsoft.com/office/2007/relationships/hdphoto" Target="../media/hdphoto1.wdp"/><Relationship Id="rId5" Type="http://schemas.openxmlformats.org/officeDocument/2006/relationships/slideLayout" Target="../slideLayouts/slideLayout2.xml"/><Relationship Id="rId10" Type="http://schemas.openxmlformats.org/officeDocument/2006/relationships/image" Target="../media/image21.png"/><Relationship Id="rId4" Type="http://schemas.openxmlformats.org/officeDocument/2006/relationships/video" Target="../media/media13.mp4"/><Relationship Id="rId9" Type="http://schemas.openxmlformats.org/officeDocument/2006/relationships/image" Target="../media/image1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9.png"/><Relationship Id="rId2" Type="http://schemas.microsoft.com/office/2007/relationships/media" Target="../media/media11.mp3"/><Relationship Id="rId1" Type="http://schemas.openxmlformats.org/officeDocument/2006/relationships/audio" Target="NULL" TargetMode="Externa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notesSlide" Target="../notesSlides/notesSlide2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1.mp3"/><Relationship Id="rId1" Type="http://schemas.openxmlformats.org/officeDocument/2006/relationships/audio" Target="NULL" TargetMode="External"/><Relationship Id="rId5" Type="http://schemas.openxmlformats.org/officeDocument/2006/relationships/image" Target="../media/image19.png"/><Relationship Id="rId4" Type="http://schemas.openxmlformats.org/officeDocument/2006/relationships/image" Target="../media/image27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2 Numbers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Period 1 Let’s chant! 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" name="副标题 2"/>
          <p:cNvSpPr txBox="1"/>
          <p:nvPr/>
        </p:nvSpPr>
        <p:spPr>
          <a:xfrm>
            <a:off x="1416641" y="3521110"/>
            <a:ext cx="11660736" cy="119780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800" dirty="0"/>
              <a:t>册    次：一年级上册             学    科：英语（外研社版）</a:t>
            </a:r>
          </a:p>
          <a:p>
            <a:r>
              <a:rPr lang="zh-CN" altLang="en-US" sz="2800" dirty="0"/>
              <a:t>主讲人：黄灵芝</a:t>
            </a:r>
            <a:r>
              <a:rPr lang="en-US" altLang="zh-CN" sz="2800" dirty="0"/>
              <a:t>   </a:t>
            </a:r>
            <a:r>
              <a:rPr lang="zh-CN" altLang="en-US" sz="2800" dirty="0"/>
              <a:t>                  学    校：四川省成都市双流区</a:t>
            </a:r>
            <a:endParaRPr lang="en-US" altLang="zh-CN" sz="2800" dirty="0"/>
          </a:p>
          <a:p>
            <a:r>
              <a:rPr lang="en-US" altLang="zh-CN" sz="2800" dirty="0"/>
              <a:t>                                                                 </a:t>
            </a:r>
            <a:r>
              <a:rPr lang="zh-CN" altLang="en-US" sz="2800" dirty="0"/>
              <a:t>教科院附属学校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文本框 24"/>
          <p:cNvSpPr txBox="1"/>
          <p:nvPr/>
        </p:nvSpPr>
        <p:spPr>
          <a:xfrm>
            <a:off x="928286" y="2262111"/>
            <a:ext cx="978936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理解韵文内容，掌握数字词汇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one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two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three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four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five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six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，理解</a:t>
            </a:r>
            <a:r>
              <a:rPr lang="en-US" altLang="zh-CN" sz="2800" dirty="0"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little birds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的含义，并准确表达小鸟的数量。</a:t>
            </a:r>
            <a:endParaRPr lang="en-US" altLang="zh-CN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 marL="457200" lvl="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熟练朗读韵文，并与同伴合作表演韵文。</a:t>
            </a:r>
            <a:endParaRPr lang="en-US" altLang="zh-CN" sz="28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A8CAF8E1-DDED-CBEB-5677-2F985E5B54F4}"/>
              </a:ext>
            </a:extLst>
          </p:cNvPr>
          <p:cNvSpPr txBox="1"/>
          <p:nvPr/>
        </p:nvSpPr>
        <p:spPr>
          <a:xfrm>
            <a:off x="928286" y="1680453"/>
            <a:ext cx="609528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>
            <a:extLst>
              <a:ext uri="{FF2B5EF4-FFF2-40B4-BE49-F238E27FC236}">
                <a16:creationId xmlns:a16="http://schemas.microsoft.com/office/drawing/2014/main" id="{5230C182-CD76-4E12-83E0-BAD2E7387E6C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442" t="22394" r="2058" b="22884"/>
          <a:stretch>
            <a:fillRect/>
          </a:stretch>
        </p:blipFill>
        <p:spPr>
          <a:xfrm>
            <a:off x="4500215" y="3296049"/>
            <a:ext cx="2032076" cy="1914855"/>
          </a:xfrm>
          <a:prstGeom prst="rect">
            <a:avLst/>
          </a:prstGeom>
        </p:spPr>
      </p:pic>
      <p:sp>
        <p:nvSpPr>
          <p:cNvPr id="11" name="椭圆 10"/>
          <p:cNvSpPr/>
          <p:nvPr/>
        </p:nvSpPr>
        <p:spPr>
          <a:xfrm>
            <a:off x="4680341" y="3501589"/>
            <a:ext cx="1603450" cy="1521112"/>
          </a:xfrm>
          <a:prstGeom prst="ellipse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54" name="图片 53"/>
          <p:cNvPicPr/>
          <p:nvPr/>
        </p:nvPicPr>
        <p:blipFill>
          <a:blip r:embed="rId16"/>
          <a:srcRect l="32083" t="13907" r="30593" b="12491"/>
          <a:stretch>
            <a:fillRect/>
          </a:stretch>
        </p:blipFill>
        <p:spPr>
          <a:xfrm>
            <a:off x="259537" y="2591048"/>
            <a:ext cx="3092532" cy="3748332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10852150" y="7664450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1272520" y="4867275"/>
            <a:ext cx="63373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dirty="0"/>
              <a:t>...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907839" y="1709420"/>
            <a:ext cx="38595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can you see? </a:t>
            </a:r>
          </a:p>
        </p:txBody>
      </p:sp>
      <p:sp>
        <p:nvSpPr>
          <p:cNvPr id="12" name="圆角矩形 11"/>
          <p:cNvSpPr/>
          <p:nvPr/>
        </p:nvSpPr>
        <p:spPr>
          <a:xfrm>
            <a:off x="8084188" y="2828612"/>
            <a:ext cx="2625366" cy="3273204"/>
          </a:xfrm>
          <a:prstGeom prst="roundRect">
            <a:avLst>
              <a:gd name="adj" fmla="val 14839"/>
            </a:avLst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4" name="椭圆 23"/>
          <p:cNvSpPr/>
          <p:nvPr>
            <p:custDataLst>
              <p:tags r:id="rId1"/>
            </p:custDataLst>
          </p:nvPr>
        </p:nvSpPr>
        <p:spPr>
          <a:xfrm>
            <a:off x="706472" y="3418791"/>
            <a:ext cx="475184" cy="46726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25" name="椭圆 24"/>
          <p:cNvSpPr/>
          <p:nvPr>
            <p:custDataLst>
              <p:tags r:id="rId2"/>
            </p:custDataLst>
          </p:nvPr>
        </p:nvSpPr>
        <p:spPr>
          <a:xfrm>
            <a:off x="1517930" y="3428973"/>
            <a:ext cx="475184" cy="46726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26" name="椭圆 25"/>
          <p:cNvSpPr/>
          <p:nvPr>
            <p:custDataLst>
              <p:tags r:id="rId3"/>
            </p:custDataLst>
          </p:nvPr>
        </p:nvSpPr>
        <p:spPr>
          <a:xfrm>
            <a:off x="2282885" y="3429000"/>
            <a:ext cx="475184" cy="46726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 kern="0" spc="-1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27" name="椭圆 26"/>
          <p:cNvSpPr/>
          <p:nvPr>
            <p:custDataLst>
              <p:tags r:id="rId4"/>
            </p:custDataLst>
          </p:nvPr>
        </p:nvSpPr>
        <p:spPr>
          <a:xfrm>
            <a:off x="693059" y="4111172"/>
            <a:ext cx="475184" cy="46726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spc="-120">
                <a:solidFill>
                  <a:schemeClr val="bg1"/>
                </a:solidFill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45" name="椭圆 44"/>
          <p:cNvSpPr/>
          <p:nvPr>
            <p:custDataLst>
              <p:tags r:id="rId5"/>
            </p:custDataLst>
          </p:nvPr>
        </p:nvSpPr>
        <p:spPr>
          <a:xfrm>
            <a:off x="1495898" y="4119136"/>
            <a:ext cx="475184" cy="46726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46" name="椭圆 45"/>
          <p:cNvSpPr/>
          <p:nvPr>
            <p:custDataLst>
              <p:tags r:id="rId6"/>
            </p:custDataLst>
          </p:nvPr>
        </p:nvSpPr>
        <p:spPr>
          <a:xfrm>
            <a:off x="2291266" y="4123470"/>
            <a:ext cx="475184" cy="46726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</p:txBody>
      </p:sp>
      <p:sp>
        <p:nvSpPr>
          <p:cNvPr id="47" name="椭圆 46"/>
          <p:cNvSpPr/>
          <p:nvPr>
            <p:custDataLst>
              <p:tags r:id="rId7"/>
            </p:custDataLst>
          </p:nvPr>
        </p:nvSpPr>
        <p:spPr>
          <a:xfrm>
            <a:off x="694773" y="4778695"/>
            <a:ext cx="475184" cy="457053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</p:txBody>
      </p:sp>
      <p:sp>
        <p:nvSpPr>
          <p:cNvPr id="48" name="椭圆 47"/>
          <p:cNvSpPr/>
          <p:nvPr>
            <p:custDataLst>
              <p:tags r:id="rId8"/>
            </p:custDataLst>
          </p:nvPr>
        </p:nvSpPr>
        <p:spPr>
          <a:xfrm>
            <a:off x="1480136" y="4789070"/>
            <a:ext cx="490946" cy="46726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</a:p>
        </p:txBody>
      </p:sp>
      <p:sp>
        <p:nvSpPr>
          <p:cNvPr id="49" name="椭圆 48"/>
          <p:cNvSpPr/>
          <p:nvPr>
            <p:custDataLst>
              <p:tags r:id="rId9"/>
            </p:custDataLst>
          </p:nvPr>
        </p:nvSpPr>
        <p:spPr>
          <a:xfrm>
            <a:off x="2282885" y="4773590"/>
            <a:ext cx="475184" cy="46726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50" name="椭圆 49"/>
          <p:cNvSpPr/>
          <p:nvPr>
            <p:custDataLst>
              <p:tags r:id="rId10"/>
            </p:custDataLst>
          </p:nvPr>
        </p:nvSpPr>
        <p:spPr>
          <a:xfrm>
            <a:off x="683090" y="5398257"/>
            <a:ext cx="475184" cy="46726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</a:p>
        </p:txBody>
      </p:sp>
      <p:sp>
        <p:nvSpPr>
          <p:cNvPr id="51" name="椭圆 50"/>
          <p:cNvSpPr/>
          <p:nvPr>
            <p:custDataLst>
              <p:tags r:id="rId11"/>
            </p:custDataLst>
          </p:nvPr>
        </p:nvSpPr>
        <p:spPr>
          <a:xfrm>
            <a:off x="1487178" y="5406357"/>
            <a:ext cx="475184" cy="46726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</a:p>
        </p:txBody>
      </p:sp>
      <p:sp>
        <p:nvSpPr>
          <p:cNvPr id="52" name="椭圆 51"/>
          <p:cNvSpPr/>
          <p:nvPr>
            <p:custDataLst>
              <p:tags r:id="rId12"/>
            </p:custDataLst>
          </p:nvPr>
        </p:nvSpPr>
        <p:spPr>
          <a:xfrm>
            <a:off x="2291266" y="5406357"/>
            <a:ext cx="475184" cy="46726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#</a:t>
            </a:r>
          </a:p>
        </p:txBody>
      </p:sp>
      <p:sp>
        <p:nvSpPr>
          <p:cNvPr id="10" name="椭圆 9"/>
          <p:cNvSpPr/>
          <p:nvPr/>
        </p:nvSpPr>
        <p:spPr>
          <a:xfrm>
            <a:off x="187225" y="2952218"/>
            <a:ext cx="3092531" cy="3257366"/>
          </a:xfrm>
          <a:prstGeom prst="ellipse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文本框 54"/>
          <p:cNvSpPr txBox="1"/>
          <p:nvPr/>
        </p:nvSpPr>
        <p:spPr>
          <a:xfrm>
            <a:off x="3956416" y="926070"/>
            <a:ext cx="2921000" cy="607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EB70EED7-04FC-F5F6-284C-7D270028FF25}"/>
              </a:ext>
            </a:extLst>
          </p:cNvPr>
          <p:cNvCxnSpPr>
            <a:cxnSpLocks/>
          </p:cNvCxnSpPr>
          <p:nvPr/>
        </p:nvCxnSpPr>
        <p:spPr>
          <a:xfrm>
            <a:off x="4102931" y="1486799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AutoShape 2" descr="Free Mathematics Pay illustration and picture">
            <a:extLst>
              <a:ext uri="{FF2B5EF4-FFF2-40B4-BE49-F238E27FC236}">
                <a16:creationId xmlns:a16="http://schemas.microsoft.com/office/drawing/2014/main" id="{30627865-0E6E-C381-DB3A-654D31B640D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1026" name="Picture 2" descr="Free mathematics pay digits illustration">
            <a:extLst>
              <a:ext uri="{FF2B5EF4-FFF2-40B4-BE49-F238E27FC236}">
                <a16:creationId xmlns:a16="http://schemas.microsoft.com/office/drawing/2014/main" id="{46A0681E-3D31-2FD3-0BC7-E8001E4004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8797" y="2628184"/>
            <a:ext cx="2386771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11" grpId="1" animBg="1"/>
      <p:bldP spid="7" grpId="0"/>
      <p:bldP spid="7" grpId="1"/>
      <p:bldP spid="5" grpId="0"/>
      <p:bldP spid="5" grpId="1"/>
      <p:bldP spid="12" grpId="0" bldLvl="0" animBg="1"/>
      <p:bldP spid="12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  <p:bldP spid="50" grpId="0" animBg="1"/>
      <p:bldP spid="50" grpId="1" animBg="1"/>
      <p:bldP spid="51" grpId="0" animBg="1"/>
      <p:bldP spid="51" grpId="1" animBg="1"/>
      <p:bldP spid="52" grpId="0" animBg="1"/>
      <p:bldP spid="52" grpId="1" animBg="1"/>
      <p:bldP spid="10" grpId="0" bldLvl="0" animBg="1"/>
      <p:bldP spid="10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459BA4BA-8335-B50D-D20C-1AD10C6B5CC3}"/>
              </a:ext>
            </a:extLst>
          </p:cNvPr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442" t="22394" r="2058" b="22884"/>
          <a:stretch>
            <a:fillRect/>
          </a:stretch>
        </p:blipFill>
        <p:spPr>
          <a:xfrm>
            <a:off x="4519466" y="2714643"/>
            <a:ext cx="3153067" cy="2971181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10936605" y="7459345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/>
          </a:p>
        </p:txBody>
      </p:sp>
      <p:pic>
        <p:nvPicPr>
          <p:cNvPr id="4" name="图片 3"/>
          <p:cNvPicPr/>
          <p:nvPr/>
        </p:nvPicPr>
        <p:blipFill>
          <a:blip r:embed="rId22"/>
          <a:srcRect l="32083" t="13907" r="30593" b="12491"/>
          <a:stretch>
            <a:fillRect/>
          </a:stretch>
        </p:blipFill>
        <p:spPr>
          <a:xfrm>
            <a:off x="429396" y="1517422"/>
            <a:ext cx="3645535" cy="4611126"/>
          </a:xfrm>
          <a:prstGeom prst="rect">
            <a:avLst/>
          </a:prstGeom>
        </p:spPr>
      </p:pic>
      <p:sp>
        <p:nvSpPr>
          <p:cNvPr id="29" name="椭圆 28"/>
          <p:cNvSpPr/>
          <p:nvPr>
            <p:custDataLst>
              <p:tags r:id="rId1"/>
            </p:custDataLst>
          </p:nvPr>
        </p:nvSpPr>
        <p:spPr>
          <a:xfrm>
            <a:off x="802141" y="2934498"/>
            <a:ext cx="775335" cy="70548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</a:t>
            </a:r>
            <a:endParaRPr lang="en-US" altLang="zh-CN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</p:txBody>
      </p:sp>
      <p:sp>
        <p:nvSpPr>
          <p:cNvPr id="30" name="椭圆 29"/>
          <p:cNvSpPr/>
          <p:nvPr>
            <p:custDataLst>
              <p:tags r:id="rId2"/>
            </p:custDataLst>
          </p:nvPr>
        </p:nvSpPr>
        <p:spPr>
          <a:xfrm>
            <a:off x="1837191" y="2934498"/>
            <a:ext cx="775335" cy="70548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</a:t>
            </a:r>
            <a:endParaRPr lang="en-US" altLang="zh-CN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31" name="椭圆 30"/>
          <p:cNvSpPr/>
          <p:nvPr>
            <p:custDataLst>
              <p:tags r:id="rId3"/>
            </p:custDataLst>
          </p:nvPr>
        </p:nvSpPr>
        <p:spPr>
          <a:xfrm>
            <a:off x="2872241" y="2934498"/>
            <a:ext cx="775335" cy="70548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b="1" kern="0" spc="-160" dirty="0">
                <a:solidFill>
                  <a:srgbClr val="FFC000"/>
                </a:solidFill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three</a:t>
            </a:r>
            <a:endParaRPr lang="en-US" altLang="zh-CN" sz="1600" b="1" kern="0" spc="-160" dirty="0">
              <a:solidFill>
                <a:schemeClr val="bg1"/>
              </a:solidFill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zh-CN" sz="1600" b="1" kern="0" spc="-16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32" name="椭圆 31"/>
          <p:cNvSpPr/>
          <p:nvPr>
            <p:custDataLst>
              <p:tags r:id="rId4"/>
            </p:custDataLst>
          </p:nvPr>
        </p:nvSpPr>
        <p:spPr>
          <a:xfrm>
            <a:off x="802141" y="3639983"/>
            <a:ext cx="775335" cy="70548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spc="-120">
                <a:solidFill>
                  <a:srgbClr val="FFC000"/>
                </a:solidFill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four</a:t>
            </a:r>
            <a:endParaRPr lang="en-US" altLang="zh-CN" b="1" spc="-120">
              <a:solidFill>
                <a:schemeClr val="bg1"/>
              </a:solidFill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zh-CN" b="1" spc="-120">
                <a:solidFill>
                  <a:schemeClr val="bg1"/>
                </a:solidFill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33" name="椭圆 32"/>
          <p:cNvSpPr/>
          <p:nvPr>
            <p:custDataLst>
              <p:tags r:id="rId5"/>
            </p:custDataLst>
          </p:nvPr>
        </p:nvSpPr>
        <p:spPr>
          <a:xfrm>
            <a:off x="1837191" y="3639983"/>
            <a:ext cx="775335" cy="70548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five</a:t>
            </a:r>
            <a:endParaRPr lang="en-US" altLang="zh-CN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34" name="椭圆 33"/>
          <p:cNvSpPr/>
          <p:nvPr>
            <p:custDataLst>
              <p:tags r:id="rId6"/>
            </p:custDataLst>
          </p:nvPr>
        </p:nvSpPr>
        <p:spPr>
          <a:xfrm>
            <a:off x="2872241" y="3639983"/>
            <a:ext cx="775335" cy="70548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six</a:t>
            </a:r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</a:p>
        </p:txBody>
      </p:sp>
      <p:sp>
        <p:nvSpPr>
          <p:cNvPr id="36" name="椭圆 35"/>
          <p:cNvSpPr/>
          <p:nvPr>
            <p:custDataLst>
              <p:tags r:id="rId7"/>
            </p:custDataLst>
          </p:nvPr>
        </p:nvSpPr>
        <p:spPr>
          <a:xfrm>
            <a:off x="802141" y="4345468"/>
            <a:ext cx="831850" cy="70548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</a:p>
        </p:txBody>
      </p:sp>
      <p:sp>
        <p:nvSpPr>
          <p:cNvPr id="37" name="椭圆 36"/>
          <p:cNvSpPr/>
          <p:nvPr>
            <p:custDataLst>
              <p:tags r:id="rId8"/>
            </p:custDataLst>
          </p:nvPr>
        </p:nvSpPr>
        <p:spPr>
          <a:xfrm>
            <a:off x="1837191" y="4345468"/>
            <a:ext cx="826770" cy="70548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</a:p>
        </p:txBody>
      </p:sp>
      <p:sp>
        <p:nvSpPr>
          <p:cNvPr id="38" name="椭圆 37"/>
          <p:cNvSpPr/>
          <p:nvPr>
            <p:custDataLst>
              <p:tags r:id="rId9"/>
            </p:custDataLst>
          </p:nvPr>
        </p:nvSpPr>
        <p:spPr>
          <a:xfrm>
            <a:off x="2872241" y="4345468"/>
            <a:ext cx="775335" cy="70548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sp>
        <p:nvSpPr>
          <p:cNvPr id="39" name="椭圆 38"/>
          <p:cNvSpPr/>
          <p:nvPr>
            <p:custDataLst>
              <p:tags r:id="rId10"/>
            </p:custDataLst>
          </p:nvPr>
        </p:nvSpPr>
        <p:spPr>
          <a:xfrm>
            <a:off x="802141" y="5050953"/>
            <a:ext cx="775335" cy="70548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*</a:t>
            </a:r>
          </a:p>
        </p:txBody>
      </p:sp>
      <p:sp>
        <p:nvSpPr>
          <p:cNvPr id="40" name="椭圆 39"/>
          <p:cNvSpPr/>
          <p:nvPr>
            <p:custDataLst>
              <p:tags r:id="rId11"/>
            </p:custDataLst>
          </p:nvPr>
        </p:nvSpPr>
        <p:spPr>
          <a:xfrm>
            <a:off x="1837191" y="5050953"/>
            <a:ext cx="775335" cy="70548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</a:p>
        </p:txBody>
      </p:sp>
      <p:sp>
        <p:nvSpPr>
          <p:cNvPr id="41" name="椭圆 40"/>
          <p:cNvSpPr/>
          <p:nvPr>
            <p:custDataLst>
              <p:tags r:id="rId12"/>
            </p:custDataLst>
          </p:nvPr>
        </p:nvSpPr>
        <p:spPr>
          <a:xfrm>
            <a:off x="2872241" y="5050953"/>
            <a:ext cx="775335" cy="705485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>
                <a:latin typeface="Times New Roman" panose="02020603050405020304" pitchFamily="18" charset="0"/>
                <a:cs typeface="Times New Roman" panose="02020603050405020304" pitchFamily="18" charset="0"/>
              </a:rPr>
              <a:t>#</a:t>
            </a: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23"/>
          <a:srcRect l="51073" t="42826" r="12642" b="40326"/>
          <a:stretch>
            <a:fillRect/>
          </a:stretch>
        </p:blipFill>
        <p:spPr>
          <a:xfrm>
            <a:off x="10637725" y="3678630"/>
            <a:ext cx="846520" cy="676760"/>
          </a:xfrm>
          <a:prstGeom prst="roundRect">
            <a:avLst/>
          </a:prstGeom>
        </p:spPr>
      </p:pic>
      <p:sp>
        <p:nvSpPr>
          <p:cNvPr id="11" name="文本框 10"/>
          <p:cNvSpPr txBox="1"/>
          <p:nvPr/>
        </p:nvSpPr>
        <p:spPr>
          <a:xfrm>
            <a:off x="5050987" y="1614582"/>
            <a:ext cx="2109068" cy="705485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no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Numbers!</a:t>
            </a:r>
            <a:endParaRPr lang="en-US" altLang="zh-CN" sz="2800" b="1" dirty="0">
              <a:solidFill>
                <a:schemeClr val="bg1"/>
              </a:solidFill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endParaRPr lang="en-US" altLang="zh-CN" sz="3200" b="1" dirty="0">
              <a:solidFill>
                <a:schemeClr val="bg1"/>
              </a:solidFill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id="{51EB6B73-B007-1411-FE73-E5B7E827A597}"/>
              </a:ext>
            </a:extLst>
          </p:cNvPr>
          <p:cNvSpPr txBox="1"/>
          <p:nvPr/>
        </p:nvSpPr>
        <p:spPr>
          <a:xfrm>
            <a:off x="4645021" y="845866"/>
            <a:ext cx="2921000" cy="607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cxnSp>
        <p:nvCxnSpPr>
          <p:cNvPr id="6" name="直接连接符 11">
            <a:extLst>
              <a:ext uri="{FF2B5EF4-FFF2-40B4-BE49-F238E27FC236}">
                <a16:creationId xmlns:a16="http://schemas.microsoft.com/office/drawing/2014/main" id="{B2E23827-DA0E-FB53-0AC1-6678C815D971}"/>
              </a:ext>
            </a:extLst>
          </p:cNvPr>
          <p:cNvCxnSpPr>
            <a:cxnSpLocks/>
          </p:cNvCxnSpPr>
          <p:nvPr/>
        </p:nvCxnSpPr>
        <p:spPr>
          <a:xfrm>
            <a:off x="4791536" y="1406595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 descr="Free mathematics pay digits illustration">
            <a:extLst>
              <a:ext uri="{FF2B5EF4-FFF2-40B4-BE49-F238E27FC236}">
                <a16:creationId xmlns:a16="http://schemas.microsoft.com/office/drawing/2014/main" id="{1390CD5F-7703-B686-45E4-C0F3E270A6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7434" y="2315060"/>
            <a:ext cx="2386771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id="{967ECBC4-5906-B7AC-D046-9C9726D58149}"/>
              </a:ext>
            </a:extLst>
          </p:cNvPr>
          <p:cNvSpPr txBox="1"/>
          <p:nvPr/>
        </p:nvSpPr>
        <p:spPr>
          <a:xfrm>
            <a:off x="6920562" y="2400271"/>
            <a:ext cx="645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</a:t>
            </a:r>
            <a:endParaRPr lang="zh-CN" altLang="en-US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id="{1310F43D-2BBD-2C5D-F5F9-051C57A06BC4}"/>
              </a:ext>
            </a:extLst>
          </p:cNvPr>
          <p:cNvCxnSpPr/>
          <p:nvPr/>
        </p:nvCxnSpPr>
        <p:spPr>
          <a:xfrm flipV="1">
            <a:off x="6651857" y="2714643"/>
            <a:ext cx="344074" cy="399823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16">
            <a:extLst>
              <a:ext uri="{FF2B5EF4-FFF2-40B4-BE49-F238E27FC236}">
                <a16:creationId xmlns:a16="http://schemas.microsoft.com/office/drawing/2014/main" id="{271CFEFD-EA93-5224-676E-61566EF99FA5}"/>
              </a:ext>
            </a:extLst>
          </p:cNvPr>
          <p:cNvSpPr txBox="1"/>
          <p:nvPr/>
        </p:nvSpPr>
        <p:spPr>
          <a:xfrm>
            <a:off x="7312119" y="3118335"/>
            <a:ext cx="645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</a:t>
            </a:r>
            <a:endParaRPr lang="zh-CN" altLang="en-US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450BA9F0-7F5E-4F84-0E2F-E54A575B47BD}"/>
              </a:ext>
            </a:extLst>
          </p:cNvPr>
          <p:cNvSpPr txBox="1"/>
          <p:nvPr/>
        </p:nvSpPr>
        <p:spPr>
          <a:xfrm>
            <a:off x="7519860" y="3971395"/>
            <a:ext cx="7904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three</a:t>
            </a:r>
            <a:endParaRPr lang="zh-CN" altLang="en-US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3B5A2A85-6375-A99C-F06C-98A2B3B995EA}"/>
              </a:ext>
            </a:extLst>
          </p:cNvPr>
          <p:cNvSpPr txBox="1"/>
          <p:nvPr/>
        </p:nvSpPr>
        <p:spPr>
          <a:xfrm>
            <a:off x="7459510" y="4643943"/>
            <a:ext cx="645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four</a:t>
            </a:r>
            <a:endParaRPr lang="zh-CN" altLang="en-US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FD3F9311-8191-514F-E0DB-72E15B36CAD0}"/>
              </a:ext>
            </a:extLst>
          </p:cNvPr>
          <p:cNvSpPr txBox="1"/>
          <p:nvPr/>
        </p:nvSpPr>
        <p:spPr>
          <a:xfrm>
            <a:off x="6920563" y="5283434"/>
            <a:ext cx="645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five</a:t>
            </a:r>
            <a:endParaRPr lang="zh-CN" altLang="en-US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792DC96C-2495-89A2-7F4A-6C2DDB38587E}"/>
              </a:ext>
            </a:extLst>
          </p:cNvPr>
          <p:cNvSpPr txBox="1"/>
          <p:nvPr/>
        </p:nvSpPr>
        <p:spPr>
          <a:xfrm>
            <a:off x="5777650" y="5637677"/>
            <a:ext cx="6454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six</a:t>
            </a:r>
            <a:endParaRPr lang="zh-CN" altLang="en-US" dirty="0">
              <a:solidFill>
                <a:schemeClr val="accent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89BF42A4-A638-8BF9-5136-229051E2B2E2}"/>
              </a:ext>
            </a:extLst>
          </p:cNvPr>
          <p:cNvCxnSpPr>
            <a:cxnSpLocks/>
          </p:cNvCxnSpPr>
          <p:nvPr/>
        </p:nvCxnSpPr>
        <p:spPr>
          <a:xfrm flipV="1">
            <a:off x="7028375" y="3387890"/>
            <a:ext cx="328657" cy="27303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>
            <a:extLst>
              <a:ext uri="{FF2B5EF4-FFF2-40B4-BE49-F238E27FC236}">
                <a16:creationId xmlns:a16="http://schemas.microsoft.com/office/drawing/2014/main" id="{7CBB5D3F-976F-C36D-EA0F-B82E0A513471}"/>
              </a:ext>
            </a:extLst>
          </p:cNvPr>
          <p:cNvCxnSpPr>
            <a:cxnSpLocks/>
            <a:endCxn id="19" idx="1"/>
          </p:cNvCxnSpPr>
          <p:nvPr/>
        </p:nvCxnSpPr>
        <p:spPr>
          <a:xfrm flipV="1">
            <a:off x="7192703" y="4156061"/>
            <a:ext cx="327157" cy="10244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>
            <a:extLst>
              <a:ext uri="{FF2B5EF4-FFF2-40B4-BE49-F238E27FC236}">
                <a16:creationId xmlns:a16="http://schemas.microsoft.com/office/drawing/2014/main" id="{249E212E-1DF9-73D8-9D78-E91EABD3C2DC}"/>
              </a:ext>
            </a:extLst>
          </p:cNvPr>
          <p:cNvCxnSpPr>
            <a:cxnSpLocks/>
          </p:cNvCxnSpPr>
          <p:nvPr/>
        </p:nvCxnSpPr>
        <p:spPr>
          <a:xfrm>
            <a:off x="7028375" y="4747092"/>
            <a:ext cx="442019" cy="8922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>
            <a:extLst>
              <a:ext uri="{FF2B5EF4-FFF2-40B4-BE49-F238E27FC236}">
                <a16:creationId xmlns:a16="http://schemas.microsoft.com/office/drawing/2014/main" id="{39379994-365D-838A-1E19-75B75630C850}"/>
              </a:ext>
            </a:extLst>
          </p:cNvPr>
          <p:cNvCxnSpPr>
            <a:cxnSpLocks/>
          </p:cNvCxnSpPr>
          <p:nvPr/>
        </p:nvCxnSpPr>
        <p:spPr>
          <a:xfrm>
            <a:off x="6571113" y="5148718"/>
            <a:ext cx="386008" cy="269432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>
            <a:extLst>
              <a:ext uri="{FF2B5EF4-FFF2-40B4-BE49-F238E27FC236}">
                <a16:creationId xmlns:a16="http://schemas.microsoft.com/office/drawing/2014/main" id="{35B23230-F8AD-A41F-BEEC-7A428F9715A0}"/>
              </a:ext>
            </a:extLst>
          </p:cNvPr>
          <p:cNvCxnSpPr>
            <a:cxnSpLocks/>
          </p:cNvCxnSpPr>
          <p:nvPr/>
        </p:nvCxnSpPr>
        <p:spPr>
          <a:xfrm flipH="1" flipV="1">
            <a:off x="5980140" y="5298027"/>
            <a:ext cx="10267" cy="410607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4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5" name="on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500" fill="hold"/>
                                        <p:tgtEl>
                                          <p:spTgt spid="3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6" name="two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500" fill="hold"/>
                                        <p:tgtEl>
                                          <p:spTgt spid="3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7" name="thre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8" name="fou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9" name="fiv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>
                      <p:stCondLst>
                        <p:cond delay="0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500" fill="hold"/>
                                        <p:tgtEl>
                                          <p:spTgt spid="3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0" name="six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</p:childTnLst>
        </p:cTn>
      </p:par>
    </p:tnLst>
    <p:bldLst>
      <p:bldP spid="29" grpId="0" bldLvl="0" animBg="1"/>
      <p:bldP spid="29" grpId="1" animBg="1"/>
      <p:bldP spid="30" grpId="0" bldLvl="0" animBg="1"/>
      <p:bldP spid="30" grpId="1" animBg="1"/>
      <p:bldP spid="31" grpId="0" bldLvl="0" animBg="1"/>
      <p:bldP spid="31" grpId="1" animBg="1"/>
      <p:bldP spid="32" grpId="0" bldLvl="0" animBg="1"/>
      <p:bldP spid="32" grpId="1" animBg="1"/>
      <p:bldP spid="33" grpId="0" bldLvl="0" animBg="1"/>
      <p:bldP spid="33" grpId="1" animBg="1"/>
      <p:bldP spid="34" grpId="0" bldLvl="0" animBg="1"/>
      <p:bldP spid="34" grpId="1" animBg="1"/>
      <p:bldP spid="11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784860"/>
            <a:ext cx="12192000" cy="5615305"/>
          </a:xfrm>
          <a:prstGeom prst="rect">
            <a:avLst/>
          </a:prstGeom>
          <a:solidFill>
            <a:srgbClr val="DCFE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1" name="图片 30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44" b="13250"/>
          <a:stretch>
            <a:fillRect/>
          </a:stretch>
        </p:blipFill>
        <p:spPr bwMode="auto">
          <a:xfrm>
            <a:off x="0" y="2205592"/>
            <a:ext cx="12192000" cy="4195208"/>
          </a:xfrm>
          <a:custGeom>
            <a:avLst/>
            <a:gdLst>
              <a:gd name="connsiteX0" fmla="*/ 0 w 12192000"/>
              <a:gd name="connsiteY0" fmla="*/ 0 h 4195208"/>
              <a:gd name="connsiteX1" fmla="*/ 3078439 w 12192000"/>
              <a:gd name="connsiteY1" fmla="*/ 0 h 4195208"/>
              <a:gd name="connsiteX2" fmla="*/ 2305050 w 12192000"/>
              <a:gd name="connsiteY2" fmla="*/ 790575 h 4195208"/>
              <a:gd name="connsiteX3" fmla="*/ 2314575 w 12192000"/>
              <a:gd name="connsiteY3" fmla="*/ 885825 h 4195208"/>
              <a:gd name="connsiteX4" fmla="*/ 2352675 w 12192000"/>
              <a:gd name="connsiteY4" fmla="*/ 990600 h 4195208"/>
              <a:gd name="connsiteX5" fmla="*/ 2362200 w 12192000"/>
              <a:gd name="connsiteY5" fmla="*/ 1047750 h 4195208"/>
              <a:gd name="connsiteX6" fmla="*/ 2371725 w 12192000"/>
              <a:gd name="connsiteY6" fmla="*/ 1095375 h 4195208"/>
              <a:gd name="connsiteX7" fmla="*/ 2514600 w 12192000"/>
              <a:gd name="connsiteY7" fmla="*/ 1590675 h 4195208"/>
              <a:gd name="connsiteX8" fmla="*/ 2609850 w 12192000"/>
              <a:gd name="connsiteY8" fmla="*/ 1657350 h 4195208"/>
              <a:gd name="connsiteX9" fmla="*/ 2714625 w 12192000"/>
              <a:gd name="connsiteY9" fmla="*/ 1704975 h 4195208"/>
              <a:gd name="connsiteX10" fmla="*/ 2857500 w 12192000"/>
              <a:gd name="connsiteY10" fmla="*/ 1714500 h 4195208"/>
              <a:gd name="connsiteX11" fmla="*/ 2905125 w 12192000"/>
              <a:gd name="connsiteY11" fmla="*/ 1724025 h 4195208"/>
              <a:gd name="connsiteX12" fmla="*/ 4772025 w 12192000"/>
              <a:gd name="connsiteY12" fmla="*/ 1971675 h 4195208"/>
              <a:gd name="connsiteX13" fmla="*/ 4914900 w 12192000"/>
              <a:gd name="connsiteY13" fmla="*/ 2047875 h 4195208"/>
              <a:gd name="connsiteX14" fmla="*/ 5000625 w 12192000"/>
              <a:gd name="connsiteY14" fmla="*/ 2057400 h 4195208"/>
              <a:gd name="connsiteX15" fmla="*/ 5200650 w 12192000"/>
              <a:gd name="connsiteY15" fmla="*/ 2105025 h 4195208"/>
              <a:gd name="connsiteX16" fmla="*/ 5305426 w 12192000"/>
              <a:gd name="connsiteY16" fmla="*/ 2105025 h 4195208"/>
              <a:gd name="connsiteX17" fmla="*/ 6877050 w 12192000"/>
              <a:gd name="connsiteY17" fmla="*/ 2152650 h 4195208"/>
              <a:gd name="connsiteX18" fmla="*/ 6972300 w 12192000"/>
              <a:gd name="connsiteY18" fmla="*/ 2171700 h 4195208"/>
              <a:gd name="connsiteX19" fmla="*/ 7048500 w 12192000"/>
              <a:gd name="connsiteY19" fmla="*/ 2190750 h 4195208"/>
              <a:gd name="connsiteX20" fmla="*/ 7315200 w 12192000"/>
              <a:gd name="connsiteY20" fmla="*/ 2228850 h 4195208"/>
              <a:gd name="connsiteX21" fmla="*/ 7458075 w 12192000"/>
              <a:gd name="connsiteY21" fmla="*/ 2238375 h 4195208"/>
              <a:gd name="connsiteX22" fmla="*/ 8858250 w 12192000"/>
              <a:gd name="connsiteY22" fmla="*/ 2133600 h 4195208"/>
              <a:gd name="connsiteX23" fmla="*/ 9001125 w 12192000"/>
              <a:gd name="connsiteY23" fmla="*/ 2105025 h 4195208"/>
              <a:gd name="connsiteX24" fmla="*/ 9096375 w 12192000"/>
              <a:gd name="connsiteY24" fmla="*/ 2076450 h 4195208"/>
              <a:gd name="connsiteX25" fmla="*/ 9144000 w 12192000"/>
              <a:gd name="connsiteY25" fmla="*/ 2047875 h 4195208"/>
              <a:gd name="connsiteX26" fmla="*/ 9315450 w 12192000"/>
              <a:gd name="connsiteY26" fmla="*/ 1933575 h 4195208"/>
              <a:gd name="connsiteX27" fmla="*/ 9401175 w 12192000"/>
              <a:gd name="connsiteY27" fmla="*/ 1895475 h 4195208"/>
              <a:gd name="connsiteX28" fmla="*/ 9448800 w 12192000"/>
              <a:gd name="connsiteY28" fmla="*/ 1866900 h 4195208"/>
              <a:gd name="connsiteX29" fmla="*/ 9915525 w 12192000"/>
              <a:gd name="connsiteY29" fmla="*/ 1647825 h 4195208"/>
              <a:gd name="connsiteX30" fmla="*/ 9982200 w 12192000"/>
              <a:gd name="connsiteY30" fmla="*/ 1590675 h 4195208"/>
              <a:gd name="connsiteX31" fmla="*/ 10010775 w 12192000"/>
              <a:gd name="connsiteY31" fmla="*/ 1524000 h 4195208"/>
              <a:gd name="connsiteX32" fmla="*/ 10020300 w 12192000"/>
              <a:gd name="connsiteY32" fmla="*/ 1485900 h 4195208"/>
              <a:gd name="connsiteX33" fmla="*/ 10048875 w 12192000"/>
              <a:gd name="connsiteY33" fmla="*/ 1428750 h 4195208"/>
              <a:gd name="connsiteX34" fmla="*/ 10096500 w 12192000"/>
              <a:gd name="connsiteY34" fmla="*/ 1323975 h 4195208"/>
              <a:gd name="connsiteX35" fmla="*/ 10106025 w 12192000"/>
              <a:gd name="connsiteY35" fmla="*/ 1276350 h 4195208"/>
              <a:gd name="connsiteX36" fmla="*/ 10125075 w 12192000"/>
              <a:gd name="connsiteY36" fmla="*/ 1228725 h 4195208"/>
              <a:gd name="connsiteX37" fmla="*/ 10144125 w 12192000"/>
              <a:gd name="connsiteY37" fmla="*/ 1171575 h 4195208"/>
              <a:gd name="connsiteX38" fmla="*/ 10248900 w 12192000"/>
              <a:gd name="connsiteY38" fmla="*/ 657225 h 4195208"/>
              <a:gd name="connsiteX39" fmla="*/ 10191750 w 12192000"/>
              <a:gd name="connsiteY39" fmla="*/ 571500 h 4195208"/>
              <a:gd name="connsiteX40" fmla="*/ 10096500 w 12192000"/>
              <a:gd name="connsiteY40" fmla="*/ 495300 h 4195208"/>
              <a:gd name="connsiteX41" fmla="*/ 10067925 w 12192000"/>
              <a:gd name="connsiteY41" fmla="*/ 466725 h 4195208"/>
              <a:gd name="connsiteX42" fmla="*/ 10020300 w 12192000"/>
              <a:gd name="connsiteY42" fmla="*/ 428625 h 4195208"/>
              <a:gd name="connsiteX43" fmla="*/ 9934575 w 12192000"/>
              <a:gd name="connsiteY43" fmla="*/ 381000 h 4195208"/>
              <a:gd name="connsiteX44" fmla="*/ 8417379 w 12192000"/>
              <a:gd name="connsiteY44" fmla="*/ 0 h 4195208"/>
              <a:gd name="connsiteX45" fmla="*/ 12192000 w 12192000"/>
              <a:gd name="connsiteY45" fmla="*/ 0 h 4195208"/>
              <a:gd name="connsiteX46" fmla="*/ 12192000 w 12192000"/>
              <a:gd name="connsiteY46" fmla="*/ 4195208 h 4195208"/>
              <a:gd name="connsiteX47" fmla="*/ 0 w 12192000"/>
              <a:gd name="connsiteY47" fmla="*/ 4195208 h 4195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2192000" h="4195208">
                <a:moveTo>
                  <a:pt x="0" y="0"/>
                </a:moveTo>
                <a:lnTo>
                  <a:pt x="3078439" y="0"/>
                </a:lnTo>
                <a:lnTo>
                  <a:pt x="2305050" y="790575"/>
                </a:lnTo>
                <a:cubicBezTo>
                  <a:pt x="2308225" y="822325"/>
                  <a:pt x="2308695" y="854463"/>
                  <a:pt x="2314575" y="885825"/>
                </a:cubicBezTo>
                <a:cubicBezTo>
                  <a:pt x="2318891" y="908843"/>
                  <a:pt x="2343317" y="967204"/>
                  <a:pt x="2352675" y="990600"/>
                </a:cubicBezTo>
                <a:cubicBezTo>
                  <a:pt x="2355850" y="1009650"/>
                  <a:pt x="2358745" y="1028749"/>
                  <a:pt x="2362200" y="1047750"/>
                </a:cubicBezTo>
                <a:cubicBezTo>
                  <a:pt x="2365096" y="1063678"/>
                  <a:pt x="2371725" y="1095375"/>
                  <a:pt x="2371725" y="1095375"/>
                </a:cubicBezTo>
                <a:lnTo>
                  <a:pt x="2514600" y="1590675"/>
                </a:lnTo>
                <a:cubicBezTo>
                  <a:pt x="2546350" y="1612900"/>
                  <a:pt x="2577603" y="1635852"/>
                  <a:pt x="2609850" y="1657350"/>
                </a:cubicBezTo>
                <a:cubicBezTo>
                  <a:pt x="2641393" y="1678379"/>
                  <a:pt x="2676032" y="1699462"/>
                  <a:pt x="2714625" y="1704975"/>
                </a:cubicBezTo>
                <a:cubicBezTo>
                  <a:pt x="2761876" y="1711725"/>
                  <a:pt x="2809875" y="1711325"/>
                  <a:pt x="2857500" y="1714500"/>
                </a:cubicBezTo>
                <a:lnTo>
                  <a:pt x="2905125" y="1724025"/>
                </a:lnTo>
                <a:lnTo>
                  <a:pt x="4772025" y="1971675"/>
                </a:lnTo>
                <a:cubicBezTo>
                  <a:pt x="4796433" y="1986320"/>
                  <a:pt x="4872380" y="2038764"/>
                  <a:pt x="4914900" y="2047875"/>
                </a:cubicBezTo>
                <a:cubicBezTo>
                  <a:pt x="4943013" y="2053899"/>
                  <a:pt x="4972051" y="2054225"/>
                  <a:pt x="5000625" y="2057400"/>
                </a:cubicBezTo>
                <a:cubicBezTo>
                  <a:pt x="5074096" y="2079441"/>
                  <a:pt x="5122996" y="2097966"/>
                  <a:pt x="5200650" y="2105025"/>
                </a:cubicBezTo>
                <a:cubicBezTo>
                  <a:pt x="5235433" y="2108187"/>
                  <a:pt x="5270500" y="2105025"/>
                  <a:pt x="5305426" y="2105025"/>
                </a:cubicBezTo>
                <a:lnTo>
                  <a:pt x="6877050" y="2152650"/>
                </a:lnTo>
                <a:cubicBezTo>
                  <a:pt x="6908800" y="2159000"/>
                  <a:pt x="6940692" y="2164676"/>
                  <a:pt x="6972300" y="2171700"/>
                </a:cubicBezTo>
                <a:cubicBezTo>
                  <a:pt x="6997858" y="2177380"/>
                  <a:pt x="7022789" y="2185806"/>
                  <a:pt x="7048500" y="2190750"/>
                </a:cubicBezTo>
                <a:cubicBezTo>
                  <a:pt x="7247355" y="2228991"/>
                  <a:pt x="7164540" y="2211125"/>
                  <a:pt x="7315200" y="2228850"/>
                </a:cubicBezTo>
                <a:cubicBezTo>
                  <a:pt x="7426695" y="2241967"/>
                  <a:pt x="7337164" y="2238375"/>
                  <a:pt x="7458075" y="2238375"/>
                </a:cubicBezTo>
                <a:lnTo>
                  <a:pt x="8858250" y="2133600"/>
                </a:lnTo>
                <a:cubicBezTo>
                  <a:pt x="8905875" y="2124075"/>
                  <a:pt x="8955049" y="2120384"/>
                  <a:pt x="9001125" y="2105025"/>
                </a:cubicBezTo>
                <a:cubicBezTo>
                  <a:pt x="9070694" y="2081835"/>
                  <a:pt x="9038794" y="2090845"/>
                  <a:pt x="9096375" y="2076450"/>
                </a:cubicBezTo>
                <a:cubicBezTo>
                  <a:pt x="9112250" y="2066925"/>
                  <a:pt x="9129387" y="2059241"/>
                  <a:pt x="9144000" y="2047875"/>
                </a:cubicBezTo>
                <a:cubicBezTo>
                  <a:pt x="9227458" y="1982963"/>
                  <a:pt x="9140403" y="1991924"/>
                  <a:pt x="9315450" y="1933575"/>
                </a:cubicBezTo>
                <a:cubicBezTo>
                  <a:pt x="9357550" y="1919542"/>
                  <a:pt x="9349216" y="1923817"/>
                  <a:pt x="9401175" y="1895475"/>
                </a:cubicBezTo>
                <a:cubicBezTo>
                  <a:pt x="9417428" y="1886610"/>
                  <a:pt x="9448800" y="1866900"/>
                  <a:pt x="9448800" y="1866900"/>
                </a:cubicBezTo>
                <a:lnTo>
                  <a:pt x="9915525" y="1647825"/>
                </a:lnTo>
                <a:cubicBezTo>
                  <a:pt x="9937750" y="1628775"/>
                  <a:pt x="9962618" y="1612433"/>
                  <a:pt x="9982200" y="1590675"/>
                </a:cubicBezTo>
                <a:cubicBezTo>
                  <a:pt x="9992833" y="1578861"/>
                  <a:pt x="10005887" y="1541108"/>
                  <a:pt x="10010775" y="1524000"/>
                </a:cubicBezTo>
                <a:cubicBezTo>
                  <a:pt x="10014371" y="1511413"/>
                  <a:pt x="10015438" y="1498055"/>
                  <a:pt x="10020300" y="1485900"/>
                </a:cubicBezTo>
                <a:cubicBezTo>
                  <a:pt x="10028210" y="1466125"/>
                  <a:pt x="10039350" y="1447800"/>
                  <a:pt x="10048875" y="1428750"/>
                </a:cubicBezTo>
                <a:cubicBezTo>
                  <a:pt x="10071213" y="1317061"/>
                  <a:pt x="10037650" y="1453446"/>
                  <a:pt x="10096500" y="1323975"/>
                </a:cubicBezTo>
                <a:cubicBezTo>
                  <a:pt x="10103199" y="1309237"/>
                  <a:pt x="10101373" y="1291857"/>
                  <a:pt x="10106025" y="1276350"/>
                </a:cubicBezTo>
                <a:cubicBezTo>
                  <a:pt x="10110938" y="1259973"/>
                  <a:pt x="10119232" y="1244793"/>
                  <a:pt x="10125075" y="1228725"/>
                </a:cubicBezTo>
                <a:cubicBezTo>
                  <a:pt x="10131937" y="1209854"/>
                  <a:pt x="10144125" y="1171575"/>
                  <a:pt x="10144125" y="1171575"/>
                </a:cubicBezTo>
                <a:lnTo>
                  <a:pt x="10248900" y="657225"/>
                </a:lnTo>
                <a:cubicBezTo>
                  <a:pt x="10229850" y="628650"/>
                  <a:pt x="10214100" y="597575"/>
                  <a:pt x="10191750" y="571500"/>
                </a:cubicBezTo>
                <a:cubicBezTo>
                  <a:pt x="10165757" y="541174"/>
                  <a:pt x="10126685" y="521173"/>
                  <a:pt x="10096500" y="495300"/>
                </a:cubicBezTo>
                <a:cubicBezTo>
                  <a:pt x="10086273" y="486534"/>
                  <a:pt x="10078062" y="475595"/>
                  <a:pt x="10067925" y="466725"/>
                </a:cubicBezTo>
                <a:cubicBezTo>
                  <a:pt x="10052625" y="453338"/>
                  <a:pt x="10037401" y="439619"/>
                  <a:pt x="10020300" y="428625"/>
                </a:cubicBezTo>
                <a:cubicBezTo>
                  <a:pt x="9992803" y="410948"/>
                  <a:pt x="9934575" y="381000"/>
                  <a:pt x="9934575" y="381000"/>
                </a:cubicBezTo>
                <a:lnTo>
                  <a:pt x="8417379" y="0"/>
                </a:lnTo>
                <a:lnTo>
                  <a:pt x="12192000" y="0"/>
                </a:lnTo>
                <a:lnTo>
                  <a:pt x="12192000" y="4195208"/>
                </a:lnTo>
                <a:lnTo>
                  <a:pt x="0" y="419520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96485"/>
            <a:ext cx="12192000" cy="1503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文本框 32"/>
          <p:cNvSpPr txBox="1"/>
          <p:nvPr/>
        </p:nvSpPr>
        <p:spPr>
          <a:xfrm>
            <a:off x="5003563" y="2037715"/>
            <a:ext cx="6900090" cy="940435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no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Who are they?</a:t>
            </a:r>
            <a:r>
              <a:rPr lang="en-US" altLang="zh-CN" sz="2400" dirty="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 </a:t>
            </a:r>
            <a:endParaRPr lang="zh-CN" altLang="en-US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They are</a:t>
            </a:r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b="1" u="sng" dirty="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                 </a:t>
            </a:r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,</a:t>
            </a:r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</a:t>
            </a:r>
            <a:r>
              <a:rPr lang="en-US" altLang="zh-CN" sz="2400" b="1" u="sng" dirty="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                 </a:t>
            </a:r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 and </a:t>
            </a:r>
            <a:r>
              <a:rPr lang="en-US" altLang="zh-CN" sz="2400" b="1" u="sng" dirty="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                </a:t>
            </a:r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. </a:t>
            </a:r>
            <a:endParaRPr lang="zh-CN" alt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  <a:p>
            <a:endParaRPr lang="zh-CN" altLang="en-US" sz="2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36" name="9b54f8ec2f1d28f1078b05c84d66035e_raw">
            <a:hlinkClick r:id="" action="ppaction://media"/>
          </p:cNvPr>
          <p:cNvPicPr/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138160" y="3778250"/>
            <a:ext cx="2940685" cy="2540635"/>
          </a:xfrm>
          <a:prstGeom prst="rect">
            <a:avLst/>
          </a:prstGeom>
        </p:spPr>
      </p:pic>
      <p:sp>
        <p:nvSpPr>
          <p:cNvPr id="22" name="文本框 21"/>
          <p:cNvSpPr txBox="1"/>
          <p:nvPr/>
        </p:nvSpPr>
        <p:spPr>
          <a:xfrm>
            <a:off x="6759575" y="5171440"/>
            <a:ext cx="1517650" cy="527685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no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Qingqing</a:t>
            </a:r>
          </a:p>
        </p:txBody>
      </p:sp>
      <p:sp>
        <p:nvSpPr>
          <p:cNvPr id="23" name="文本框 22"/>
          <p:cNvSpPr txBox="1"/>
          <p:nvPr/>
        </p:nvSpPr>
        <p:spPr>
          <a:xfrm>
            <a:off x="8981440" y="3429000"/>
            <a:ext cx="1461770" cy="527685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noAutofit/>
          </a:bodyPr>
          <a:lstStyle/>
          <a:p>
            <a:r>
              <a:rPr lang="en-US" altLang="zh-CN" sz="2400" b="1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Tongtong  </a:t>
            </a:r>
          </a:p>
        </p:txBody>
      </p:sp>
      <p:sp>
        <p:nvSpPr>
          <p:cNvPr id="24" name="文本框 23"/>
          <p:cNvSpPr txBox="1"/>
          <p:nvPr/>
        </p:nvSpPr>
        <p:spPr>
          <a:xfrm>
            <a:off x="10972800" y="5257165"/>
            <a:ext cx="1052195" cy="527685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noAutofit/>
          </a:bodyPr>
          <a:lstStyle/>
          <a:p>
            <a:r>
              <a:rPr lang="en-US" altLang="zh-CN" sz="2400" b="1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Feifei </a:t>
            </a:r>
          </a:p>
        </p:txBody>
      </p:sp>
      <p:sp>
        <p:nvSpPr>
          <p:cNvPr id="25" name="椭圆 24"/>
          <p:cNvSpPr/>
          <p:nvPr/>
        </p:nvSpPr>
        <p:spPr>
          <a:xfrm>
            <a:off x="8361045" y="4581525"/>
            <a:ext cx="1175385" cy="1330325"/>
          </a:xfrm>
          <a:prstGeom prst="ellipse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椭圆 25"/>
          <p:cNvSpPr/>
          <p:nvPr/>
        </p:nvSpPr>
        <p:spPr>
          <a:xfrm>
            <a:off x="9173210" y="3994785"/>
            <a:ext cx="1339850" cy="975995"/>
          </a:xfrm>
          <a:prstGeom prst="ellipse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椭圆 27"/>
          <p:cNvSpPr/>
          <p:nvPr/>
        </p:nvSpPr>
        <p:spPr>
          <a:xfrm>
            <a:off x="9544685" y="5008880"/>
            <a:ext cx="1283970" cy="1256030"/>
          </a:xfrm>
          <a:prstGeom prst="ellipse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圆角矩形 28"/>
          <p:cNvSpPr/>
          <p:nvPr/>
        </p:nvSpPr>
        <p:spPr>
          <a:xfrm>
            <a:off x="8324850" y="3874770"/>
            <a:ext cx="2572385" cy="2444115"/>
          </a:xfrm>
          <a:prstGeom prst="roundRect">
            <a:avLst/>
          </a:prstGeom>
          <a:noFill/>
          <a:ln w="28575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6307136" y="2374847"/>
            <a:ext cx="146939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Qingqing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7819519" y="2393897"/>
            <a:ext cx="183197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Tongtong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9982835" y="2393896"/>
            <a:ext cx="10604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Feifei</a:t>
            </a:r>
            <a:endParaRPr lang="en-US" altLang="zh-CN" sz="2400" b="1" dirty="0">
              <a:solidFill>
                <a:srgbClr val="FF0000"/>
              </a:solidFill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BE360FF3-0735-1544-1FF8-2CB36883CD12}"/>
              </a:ext>
            </a:extLst>
          </p:cNvPr>
          <p:cNvSpPr txBox="1"/>
          <p:nvPr/>
        </p:nvSpPr>
        <p:spPr>
          <a:xfrm>
            <a:off x="3956416" y="926070"/>
            <a:ext cx="2921000" cy="607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52982F3A-D59D-AC8E-11B4-01E7262CA983}"/>
              </a:ext>
            </a:extLst>
          </p:cNvPr>
          <p:cNvCxnSpPr>
            <a:cxnSpLocks/>
          </p:cNvCxnSpPr>
          <p:nvPr/>
        </p:nvCxnSpPr>
        <p:spPr>
          <a:xfrm>
            <a:off x="4102931" y="1486799"/>
            <a:ext cx="2557584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6112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0" dur="5084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1" fill="hold" display="1">
                  <p:stCondLst>
                    <p:cond delay="indefinite"/>
                  </p:stCondLst>
                </p:cTn>
                <p:tgtEl>
                  <p:spTgt spid="36"/>
                </p:tgtEl>
              </p:cMediaNode>
            </p:video>
          </p:childTnLst>
        </p:cTn>
      </p:par>
    </p:tnLst>
    <p:bldLst>
      <p:bldP spid="33" grpId="0" bldLvl="0" animBg="1"/>
      <p:bldP spid="33" grpId="1" animBg="1"/>
      <p:bldP spid="33" grpId="2" bldLvl="0" animBg="1"/>
      <p:bldP spid="22" grpId="0" bldLvl="0" animBg="1"/>
      <p:bldP spid="22" grpId="1" animBg="1"/>
      <p:bldP spid="23" grpId="0" bldLvl="0" animBg="1"/>
      <p:bldP spid="23" grpId="1" animBg="1"/>
      <p:bldP spid="24" grpId="0" bldLvl="0" animBg="1"/>
      <p:bldP spid="24" grpId="1" animBg="1"/>
      <p:bldP spid="25" grpId="0" bldLvl="0" animBg="1"/>
      <p:bldP spid="25" grpId="1" animBg="1"/>
      <p:bldP spid="25" grpId="2" bldLvl="0" animBg="1"/>
      <p:bldP spid="26" grpId="0" bldLvl="0" animBg="1"/>
      <p:bldP spid="26" grpId="1" animBg="1"/>
      <p:bldP spid="26" grpId="2" bldLvl="0" animBg="1"/>
      <p:bldP spid="28" grpId="0" bldLvl="0" animBg="1"/>
      <p:bldP spid="28" grpId="1" animBg="1"/>
      <p:bldP spid="28" grpId="2" bldLvl="0" animBg="1"/>
      <p:bldP spid="29" grpId="0" bldLvl="0" animBg="1"/>
      <p:bldP spid="29" grpId="1" animBg="1"/>
      <p:bldP spid="29" grpId="2" bldLvl="0" animBg="1"/>
      <p:bldP spid="7" grpId="0"/>
      <p:bldP spid="7" grpId="1"/>
      <p:bldP spid="7" grpId="2"/>
      <p:bldP spid="8" grpId="0"/>
      <p:bldP spid="8" grpId="1"/>
      <p:bldP spid="8" grpId="2"/>
      <p:bldP spid="9" grpId="0"/>
      <p:bldP spid="9" grpId="1"/>
      <p:bldP spid="9" grpId="2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784860"/>
            <a:ext cx="12192000" cy="5615305"/>
          </a:xfrm>
          <a:prstGeom prst="rect">
            <a:avLst/>
          </a:prstGeom>
          <a:solidFill>
            <a:srgbClr val="DCFE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1" name="图片 30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44" b="13250"/>
          <a:stretch>
            <a:fillRect/>
          </a:stretch>
        </p:blipFill>
        <p:spPr bwMode="auto">
          <a:xfrm>
            <a:off x="0" y="2205592"/>
            <a:ext cx="12192000" cy="4195208"/>
          </a:xfrm>
          <a:custGeom>
            <a:avLst/>
            <a:gdLst>
              <a:gd name="connsiteX0" fmla="*/ 0 w 12192000"/>
              <a:gd name="connsiteY0" fmla="*/ 0 h 4195208"/>
              <a:gd name="connsiteX1" fmla="*/ 3078439 w 12192000"/>
              <a:gd name="connsiteY1" fmla="*/ 0 h 4195208"/>
              <a:gd name="connsiteX2" fmla="*/ 2305050 w 12192000"/>
              <a:gd name="connsiteY2" fmla="*/ 790575 h 4195208"/>
              <a:gd name="connsiteX3" fmla="*/ 2314575 w 12192000"/>
              <a:gd name="connsiteY3" fmla="*/ 885825 h 4195208"/>
              <a:gd name="connsiteX4" fmla="*/ 2352675 w 12192000"/>
              <a:gd name="connsiteY4" fmla="*/ 990600 h 4195208"/>
              <a:gd name="connsiteX5" fmla="*/ 2362200 w 12192000"/>
              <a:gd name="connsiteY5" fmla="*/ 1047750 h 4195208"/>
              <a:gd name="connsiteX6" fmla="*/ 2371725 w 12192000"/>
              <a:gd name="connsiteY6" fmla="*/ 1095375 h 4195208"/>
              <a:gd name="connsiteX7" fmla="*/ 2514600 w 12192000"/>
              <a:gd name="connsiteY7" fmla="*/ 1590675 h 4195208"/>
              <a:gd name="connsiteX8" fmla="*/ 2609850 w 12192000"/>
              <a:gd name="connsiteY8" fmla="*/ 1657350 h 4195208"/>
              <a:gd name="connsiteX9" fmla="*/ 2714625 w 12192000"/>
              <a:gd name="connsiteY9" fmla="*/ 1704975 h 4195208"/>
              <a:gd name="connsiteX10" fmla="*/ 2857500 w 12192000"/>
              <a:gd name="connsiteY10" fmla="*/ 1714500 h 4195208"/>
              <a:gd name="connsiteX11" fmla="*/ 2905125 w 12192000"/>
              <a:gd name="connsiteY11" fmla="*/ 1724025 h 4195208"/>
              <a:gd name="connsiteX12" fmla="*/ 4772025 w 12192000"/>
              <a:gd name="connsiteY12" fmla="*/ 1971675 h 4195208"/>
              <a:gd name="connsiteX13" fmla="*/ 4914900 w 12192000"/>
              <a:gd name="connsiteY13" fmla="*/ 2047875 h 4195208"/>
              <a:gd name="connsiteX14" fmla="*/ 5000625 w 12192000"/>
              <a:gd name="connsiteY14" fmla="*/ 2057400 h 4195208"/>
              <a:gd name="connsiteX15" fmla="*/ 5200650 w 12192000"/>
              <a:gd name="connsiteY15" fmla="*/ 2105025 h 4195208"/>
              <a:gd name="connsiteX16" fmla="*/ 5305426 w 12192000"/>
              <a:gd name="connsiteY16" fmla="*/ 2105025 h 4195208"/>
              <a:gd name="connsiteX17" fmla="*/ 6877050 w 12192000"/>
              <a:gd name="connsiteY17" fmla="*/ 2152650 h 4195208"/>
              <a:gd name="connsiteX18" fmla="*/ 6972300 w 12192000"/>
              <a:gd name="connsiteY18" fmla="*/ 2171700 h 4195208"/>
              <a:gd name="connsiteX19" fmla="*/ 7048500 w 12192000"/>
              <a:gd name="connsiteY19" fmla="*/ 2190750 h 4195208"/>
              <a:gd name="connsiteX20" fmla="*/ 7315200 w 12192000"/>
              <a:gd name="connsiteY20" fmla="*/ 2228850 h 4195208"/>
              <a:gd name="connsiteX21" fmla="*/ 7458075 w 12192000"/>
              <a:gd name="connsiteY21" fmla="*/ 2238375 h 4195208"/>
              <a:gd name="connsiteX22" fmla="*/ 8858250 w 12192000"/>
              <a:gd name="connsiteY22" fmla="*/ 2133600 h 4195208"/>
              <a:gd name="connsiteX23" fmla="*/ 9001125 w 12192000"/>
              <a:gd name="connsiteY23" fmla="*/ 2105025 h 4195208"/>
              <a:gd name="connsiteX24" fmla="*/ 9096375 w 12192000"/>
              <a:gd name="connsiteY24" fmla="*/ 2076450 h 4195208"/>
              <a:gd name="connsiteX25" fmla="*/ 9144000 w 12192000"/>
              <a:gd name="connsiteY25" fmla="*/ 2047875 h 4195208"/>
              <a:gd name="connsiteX26" fmla="*/ 9315450 w 12192000"/>
              <a:gd name="connsiteY26" fmla="*/ 1933575 h 4195208"/>
              <a:gd name="connsiteX27" fmla="*/ 9401175 w 12192000"/>
              <a:gd name="connsiteY27" fmla="*/ 1895475 h 4195208"/>
              <a:gd name="connsiteX28" fmla="*/ 9448800 w 12192000"/>
              <a:gd name="connsiteY28" fmla="*/ 1866900 h 4195208"/>
              <a:gd name="connsiteX29" fmla="*/ 9915525 w 12192000"/>
              <a:gd name="connsiteY29" fmla="*/ 1647825 h 4195208"/>
              <a:gd name="connsiteX30" fmla="*/ 9982200 w 12192000"/>
              <a:gd name="connsiteY30" fmla="*/ 1590675 h 4195208"/>
              <a:gd name="connsiteX31" fmla="*/ 10010775 w 12192000"/>
              <a:gd name="connsiteY31" fmla="*/ 1524000 h 4195208"/>
              <a:gd name="connsiteX32" fmla="*/ 10020300 w 12192000"/>
              <a:gd name="connsiteY32" fmla="*/ 1485900 h 4195208"/>
              <a:gd name="connsiteX33" fmla="*/ 10048875 w 12192000"/>
              <a:gd name="connsiteY33" fmla="*/ 1428750 h 4195208"/>
              <a:gd name="connsiteX34" fmla="*/ 10096500 w 12192000"/>
              <a:gd name="connsiteY34" fmla="*/ 1323975 h 4195208"/>
              <a:gd name="connsiteX35" fmla="*/ 10106025 w 12192000"/>
              <a:gd name="connsiteY35" fmla="*/ 1276350 h 4195208"/>
              <a:gd name="connsiteX36" fmla="*/ 10125075 w 12192000"/>
              <a:gd name="connsiteY36" fmla="*/ 1228725 h 4195208"/>
              <a:gd name="connsiteX37" fmla="*/ 10144125 w 12192000"/>
              <a:gd name="connsiteY37" fmla="*/ 1171575 h 4195208"/>
              <a:gd name="connsiteX38" fmla="*/ 10248900 w 12192000"/>
              <a:gd name="connsiteY38" fmla="*/ 657225 h 4195208"/>
              <a:gd name="connsiteX39" fmla="*/ 10191750 w 12192000"/>
              <a:gd name="connsiteY39" fmla="*/ 571500 h 4195208"/>
              <a:gd name="connsiteX40" fmla="*/ 10096500 w 12192000"/>
              <a:gd name="connsiteY40" fmla="*/ 495300 h 4195208"/>
              <a:gd name="connsiteX41" fmla="*/ 10067925 w 12192000"/>
              <a:gd name="connsiteY41" fmla="*/ 466725 h 4195208"/>
              <a:gd name="connsiteX42" fmla="*/ 10020300 w 12192000"/>
              <a:gd name="connsiteY42" fmla="*/ 428625 h 4195208"/>
              <a:gd name="connsiteX43" fmla="*/ 9934575 w 12192000"/>
              <a:gd name="connsiteY43" fmla="*/ 381000 h 4195208"/>
              <a:gd name="connsiteX44" fmla="*/ 8417379 w 12192000"/>
              <a:gd name="connsiteY44" fmla="*/ 0 h 4195208"/>
              <a:gd name="connsiteX45" fmla="*/ 12192000 w 12192000"/>
              <a:gd name="connsiteY45" fmla="*/ 0 h 4195208"/>
              <a:gd name="connsiteX46" fmla="*/ 12192000 w 12192000"/>
              <a:gd name="connsiteY46" fmla="*/ 4195208 h 4195208"/>
              <a:gd name="connsiteX47" fmla="*/ 0 w 12192000"/>
              <a:gd name="connsiteY47" fmla="*/ 4195208 h 4195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2192000" h="4195208">
                <a:moveTo>
                  <a:pt x="0" y="0"/>
                </a:moveTo>
                <a:lnTo>
                  <a:pt x="3078439" y="0"/>
                </a:lnTo>
                <a:lnTo>
                  <a:pt x="2305050" y="790575"/>
                </a:lnTo>
                <a:cubicBezTo>
                  <a:pt x="2308225" y="822325"/>
                  <a:pt x="2308695" y="854463"/>
                  <a:pt x="2314575" y="885825"/>
                </a:cubicBezTo>
                <a:cubicBezTo>
                  <a:pt x="2318891" y="908843"/>
                  <a:pt x="2343317" y="967204"/>
                  <a:pt x="2352675" y="990600"/>
                </a:cubicBezTo>
                <a:cubicBezTo>
                  <a:pt x="2355850" y="1009650"/>
                  <a:pt x="2358745" y="1028749"/>
                  <a:pt x="2362200" y="1047750"/>
                </a:cubicBezTo>
                <a:cubicBezTo>
                  <a:pt x="2365096" y="1063678"/>
                  <a:pt x="2371725" y="1095375"/>
                  <a:pt x="2371725" y="1095375"/>
                </a:cubicBezTo>
                <a:lnTo>
                  <a:pt x="2514600" y="1590675"/>
                </a:lnTo>
                <a:cubicBezTo>
                  <a:pt x="2546350" y="1612900"/>
                  <a:pt x="2577603" y="1635852"/>
                  <a:pt x="2609850" y="1657350"/>
                </a:cubicBezTo>
                <a:cubicBezTo>
                  <a:pt x="2641393" y="1678379"/>
                  <a:pt x="2676032" y="1699462"/>
                  <a:pt x="2714625" y="1704975"/>
                </a:cubicBezTo>
                <a:cubicBezTo>
                  <a:pt x="2761876" y="1711725"/>
                  <a:pt x="2809875" y="1711325"/>
                  <a:pt x="2857500" y="1714500"/>
                </a:cubicBezTo>
                <a:lnTo>
                  <a:pt x="2905125" y="1724025"/>
                </a:lnTo>
                <a:lnTo>
                  <a:pt x="4772025" y="1971675"/>
                </a:lnTo>
                <a:cubicBezTo>
                  <a:pt x="4796433" y="1986320"/>
                  <a:pt x="4872380" y="2038764"/>
                  <a:pt x="4914900" y="2047875"/>
                </a:cubicBezTo>
                <a:cubicBezTo>
                  <a:pt x="4943013" y="2053899"/>
                  <a:pt x="4972051" y="2054225"/>
                  <a:pt x="5000625" y="2057400"/>
                </a:cubicBezTo>
                <a:cubicBezTo>
                  <a:pt x="5074096" y="2079441"/>
                  <a:pt x="5122996" y="2097966"/>
                  <a:pt x="5200650" y="2105025"/>
                </a:cubicBezTo>
                <a:cubicBezTo>
                  <a:pt x="5235433" y="2108187"/>
                  <a:pt x="5270500" y="2105025"/>
                  <a:pt x="5305426" y="2105025"/>
                </a:cubicBezTo>
                <a:lnTo>
                  <a:pt x="6877050" y="2152650"/>
                </a:lnTo>
                <a:cubicBezTo>
                  <a:pt x="6908800" y="2159000"/>
                  <a:pt x="6940692" y="2164676"/>
                  <a:pt x="6972300" y="2171700"/>
                </a:cubicBezTo>
                <a:cubicBezTo>
                  <a:pt x="6997858" y="2177380"/>
                  <a:pt x="7022789" y="2185806"/>
                  <a:pt x="7048500" y="2190750"/>
                </a:cubicBezTo>
                <a:cubicBezTo>
                  <a:pt x="7247355" y="2228991"/>
                  <a:pt x="7164540" y="2211125"/>
                  <a:pt x="7315200" y="2228850"/>
                </a:cubicBezTo>
                <a:cubicBezTo>
                  <a:pt x="7426695" y="2241967"/>
                  <a:pt x="7337164" y="2238375"/>
                  <a:pt x="7458075" y="2238375"/>
                </a:cubicBezTo>
                <a:lnTo>
                  <a:pt x="8858250" y="2133600"/>
                </a:lnTo>
                <a:cubicBezTo>
                  <a:pt x="8905875" y="2124075"/>
                  <a:pt x="8955049" y="2120384"/>
                  <a:pt x="9001125" y="2105025"/>
                </a:cubicBezTo>
                <a:cubicBezTo>
                  <a:pt x="9070694" y="2081835"/>
                  <a:pt x="9038794" y="2090845"/>
                  <a:pt x="9096375" y="2076450"/>
                </a:cubicBezTo>
                <a:cubicBezTo>
                  <a:pt x="9112250" y="2066925"/>
                  <a:pt x="9129387" y="2059241"/>
                  <a:pt x="9144000" y="2047875"/>
                </a:cubicBezTo>
                <a:cubicBezTo>
                  <a:pt x="9227458" y="1982963"/>
                  <a:pt x="9140403" y="1991924"/>
                  <a:pt x="9315450" y="1933575"/>
                </a:cubicBezTo>
                <a:cubicBezTo>
                  <a:pt x="9357550" y="1919542"/>
                  <a:pt x="9349216" y="1923817"/>
                  <a:pt x="9401175" y="1895475"/>
                </a:cubicBezTo>
                <a:cubicBezTo>
                  <a:pt x="9417428" y="1886610"/>
                  <a:pt x="9448800" y="1866900"/>
                  <a:pt x="9448800" y="1866900"/>
                </a:cubicBezTo>
                <a:lnTo>
                  <a:pt x="9915525" y="1647825"/>
                </a:lnTo>
                <a:cubicBezTo>
                  <a:pt x="9937750" y="1628775"/>
                  <a:pt x="9962618" y="1612433"/>
                  <a:pt x="9982200" y="1590675"/>
                </a:cubicBezTo>
                <a:cubicBezTo>
                  <a:pt x="9992833" y="1578861"/>
                  <a:pt x="10005887" y="1541108"/>
                  <a:pt x="10010775" y="1524000"/>
                </a:cubicBezTo>
                <a:cubicBezTo>
                  <a:pt x="10014371" y="1511413"/>
                  <a:pt x="10015438" y="1498055"/>
                  <a:pt x="10020300" y="1485900"/>
                </a:cubicBezTo>
                <a:cubicBezTo>
                  <a:pt x="10028210" y="1466125"/>
                  <a:pt x="10039350" y="1447800"/>
                  <a:pt x="10048875" y="1428750"/>
                </a:cubicBezTo>
                <a:cubicBezTo>
                  <a:pt x="10071213" y="1317061"/>
                  <a:pt x="10037650" y="1453446"/>
                  <a:pt x="10096500" y="1323975"/>
                </a:cubicBezTo>
                <a:cubicBezTo>
                  <a:pt x="10103199" y="1309237"/>
                  <a:pt x="10101373" y="1291857"/>
                  <a:pt x="10106025" y="1276350"/>
                </a:cubicBezTo>
                <a:cubicBezTo>
                  <a:pt x="10110938" y="1259973"/>
                  <a:pt x="10119232" y="1244793"/>
                  <a:pt x="10125075" y="1228725"/>
                </a:cubicBezTo>
                <a:cubicBezTo>
                  <a:pt x="10131937" y="1209854"/>
                  <a:pt x="10144125" y="1171575"/>
                  <a:pt x="10144125" y="1171575"/>
                </a:cubicBezTo>
                <a:lnTo>
                  <a:pt x="10248900" y="657225"/>
                </a:lnTo>
                <a:cubicBezTo>
                  <a:pt x="10229850" y="628650"/>
                  <a:pt x="10214100" y="597575"/>
                  <a:pt x="10191750" y="571500"/>
                </a:cubicBezTo>
                <a:cubicBezTo>
                  <a:pt x="10165757" y="541174"/>
                  <a:pt x="10126685" y="521173"/>
                  <a:pt x="10096500" y="495300"/>
                </a:cubicBezTo>
                <a:cubicBezTo>
                  <a:pt x="10086273" y="486534"/>
                  <a:pt x="10078062" y="475595"/>
                  <a:pt x="10067925" y="466725"/>
                </a:cubicBezTo>
                <a:cubicBezTo>
                  <a:pt x="10052625" y="453338"/>
                  <a:pt x="10037401" y="439619"/>
                  <a:pt x="10020300" y="428625"/>
                </a:cubicBezTo>
                <a:cubicBezTo>
                  <a:pt x="9992803" y="410948"/>
                  <a:pt x="9934575" y="381000"/>
                  <a:pt x="9934575" y="381000"/>
                </a:cubicBezTo>
                <a:lnTo>
                  <a:pt x="8417379" y="0"/>
                </a:lnTo>
                <a:lnTo>
                  <a:pt x="12192000" y="0"/>
                </a:lnTo>
                <a:lnTo>
                  <a:pt x="12192000" y="4195208"/>
                </a:lnTo>
                <a:lnTo>
                  <a:pt x="0" y="419520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96485"/>
            <a:ext cx="12192000" cy="1503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文本框 18"/>
          <p:cNvSpPr txBox="1"/>
          <p:nvPr/>
        </p:nvSpPr>
        <p:spPr>
          <a:xfrm>
            <a:off x="3129092" y="858262"/>
            <a:ext cx="4542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</a:t>
            </a:r>
          </a:p>
        </p:txBody>
      </p:sp>
      <p:pic>
        <p:nvPicPr>
          <p:cNvPr id="36" name="9b54f8ec2f1d28f1078b05c84d66035e_raw">
            <a:hlinkClick r:id="" action="ppaction://media"/>
          </p:cNvPr>
          <p:cNvPicPr/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557323" y="3859530"/>
            <a:ext cx="2940685" cy="2540635"/>
          </a:xfrm>
          <a:prstGeom prst="rect">
            <a:avLst/>
          </a:prstGeom>
        </p:spPr>
      </p:pic>
      <p:pic>
        <p:nvPicPr>
          <p:cNvPr id="18" name="图片 17" descr="1749432956057_副本"/>
          <p:cNvPicPr>
            <a:picLocks noChangeAspect="1"/>
          </p:cNvPicPr>
          <p:nvPr/>
        </p:nvPicPr>
        <p:blipFill>
          <a:blip r:embed="rId10"/>
          <a:srcRect l="60116" t="48124"/>
          <a:stretch>
            <a:fillRect/>
          </a:stretch>
        </p:blipFill>
        <p:spPr>
          <a:xfrm>
            <a:off x="-2910840" y="1394460"/>
            <a:ext cx="2060575" cy="1246505"/>
          </a:xfrm>
          <a:prstGeom prst="rect">
            <a:avLst/>
          </a:prstGeom>
        </p:spPr>
      </p:pic>
      <p:sp>
        <p:nvSpPr>
          <p:cNvPr id="20" name="文本框 19"/>
          <p:cNvSpPr txBox="1"/>
          <p:nvPr/>
        </p:nvSpPr>
        <p:spPr>
          <a:xfrm>
            <a:off x="5707405" y="1961515"/>
            <a:ext cx="6300470" cy="919401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do they see in the sky? </a:t>
            </a:r>
          </a:p>
          <a:p>
            <a:r>
              <a:rPr lang="en-US" altLang="zh-CN" sz="2400" b="1" u="sng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 </a:t>
            </a:r>
            <a:endParaRPr lang="en-US" altLang="zh-CN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5863123" y="2377608"/>
            <a:ext cx="10740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Birds</a:t>
            </a:r>
          </a:p>
        </p:txBody>
      </p:sp>
      <p:pic>
        <p:nvPicPr>
          <p:cNvPr id="27" name="一群鸟叫">
            <a:hlinkClick r:id="" action="ppaction://media"/>
          </p:cNvPr>
          <p:cNvPicPr/>
          <p:nvPr>
            <a:audioFile r:link="rId3"/>
            <p:extLst>
              <p:ext uri="{DAA4B4D4-6D71-4841-9C94-3DE7FCFB9230}">
                <p14:media xmlns:p14="http://schemas.microsoft.com/office/powerpoint/2010/main" r:embed="rId4">
                  <p14:trim end="2080"/>
                </p14:media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516442" y="1188085"/>
            <a:ext cx="412750" cy="412750"/>
          </a:xfrm>
          <a:prstGeom prst="rect">
            <a:avLst/>
          </a:prstGeom>
        </p:spPr>
      </p:pic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B55FA365-8D83-70E1-D3C0-D1B91AC137C9}"/>
              </a:ext>
            </a:extLst>
          </p:cNvPr>
          <p:cNvCxnSpPr>
            <a:cxnSpLocks/>
          </p:cNvCxnSpPr>
          <p:nvPr/>
        </p:nvCxnSpPr>
        <p:spPr>
          <a:xfrm>
            <a:off x="3545541" y="1424051"/>
            <a:ext cx="367552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5084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0651042 0 L 0.0130208 0.00231481 L 0.0208333 0.00462963 L 0.0286458 0.00694444 L 0.0351563 0.00694444 L 0.0416667 0.00694444 L 0.0481771 0.00694444 L 0.0546875 0.00925926 L 0.0611979 0.00925926 L 0.0690104 0.00925926 L 0.0768229 0.0115741 L 0.0846354 0.0115741 L 0.0924479 0.0138889 L 0.10026 0.0138889 L 0.108073 0.0138889 L 0.114583 0.0138889 L 0.121094 0.0138889 L 0.128906 0.0138889 L 0.139323 0.0138889 L 0.145833 0.0138889 L 0.153646 0.0138889 L 0.160156 0.0138889 L 0.166667 0.0138889 L 0.174479 0.0138889 L 0.18099 0.0138889 L 0.190104 0.0162037 L 0.197917 0.0162037 L 0.204427 0.0185185 L 0.213542 0.0185185 L 0.221354 0.0185185 L 0.227865 0.0208333 L 0.235677 0.0231481 L 0.24349 0.0231481 L 0.251302 0.025463 L 0.260417 0.0277778 L 0.268229 0.0277778 L 0.276042 0.0300926 L 0.285156 0.0300926 L 0.291667 0.0300926 L 0.298177 0.0300926 L 0.30599 0.0300926 L 0.313802 0.0300926 L 0.321615 0.0300926 L 0.329427 0.0300926 L 0.338542 0.0300926 L 0.346354 0.0300926 L 0.352865 0.0300926 L 0.359375 0.0300926 L 0.367188 0.0300926 L 0.373698 0.0300926 L 0.380208 0.0300926 L 0.389323 0.0300926 L 0.398438 0.0300926 L 0.40625 0.0300926 L 0.414063 0.0300926 L 0.420573 0.0300926 L 0.427083 0.0300926 L 0.433594 0.0300926 L 0.440104 0.0300926 L 0.447917 0.0300926 L 0.454427 0.0300926 L 0.46224 0.0300926 L 0.471354 0.0300926 L 0.477865 0.0300926 L 0.484375 0.0300926 " pathEditMode="relative" ptsTypes="">
                                      <p:cBhvr>
                                        <p:cTn id="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14" dur="4633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20" fill="hold" display="1">
                  <p:stCondLst>
                    <p:cond delay="indefinite"/>
                  </p:stCondLst>
                </p:cTn>
                <p:tgtEl>
                  <p:spTgt spid="36"/>
                </p:tgtEl>
              </p:cMediaNode>
            </p:video>
            <p:audio>
              <p:cMediaNode>
                <p:cTn id="21" fill="hold" display="1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"/>
                </p:tgtEl>
              </p:cMediaNode>
            </p:audio>
          </p:childTnLst>
        </p:cTn>
      </p:par>
    </p:tnLst>
    <p:bldLst>
      <p:bldP spid="20" grpId="0" bldLvl="0" animBg="1"/>
      <p:bldP spid="20" grpId="1" animBg="1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784860"/>
            <a:ext cx="12192000" cy="5615305"/>
          </a:xfrm>
          <a:prstGeom prst="rect">
            <a:avLst/>
          </a:prstGeom>
          <a:solidFill>
            <a:srgbClr val="DCFE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pic>
        <p:nvPicPr>
          <p:cNvPr id="4" name="图片 3"/>
          <p:cNvPicPr>
            <a:picLocks noChangeAspect="1" noChangeArrowheads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44" b="13250"/>
          <a:stretch>
            <a:fillRect/>
          </a:stretch>
        </p:blipFill>
        <p:spPr bwMode="auto">
          <a:xfrm>
            <a:off x="0" y="2204957"/>
            <a:ext cx="12192000" cy="4195208"/>
          </a:xfrm>
          <a:custGeom>
            <a:avLst/>
            <a:gdLst>
              <a:gd name="connsiteX0" fmla="*/ 0 w 12192000"/>
              <a:gd name="connsiteY0" fmla="*/ 0 h 4195208"/>
              <a:gd name="connsiteX1" fmla="*/ 3078439 w 12192000"/>
              <a:gd name="connsiteY1" fmla="*/ 0 h 4195208"/>
              <a:gd name="connsiteX2" fmla="*/ 2305050 w 12192000"/>
              <a:gd name="connsiteY2" fmla="*/ 790575 h 4195208"/>
              <a:gd name="connsiteX3" fmla="*/ 2314575 w 12192000"/>
              <a:gd name="connsiteY3" fmla="*/ 885825 h 4195208"/>
              <a:gd name="connsiteX4" fmla="*/ 2352675 w 12192000"/>
              <a:gd name="connsiteY4" fmla="*/ 990600 h 4195208"/>
              <a:gd name="connsiteX5" fmla="*/ 2362200 w 12192000"/>
              <a:gd name="connsiteY5" fmla="*/ 1047750 h 4195208"/>
              <a:gd name="connsiteX6" fmla="*/ 2371725 w 12192000"/>
              <a:gd name="connsiteY6" fmla="*/ 1095375 h 4195208"/>
              <a:gd name="connsiteX7" fmla="*/ 2514600 w 12192000"/>
              <a:gd name="connsiteY7" fmla="*/ 1590675 h 4195208"/>
              <a:gd name="connsiteX8" fmla="*/ 2609850 w 12192000"/>
              <a:gd name="connsiteY8" fmla="*/ 1657350 h 4195208"/>
              <a:gd name="connsiteX9" fmla="*/ 2714625 w 12192000"/>
              <a:gd name="connsiteY9" fmla="*/ 1704975 h 4195208"/>
              <a:gd name="connsiteX10" fmla="*/ 2857500 w 12192000"/>
              <a:gd name="connsiteY10" fmla="*/ 1714500 h 4195208"/>
              <a:gd name="connsiteX11" fmla="*/ 2905125 w 12192000"/>
              <a:gd name="connsiteY11" fmla="*/ 1724025 h 4195208"/>
              <a:gd name="connsiteX12" fmla="*/ 4772025 w 12192000"/>
              <a:gd name="connsiteY12" fmla="*/ 1971675 h 4195208"/>
              <a:gd name="connsiteX13" fmla="*/ 4914900 w 12192000"/>
              <a:gd name="connsiteY13" fmla="*/ 2047875 h 4195208"/>
              <a:gd name="connsiteX14" fmla="*/ 5000625 w 12192000"/>
              <a:gd name="connsiteY14" fmla="*/ 2057400 h 4195208"/>
              <a:gd name="connsiteX15" fmla="*/ 5200650 w 12192000"/>
              <a:gd name="connsiteY15" fmla="*/ 2105025 h 4195208"/>
              <a:gd name="connsiteX16" fmla="*/ 5305426 w 12192000"/>
              <a:gd name="connsiteY16" fmla="*/ 2105025 h 4195208"/>
              <a:gd name="connsiteX17" fmla="*/ 6877050 w 12192000"/>
              <a:gd name="connsiteY17" fmla="*/ 2152650 h 4195208"/>
              <a:gd name="connsiteX18" fmla="*/ 6972300 w 12192000"/>
              <a:gd name="connsiteY18" fmla="*/ 2171700 h 4195208"/>
              <a:gd name="connsiteX19" fmla="*/ 7048500 w 12192000"/>
              <a:gd name="connsiteY19" fmla="*/ 2190750 h 4195208"/>
              <a:gd name="connsiteX20" fmla="*/ 7315200 w 12192000"/>
              <a:gd name="connsiteY20" fmla="*/ 2228850 h 4195208"/>
              <a:gd name="connsiteX21" fmla="*/ 7458075 w 12192000"/>
              <a:gd name="connsiteY21" fmla="*/ 2238375 h 4195208"/>
              <a:gd name="connsiteX22" fmla="*/ 8858250 w 12192000"/>
              <a:gd name="connsiteY22" fmla="*/ 2133600 h 4195208"/>
              <a:gd name="connsiteX23" fmla="*/ 9001125 w 12192000"/>
              <a:gd name="connsiteY23" fmla="*/ 2105025 h 4195208"/>
              <a:gd name="connsiteX24" fmla="*/ 9096375 w 12192000"/>
              <a:gd name="connsiteY24" fmla="*/ 2076450 h 4195208"/>
              <a:gd name="connsiteX25" fmla="*/ 9144000 w 12192000"/>
              <a:gd name="connsiteY25" fmla="*/ 2047875 h 4195208"/>
              <a:gd name="connsiteX26" fmla="*/ 9315450 w 12192000"/>
              <a:gd name="connsiteY26" fmla="*/ 1933575 h 4195208"/>
              <a:gd name="connsiteX27" fmla="*/ 9401175 w 12192000"/>
              <a:gd name="connsiteY27" fmla="*/ 1895475 h 4195208"/>
              <a:gd name="connsiteX28" fmla="*/ 9448800 w 12192000"/>
              <a:gd name="connsiteY28" fmla="*/ 1866900 h 4195208"/>
              <a:gd name="connsiteX29" fmla="*/ 9915525 w 12192000"/>
              <a:gd name="connsiteY29" fmla="*/ 1647825 h 4195208"/>
              <a:gd name="connsiteX30" fmla="*/ 9982200 w 12192000"/>
              <a:gd name="connsiteY30" fmla="*/ 1590675 h 4195208"/>
              <a:gd name="connsiteX31" fmla="*/ 10010775 w 12192000"/>
              <a:gd name="connsiteY31" fmla="*/ 1524000 h 4195208"/>
              <a:gd name="connsiteX32" fmla="*/ 10020300 w 12192000"/>
              <a:gd name="connsiteY32" fmla="*/ 1485900 h 4195208"/>
              <a:gd name="connsiteX33" fmla="*/ 10048875 w 12192000"/>
              <a:gd name="connsiteY33" fmla="*/ 1428750 h 4195208"/>
              <a:gd name="connsiteX34" fmla="*/ 10096500 w 12192000"/>
              <a:gd name="connsiteY34" fmla="*/ 1323975 h 4195208"/>
              <a:gd name="connsiteX35" fmla="*/ 10106025 w 12192000"/>
              <a:gd name="connsiteY35" fmla="*/ 1276350 h 4195208"/>
              <a:gd name="connsiteX36" fmla="*/ 10125075 w 12192000"/>
              <a:gd name="connsiteY36" fmla="*/ 1228725 h 4195208"/>
              <a:gd name="connsiteX37" fmla="*/ 10144125 w 12192000"/>
              <a:gd name="connsiteY37" fmla="*/ 1171575 h 4195208"/>
              <a:gd name="connsiteX38" fmla="*/ 10248900 w 12192000"/>
              <a:gd name="connsiteY38" fmla="*/ 657225 h 4195208"/>
              <a:gd name="connsiteX39" fmla="*/ 10191750 w 12192000"/>
              <a:gd name="connsiteY39" fmla="*/ 571500 h 4195208"/>
              <a:gd name="connsiteX40" fmla="*/ 10096500 w 12192000"/>
              <a:gd name="connsiteY40" fmla="*/ 495300 h 4195208"/>
              <a:gd name="connsiteX41" fmla="*/ 10067925 w 12192000"/>
              <a:gd name="connsiteY41" fmla="*/ 466725 h 4195208"/>
              <a:gd name="connsiteX42" fmla="*/ 10020300 w 12192000"/>
              <a:gd name="connsiteY42" fmla="*/ 428625 h 4195208"/>
              <a:gd name="connsiteX43" fmla="*/ 9934575 w 12192000"/>
              <a:gd name="connsiteY43" fmla="*/ 381000 h 4195208"/>
              <a:gd name="connsiteX44" fmla="*/ 8417379 w 12192000"/>
              <a:gd name="connsiteY44" fmla="*/ 0 h 4195208"/>
              <a:gd name="connsiteX45" fmla="*/ 12192000 w 12192000"/>
              <a:gd name="connsiteY45" fmla="*/ 0 h 4195208"/>
              <a:gd name="connsiteX46" fmla="*/ 12192000 w 12192000"/>
              <a:gd name="connsiteY46" fmla="*/ 4195208 h 4195208"/>
              <a:gd name="connsiteX47" fmla="*/ 0 w 12192000"/>
              <a:gd name="connsiteY47" fmla="*/ 4195208 h 4195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2192000" h="4195208">
                <a:moveTo>
                  <a:pt x="0" y="0"/>
                </a:moveTo>
                <a:lnTo>
                  <a:pt x="3078439" y="0"/>
                </a:lnTo>
                <a:lnTo>
                  <a:pt x="2305050" y="790575"/>
                </a:lnTo>
                <a:cubicBezTo>
                  <a:pt x="2308225" y="822325"/>
                  <a:pt x="2308695" y="854463"/>
                  <a:pt x="2314575" y="885825"/>
                </a:cubicBezTo>
                <a:cubicBezTo>
                  <a:pt x="2318891" y="908843"/>
                  <a:pt x="2343317" y="967204"/>
                  <a:pt x="2352675" y="990600"/>
                </a:cubicBezTo>
                <a:cubicBezTo>
                  <a:pt x="2355850" y="1009650"/>
                  <a:pt x="2358745" y="1028749"/>
                  <a:pt x="2362200" y="1047750"/>
                </a:cubicBezTo>
                <a:cubicBezTo>
                  <a:pt x="2365096" y="1063678"/>
                  <a:pt x="2371725" y="1095375"/>
                  <a:pt x="2371725" y="1095375"/>
                </a:cubicBezTo>
                <a:lnTo>
                  <a:pt x="2514600" y="1590675"/>
                </a:lnTo>
                <a:cubicBezTo>
                  <a:pt x="2546350" y="1612900"/>
                  <a:pt x="2577603" y="1635852"/>
                  <a:pt x="2609850" y="1657350"/>
                </a:cubicBezTo>
                <a:cubicBezTo>
                  <a:pt x="2641393" y="1678379"/>
                  <a:pt x="2676032" y="1699462"/>
                  <a:pt x="2714625" y="1704975"/>
                </a:cubicBezTo>
                <a:cubicBezTo>
                  <a:pt x="2761876" y="1711725"/>
                  <a:pt x="2809875" y="1711325"/>
                  <a:pt x="2857500" y="1714500"/>
                </a:cubicBezTo>
                <a:lnTo>
                  <a:pt x="2905125" y="1724025"/>
                </a:lnTo>
                <a:lnTo>
                  <a:pt x="4772025" y="1971675"/>
                </a:lnTo>
                <a:cubicBezTo>
                  <a:pt x="4796433" y="1986320"/>
                  <a:pt x="4872380" y="2038764"/>
                  <a:pt x="4914900" y="2047875"/>
                </a:cubicBezTo>
                <a:cubicBezTo>
                  <a:pt x="4943013" y="2053899"/>
                  <a:pt x="4972051" y="2054225"/>
                  <a:pt x="5000625" y="2057400"/>
                </a:cubicBezTo>
                <a:cubicBezTo>
                  <a:pt x="5074096" y="2079441"/>
                  <a:pt x="5122996" y="2097966"/>
                  <a:pt x="5200650" y="2105025"/>
                </a:cubicBezTo>
                <a:cubicBezTo>
                  <a:pt x="5235433" y="2108187"/>
                  <a:pt x="5270500" y="2105025"/>
                  <a:pt x="5305426" y="2105025"/>
                </a:cubicBezTo>
                <a:lnTo>
                  <a:pt x="6877050" y="2152650"/>
                </a:lnTo>
                <a:cubicBezTo>
                  <a:pt x="6908800" y="2159000"/>
                  <a:pt x="6940692" y="2164676"/>
                  <a:pt x="6972300" y="2171700"/>
                </a:cubicBezTo>
                <a:cubicBezTo>
                  <a:pt x="6997858" y="2177380"/>
                  <a:pt x="7022789" y="2185806"/>
                  <a:pt x="7048500" y="2190750"/>
                </a:cubicBezTo>
                <a:cubicBezTo>
                  <a:pt x="7247355" y="2228991"/>
                  <a:pt x="7164540" y="2211125"/>
                  <a:pt x="7315200" y="2228850"/>
                </a:cubicBezTo>
                <a:cubicBezTo>
                  <a:pt x="7426695" y="2241967"/>
                  <a:pt x="7337164" y="2238375"/>
                  <a:pt x="7458075" y="2238375"/>
                </a:cubicBezTo>
                <a:lnTo>
                  <a:pt x="8858250" y="2133600"/>
                </a:lnTo>
                <a:cubicBezTo>
                  <a:pt x="8905875" y="2124075"/>
                  <a:pt x="8955049" y="2120384"/>
                  <a:pt x="9001125" y="2105025"/>
                </a:cubicBezTo>
                <a:cubicBezTo>
                  <a:pt x="9070694" y="2081835"/>
                  <a:pt x="9038794" y="2090845"/>
                  <a:pt x="9096375" y="2076450"/>
                </a:cubicBezTo>
                <a:cubicBezTo>
                  <a:pt x="9112250" y="2066925"/>
                  <a:pt x="9129387" y="2059241"/>
                  <a:pt x="9144000" y="2047875"/>
                </a:cubicBezTo>
                <a:cubicBezTo>
                  <a:pt x="9227458" y="1982963"/>
                  <a:pt x="9140403" y="1991924"/>
                  <a:pt x="9315450" y="1933575"/>
                </a:cubicBezTo>
                <a:cubicBezTo>
                  <a:pt x="9357550" y="1919542"/>
                  <a:pt x="9349216" y="1923817"/>
                  <a:pt x="9401175" y="1895475"/>
                </a:cubicBezTo>
                <a:cubicBezTo>
                  <a:pt x="9417428" y="1886610"/>
                  <a:pt x="9448800" y="1866900"/>
                  <a:pt x="9448800" y="1866900"/>
                </a:cubicBezTo>
                <a:lnTo>
                  <a:pt x="9915525" y="1647825"/>
                </a:lnTo>
                <a:cubicBezTo>
                  <a:pt x="9937750" y="1628775"/>
                  <a:pt x="9962618" y="1612433"/>
                  <a:pt x="9982200" y="1590675"/>
                </a:cubicBezTo>
                <a:cubicBezTo>
                  <a:pt x="9992833" y="1578861"/>
                  <a:pt x="10005887" y="1541108"/>
                  <a:pt x="10010775" y="1524000"/>
                </a:cubicBezTo>
                <a:cubicBezTo>
                  <a:pt x="10014371" y="1511413"/>
                  <a:pt x="10015438" y="1498055"/>
                  <a:pt x="10020300" y="1485900"/>
                </a:cubicBezTo>
                <a:cubicBezTo>
                  <a:pt x="10028210" y="1466125"/>
                  <a:pt x="10039350" y="1447800"/>
                  <a:pt x="10048875" y="1428750"/>
                </a:cubicBezTo>
                <a:cubicBezTo>
                  <a:pt x="10071213" y="1317061"/>
                  <a:pt x="10037650" y="1453446"/>
                  <a:pt x="10096500" y="1323975"/>
                </a:cubicBezTo>
                <a:cubicBezTo>
                  <a:pt x="10103199" y="1309237"/>
                  <a:pt x="10101373" y="1291857"/>
                  <a:pt x="10106025" y="1276350"/>
                </a:cubicBezTo>
                <a:cubicBezTo>
                  <a:pt x="10110938" y="1259973"/>
                  <a:pt x="10119232" y="1244793"/>
                  <a:pt x="10125075" y="1228725"/>
                </a:cubicBezTo>
                <a:cubicBezTo>
                  <a:pt x="10131937" y="1209854"/>
                  <a:pt x="10144125" y="1171575"/>
                  <a:pt x="10144125" y="1171575"/>
                </a:cubicBezTo>
                <a:lnTo>
                  <a:pt x="10248900" y="657225"/>
                </a:lnTo>
                <a:cubicBezTo>
                  <a:pt x="10229850" y="628650"/>
                  <a:pt x="10214100" y="597575"/>
                  <a:pt x="10191750" y="571500"/>
                </a:cubicBezTo>
                <a:cubicBezTo>
                  <a:pt x="10165757" y="541174"/>
                  <a:pt x="10126685" y="521173"/>
                  <a:pt x="10096500" y="495300"/>
                </a:cubicBezTo>
                <a:cubicBezTo>
                  <a:pt x="10086273" y="486534"/>
                  <a:pt x="10078062" y="475595"/>
                  <a:pt x="10067925" y="466725"/>
                </a:cubicBezTo>
                <a:cubicBezTo>
                  <a:pt x="10052625" y="453338"/>
                  <a:pt x="10037401" y="439619"/>
                  <a:pt x="10020300" y="428625"/>
                </a:cubicBezTo>
                <a:cubicBezTo>
                  <a:pt x="9992803" y="410948"/>
                  <a:pt x="9934575" y="381000"/>
                  <a:pt x="9934575" y="381000"/>
                </a:cubicBezTo>
                <a:lnTo>
                  <a:pt x="8417379" y="0"/>
                </a:lnTo>
                <a:lnTo>
                  <a:pt x="12192000" y="0"/>
                </a:lnTo>
                <a:lnTo>
                  <a:pt x="12192000" y="4195208"/>
                </a:lnTo>
                <a:lnTo>
                  <a:pt x="0" y="419520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96485"/>
            <a:ext cx="12192000" cy="1503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Let's chant.">
            <a:hlinkClick r:id="" action="ppaction://media"/>
          </p:cNvPr>
          <p:cNvPicPr/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478" end="29682.4358"/>
                </p14:media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398733" y="2148006"/>
            <a:ext cx="412750" cy="41275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15"/>
          <a:srcRect l="1130"/>
          <a:stretch>
            <a:fillRect/>
          </a:stretch>
        </p:blipFill>
        <p:spPr>
          <a:xfrm>
            <a:off x="8322310" y="3906520"/>
            <a:ext cx="2889250" cy="2366645"/>
          </a:xfrm>
          <a:prstGeom prst="rect">
            <a:avLst/>
          </a:prstGeom>
        </p:spPr>
      </p:pic>
      <p:pic>
        <p:nvPicPr>
          <p:cNvPr id="5" name="一群鸟叫">
            <a:hlinkClick r:id="" action="ppaction://media"/>
          </p:cNvPr>
          <p:cNvPicPr/>
          <p:nvPr>
            <a:audioFile r:link="rId1"/>
            <p:extLst>
              <p:ext uri="{DAA4B4D4-6D71-4841-9C94-3DE7FCFB9230}">
                <p14:media xmlns:p14="http://schemas.microsoft.com/office/powerpoint/2010/main" r:embed="rId3">
                  <p14:trim end="2080"/>
                </p14:media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-412750" y="1743511"/>
            <a:ext cx="412750" cy="412750"/>
          </a:xfrm>
          <a:prstGeom prst="rect">
            <a:avLst/>
          </a:prstGeom>
        </p:spPr>
      </p:pic>
      <p:pic>
        <p:nvPicPr>
          <p:cNvPr id="11" name="图片 10" descr="1749432956057_副本"/>
          <p:cNvPicPr>
            <a:picLocks noChangeAspect="1"/>
          </p:cNvPicPr>
          <p:nvPr/>
        </p:nvPicPr>
        <p:blipFill>
          <a:blip r:embed="rId16"/>
          <a:srcRect l="60116" t="48124"/>
          <a:stretch>
            <a:fillRect/>
          </a:stretch>
        </p:blipFill>
        <p:spPr>
          <a:xfrm>
            <a:off x="2264410" y="2042160"/>
            <a:ext cx="2060575" cy="1246505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5876924" y="1981706"/>
            <a:ext cx="6130925" cy="91973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numbers do you hear? </a:t>
            </a:r>
          </a:p>
          <a:p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I hear </a:t>
            </a:r>
            <a:r>
              <a:rPr lang="en-US" altLang="zh-CN" sz="2400" b="1" u="sng" dirty="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           </a:t>
            </a:r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, </a:t>
            </a:r>
            <a:r>
              <a:rPr lang="en-US" altLang="zh-CN" sz="2400" b="1" u="sng" dirty="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           </a:t>
            </a:r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 and </a:t>
            </a:r>
            <a:r>
              <a:rPr lang="en-US" altLang="zh-CN" sz="2400" b="1" u="sng" dirty="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            </a:t>
            </a:r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. </a:t>
            </a:r>
            <a:endParaRPr lang="en-US" altLang="zh-CN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955153" y="2324567"/>
            <a:ext cx="71564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7939723" y="2354921"/>
            <a:ext cx="71564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9330690" y="2354381"/>
            <a:ext cx="8731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three</a:t>
            </a:r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799205" y="2863215"/>
            <a:ext cx="431165" cy="425450"/>
          </a:xfrm>
          <a:prstGeom prst="rect">
            <a:avLst/>
          </a:prstGeom>
        </p:spPr>
      </p:pic>
      <p:pic>
        <p:nvPicPr>
          <p:cNvPr id="38" name="图片 37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2085364" y="2001757"/>
            <a:ext cx="444500" cy="406400"/>
          </a:xfrm>
          <a:prstGeom prst="rect">
            <a:avLst/>
          </a:prstGeom>
        </p:spPr>
      </p:pic>
      <p:pic>
        <p:nvPicPr>
          <p:cNvPr id="36" name="图片 35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861310" y="2437765"/>
            <a:ext cx="571500" cy="425450"/>
          </a:xfrm>
          <a:prstGeom prst="rect">
            <a:avLst/>
          </a:prstGeom>
        </p:spPr>
      </p:pic>
      <p:sp>
        <p:nvSpPr>
          <p:cNvPr id="28" name="椭圆 27"/>
          <p:cNvSpPr/>
          <p:nvPr/>
        </p:nvSpPr>
        <p:spPr>
          <a:xfrm>
            <a:off x="3432810" y="2191385"/>
            <a:ext cx="1809115" cy="1611630"/>
          </a:xfrm>
          <a:prstGeom prst="ellipse">
            <a:avLst/>
          </a:prstGeom>
          <a:noFill/>
          <a:ln w="571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593D5B7F-C03F-820C-BBC4-11F4B04120E6}"/>
              </a:ext>
            </a:extLst>
          </p:cNvPr>
          <p:cNvSpPr txBox="1"/>
          <p:nvPr/>
        </p:nvSpPr>
        <p:spPr>
          <a:xfrm>
            <a:off x="3129092" y="858262"/>
            <a:ext cx="4542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</a:t>
            </a:r>
          </a:p>
        </p:txBody>
      </p:sp>
      <p:cxnSp>
        <p:nvCxnSpPr>
          <p:cNvPr id="13" name="直接连接符 11">
            <a:extLst>
              <a:ext uri="{FF2B5EF4-FFF2-40B4-BE49-F238E27FC236}">
                <a16:creationId xmlns:a16="http://schemas.microsoft.com/office/drawing/2014/main" id="{F47704DC-2589-6DBF-50B6-C97192BC900C}"/>
              </a:ext>
            </a:extLst>
          </p:cNvPr>
          <p:cNvCxnSpPr>
            <a:cxnSpLocks/>
          </p:cNvCxnSpPr>
          <p:nvPr/>
        </p:nvCxnSpPr>
        <p:spPr>
          <a:xfrm>
            <a:off x="3545541" y="1424051"/>
            <a:ext cx="367552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>
            <a:extLst>
              <a:ext uri="{FF2B5EF4-FFF2-40B4-BE49-F238E27FC236}">
                <a16:creationId xmlns:a16="http://schemas.microsoft.com/office/drawing/2014/main" id="{D1937821-E64D-FDC3-B0DA-2F4FA6573855}"/>
              </a:ext>
            </a:extLst>
          </p:cNvPr>
          <p:cNvSpPr txBox="1"/>
          <p:nvPr/>
        </p:nvSpPr>
        <p:spPr>
          <a:xfrm>
            <a:off x="5287932" y="3557474"/>
            <a:ext cx="11050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1 </a:t>
            </a:r>
          </a:p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36B93653-A2EF-AD70-C04E-3C9944AFF04D}"/>
              </a:ext>
            </a:extLst>
          </p:cNvPr>
          <p:cNvSpPr txBox="1"/>
          <p:nvPr/>
        </p:nvSpPr>
        <p:spPr>
          <a:xfrm>
            <a:off x="6215791" y="3531539"/>
            <a:ext cx="8078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2</a:t>
            </a:r>
          </a:p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6740F9F5-561C-F549-22AD-5E23AB365F3D}"/>
              </a:ext>
            </a:extLst>
          </p:cNvPr>
          <p:cNvSpPr txBox="1"/>
          <p:nvPr/>
        </p:nvSpPr>
        <p:spPr>
          <a:xfrm>
            <a:off x="6952978" y="3566838"/>
            <a:ext cx="8731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3</a:t>
            </a:r>
          </a:p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three</a:t>
            </a:r>
          </a:p>
        </p:txBody>
      </p:sp>
      <p:pic>
        <p:nvPicPr>
          <p:cNvPr id="14" name="voice (13)">
            <a:hlinkClick r:id="" action="ppaction://media"/>
            <a:extLst>
              <a:ext uri="{FF2B5EF4-FFF2-40B4-BE49-F238E27FC236}">
                <a16:creationId xmlns:a16="http://schemas.microsoft.com/office/drawing/2014/main" id="{ABF14410-A09C-03A5-A9D5-5B1273AEFEE9}"/>
              </a:ext>
            </a:extLst>
          </p:cNvPr>
          <p:cNvPicPr>
            <a:picLocks noChangeAspect="1"/>
          </p:cNvPicPr>
          <p:nvPr>
            <a:audioFile r:link="rId5"/>
            <p:extLst>
              <p:ext uri="{DAA4B4D4-6D71-4841-9C94-3DE7FCFB9230}">
                <p14:media xmlns:p14="http://schemas.microsoft.com/office/powerpoint/2010/main" r:embed="rId4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5451127" y="4408999"/>
            <a:ext cx="406400" cy="406400"/>
          </a:xfrm>
          <a:prstGeom prst="rect">
            <a:avLst/>
          </a:prstGeom>
        </p:spPr>
      </p:pic>
      <p:pic>
        <p:nvPicPr>
          <p:cNvPr id="16" name="voice (14)">
            <a:hlinkClick r:id="" action="ppaction://media"/>
            <a:extLst>
              <a:ext uri="{FF2B5EF4-FFF2-40B4-BE49-F238E27FC236}">
                <a16:creationId xmlns:a16="http://schemas.microsoft.com/office/drawing/2014/main" id="{056D09B7-6A0C-0BFB-D49E-4E9DE0132FE8}"/>
              </a:ext>
            </a:extLst>
          </p:cNvPr>
          <p:cNvPicPr>
            <a:picLocks noChangeAspect="1"/>
          </p:cNvPicPr>
          <p:nvPr>
            <a:audioFile r:link="rId7"/>
            <p:extLst>
              <p:ext uri="{DAA4B4D4-6D71-4841-9C94-3DE7FCFB9230}">
                <p14:media xmlns:p14="http://schemas.microsoft.com/office/powerpoint/2010/main" r:embed="rId6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6356445" y="4411232"/>
            <a:ext cx="406400" cy="406400"/>
          </a:xfrm>
          <a:prstGeom prst="rect">
            <a:avLst/>
          </a:prstGeom>
        </p:spPr>
      </p:pic>
      <p:pic>
        <p:nvPicPr>
          <p:cNvPr id="19" name="voice (15)">
            <a:hlinkClick r:id="" action="ppaction://media"/>
            <a:extLst>
              <a:ext uri="{FF2B5EF4-FFF2-40B4-BE49-F238E27FC236}">
                <a16:creationId xmlns:a16="http://schemas.microsoft.com/office/drawing/2014/main" id="{12E836B7-5E02-8D73-4A6D-BFD05406E5FA}"/>
              </a:ext>
            </a:extLst>
          </p:cNvPr>
          <p:cNvPicPr>
            <a:picLocks noChangeAspect="1"/>
          </p:cNvPicPr>
          <p:nvPr>
            <a:audioFile r:link="rId9"/>
            <p:extLst>
              <p:ext uri="{DAA4B4D4-6D71-4841-9C94-3DE7FCFB9230}">
                <p14:media xmlns:p14="http://schemas.microsoft.com/office/powerpoint/2010/main" r:embed="rId8"/>
              </p:ext>
            </p:extLst>
          </p:nvPr>
        </p:nvPicPr>
        <p:blipFill>
          <a:blip r:embed="rId20"/>
          <a:stretch>
            <a:fillRect/>
          </a:stretch>
        </p:blipFill>
        <p:spPr>
          <a:xfrm>
            <a:off x="7221070" y="4397835"/>
            <a:ext cx="406400" cy="40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10" dur="3622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6" dur="1000" fill="hold"/>
                                        <p:tgtEl>
                                          <p:spTgt spid="26"/>
                                        </p:tgtEl>
                                      </p:cBhvr>
                                      <p:by x="255000" y="25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0703125 -0.00240741 " pathEditMode="relative" rAng="0" ptsTypes="">
                                      <p:cBhvr>
                                        <p:cTn id="3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00" y="-200"/>
                                    </p:animMotion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720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9" dur="2000" fill="hold"/>
                                        <p:tgtEl>
                                          <p:spTgt spid="3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684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mph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9" dur="2000" fill="hold"/>
                                        <p:tgtEl>
                                          <p:spTgt spid="28"/>
                                        </p:tgtEl>
                                      </p:cBhvr>
                                      <p:by x="200000" y="200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3" dur="2000" fill="hold"/>
                                        <p:tgtEl>
                                          <p:spTgt spid="38"/>
                                        </p:tgtEl>
                                      </p:cBhvr>
                                      <p:by x="180000" y="18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9" dur="756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60" fill="hold" display="1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>
                <p:cTn id="61" fill="hold" display="1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6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audio>
              <p:cMediaNode vol="80000">
                <p:cTn id="6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  <p:bldLst>
      <p:bldP spid="7" grpId="0" bldLvl="0" animBg="1"/>
      <p:bldP spid="7" grpId="1" animBg="1"/>
      <p:bldP spid="17" grpId="0"/>
      <p:bldP spid="17" grpId="1"/>
      <p:bldP spid="18" grpId="0"/>
      <p:bldP spid="18" grpId="1"/>
      <p:bldP spid="21" grpId="0"/>
      <p:bldP spid="21" grpId="1"/>
      <p:bldP spid="28" grpId="0" bldLvl="0" animBg="1"/>
      <p:bldP spid="28" grpId="1" animBg="1"/>
      <p:bldP spid="28" grpId="2" bldLvl="0" animBg="1"/>
      <p:bldP spid="28" grpId="3" bldLvl="0" animBg="1"/>
      <p:bldP spid="8" grpId="0"/>
      <p:bldP spid="8" grpId="1"/>
      <p:bldP spid="9" grpId="0"/>
      <p:bldP spid="9" grpId="1"/>
      <p:bldP spid="10" grpId="0"/>
      <p:bldP spid="10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文本框 28"/>
          <p:cNvSpPr txBox="1"/>
          <p:nvPr/>
        </p:nvSpPr>
        <p:spPr>
          <a:xfrm>
            <a:off x="3813208" y="859277"/>
            <a:ext cx="326453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repeat.</a:t>
            </a:r>
          </a:p>
        </p:txBody>
      </p:sp>
      <p:sp>
        <p:nvSpPr>
          <p:cNvPr id="12" name="圆角矩形 11"/>
          <p:cNvSpPr/>
          <p:nvPr/>
        </p:nvSpPr>
        <p:spPr>
          <a:xfrm>
            <a:off x="7390544" y="3010639"/>
            <a:ext cx="2736850" cy="156908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 little,</a:t>
            </a:r>
          </a:p>
          <a:p>
            <a:pPr algn="ctr"/>
            <a:r>
              <a:rPr lang="en-US" altLang="zh-CN" sz="24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 little,</a:t>
            </a:r>
          </a:p>
          <a:p>
            <a:pPr algn="ctr"/>
            <a:r>
              <a:rPr lang="en-US" altLang="zh-CN" sz="24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three little birds.</a:t>
            </a:r>
          </a:p>
        </p:txBody>
      </p:sp>
      <p:cxnSp>
        <p:nvCxnSpPr>
          <p:cNvPr id="3" name="直接连接符 11">
            <a:extLst>
              <a:ext uri="{FF2B5EF4-FFF2-40B4-BE49-F238E27FC236}">
                <a16:creationId xmlns:a16="http://schemas.microsoft.com/office/drawing/2014/main" id="{A311753A-0546-8306-5BBF-B77B6F3805ED}"/>
              </a:ext>
            </a:extLst>
          </p:cNvPr>
          <p:cNvCxnSpPr>
            <a:cxnSpLocks/>
          </p:cNvCxnSpPr>
          <p:nvPr/>
        </p:nvCxnSpPr>
        <p:spPr>
          <a:xfrm>
            <a:off x="3813208" y="1394140"/>
            <a:ext cx="3264535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Let's chant.">
            <a:hlinkClick r:id="" action="ppaction://media"/>
            <a:extLst>
              <a:ext uri="{FF2B5EF4-FFF2-40B4-BE49-F238E27FC236}">
                <a16:creationId xmlns:a16="http://schemas.microsoft.com/office/drawing/2014/main" id="{9AE65374-5A1A-79AE-F2F2-89E1BD2A589E}"/>
              </a:ext>
            </a:extLst>
          </p:cNvPr>
          <p:cNvPicPr/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8478" end="29142.4358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660913" y="1236467"/>
            <a:ext cx="412750" cy="412750"/>
          </a:xfrm>
          <a:prstGeom prst="rect">
            <a:avLst/>
          </a:prstGeom>
        </p:spPr>
      </p:pic>
      <p:pic>
        <p:nvPicPr>
          <p:cNvPr id="6" name="图片 5" descr="地图&#10;&#10;描述已自动生成">
            <a:extLst>
              <a:ext uri="{FF2B5EF4-FFF2-40B4-BE49-F238E27FC236}">
                <a16:creationId xmlns:a16="http://schemas.microsoft.com/office/drawing/2014/main" id="{20FA6EB8-17C5-7594-B9C2-754F3797EBB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6925" y="1593032"/>
            <a:ext cx="3626839" cy="45052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416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1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784860"/>
            <a:ext cx="12192000" cy="5615305"/>
          </a:xfrm>
          <a:prstGeom prst="rect">
            <a:avLst/>
          </a:prstGeom>
          <a:solidFill>
            <a:srgbClr val="DCFE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44" b="13250"/>
          <a:stretch>
            <a:fillRect/>
          </a:stretch>
        </p:blipFill>
        <p:spPr bwMode="auto">
          <a:xfrm>
            <a:off x="0" y="2205592"/>
            <a:ext cx="12192000" cy="4195208"/>
          </a:xfrm>
          <a:custGeom>
            <a:avLst/>
            <a:gdLst>
              <a:gd name="connsiteX0" fmla="*/ 0 w 12192000"/>
              <a:gd name="connsiteY0" fmla="*/ 0 h 4195208"/>
              <a:gd name="connsiteX1" fmla="*/ 3078439 w 12192000"/>
              <a:gd name="connsiteY1" fmla="*/ 0 h 4195208"/>
              <a:gd name="connsiteX2" fmla="*/ 2305050 w 12192000"/>
              <a:gd name="connsiteY2" fmla="*/ 790575 h 4195208"/>
              <a:gd name="connsiteX3" fmla="*/ 2314575 w 12192000"/>
              <a:gd name="connsiteY3" fmla="*/ 885825 h 4195208"/>
              <a:gd name="connsiteX4" fmla="*/ 2352675 w 12192000"/>
              <a:gd name="connsiteY4" fmla="*/ 990600 h 4195208"/>
              <a:gd name="connsiteX5" fmla="*/ 2362200 w 12192000"/>
              <a:gd name="connsiteY5" fmla="*/ 1047750 h 4195208"/>
              <a:gd name="connsiteX6" fmla="*/ 2371725 w 12192000"/>
              <a:gd name="connsiteY6" fmla="*/ 1095375 h 4195208"/>
              <a:gd name="connsiteX7" fmla="*/ 2514600 w 12192000"/>
              <a:gd name="connsiteY7" fmla="*/ 1590675 h 4195208"/>
              <a:gd name="connsiteX8" fmla="*/ 2609850 w 12192000"/>
              <a:gd name="connsiteY8" fmla="*/ 1657350 h 4195208"/>
              <a:gd name="connsiteX9" fmla="*/ 2714625 w 12192000"/>
              <a:gd name="connsiteY9" fmla="*/ 1704975 h 4195208"/>
              <a:gd name="connsiteX10" fmla="*/ 2857500 w 12192000"/>
              <a:gd name="connsiteY10" fmla="*/ 1714500 h 4195208"/>
              <a:gd name="connsiteX11" fmla="*/ 2905125 w 12192000"/>
              <a:gd name="connsiteY11" fmla="*/ 1724025 h 4195208"/>
              <a:gd name="connsiteX12" fmla="*/ 4772025 w 12192000"/>
              <a:gd name="connsiteY12" fmla="*/ 1971675 h 4195208"/>
              <a:gd name="connsiteX13" fmla="*/ 4914900 w 12192000"/>
              <a:gd name="connsiteY13" fmla="*/ 2047875 h 4195208"/>
              <a:gd name="connsiteX14" fmla="*/ 5000625 w 12192000"/>
              <a:gd name="connsiteY14" fmla="*/ 2057400 h 4195208"/>
              <a:gd name="connsiteX15" fmla="*/ 5200650 w 12192000"/>
              <a:gd name="connsiteY15" fmla="*/ 2105025 h 4195208"/>
              <a:gd name="connsiteX16" fmla="*/ 5305426 w 12192000"/>
              <a:gd name="connsiteY16" fmla="*/ 2105025 h 4195208"/>
              <a:gd name="connsiteX17" fmla="*/ 6877050 w 12192000"/>
              <a:gd name="connsiteY17" fmla="*/ 2152650 h 4195208"/>
              <a:gd name="connsiteX18" fmla="*/ 6972300 w 12192000"/>
              <a:gd name="connsiteY18" fmla="*/ 2171700 h 4195208"/>
              <a:gd name="connsiteX19" fmla="*/ 7048500 w 12192000"/>
              <a:gd name="connsiteY19" fmla="*/ 2190750 h 4195208"/>
              <a:gd name="connsiteX20" fmla="*/ 7315200 w 12192000"/>
              <a:gd name="connsiteY20" fmla="*/ 2228850 h 4195208"/>
              <a:gd name="connsiteX21" fmla="*/ 7458075 w 12192000"/>
              <a:gd name="connsiteY21" fmla="*/ 2238375 h 4195208"/>
              <a:gd name="connsiteX22" fmla="*/ 8858250 w 12192000"/>
              <a:gd name="connsiteY22" fmla="*/ 2133600 h 4195208"/>
              <a:gd name="connsiteX23" fmla="*/ 9001125 w 12192000"/>
              <a:gd name="connsiteY23" fmla="*/ 2105025 h 4195208"/>
              <a:gd name="connsiteX24" fmla="*/ 9096375 w 12192000"/>
              <a:gd name="connsiteY24" fmla="*/ 2076450 h 4195208"/>
              <a:gd name="connsiteX25" fmla="*/ 9144000 w 12192000"/>
              <a:gd name="connsiteY25" fmla="*/ 2047875 h 4195208"/>
              <a:gd name="connsiteX26" fmla="*/ 9315450 w 12192000"/>
              <a:gd name="connsiteY26" fmla="*/ 1933575 h 4195208"/>
              <a:gd name="connsiteX27" fmla="*/ 9401175 w 12192000"/>
              <a:gd name="connsiteY27" fmla="*/ 1895475 h 4195208"/>
              <a:gd name="connsiteX28" fmla="*/ 9448800 w 12192000"/>
              <a:gd name="connsiteY28" fmla="*/ 1866900 h 4195208"/>
              <a:gd name="connsiteX29" fmla="*/ 9915525 w 12192000"/>
              <a:gd name="connsiteY29" fmla="*/ 1647825 h 4195208"/>
              <a:gd name="connsiteX30" fmla="*/ 9982200 w 12192000"/>
              <a:gd name="connsiteY30" fmla="*/ 1590675 h 4195208"/>
              <a:gd name="connsiteX31" fmla="*/ 10010775 w 12192000"/>
              <a:gd name="connsiteY31" fmla="*/ 1524000 h 4195208"/>
              <a:gd name="connsiteX32" fmla="*/ 10020300 w 12192000"/>
              <a:gd name="connsiteY32" fmla="*/ 1485900 h 4195208"/>
              <a:gd name="connsiteX33" fmla="*/ 10048875 w 12192000"/>
              <a:gd name="connsiteY33" fmla="*/ 1428750 h 4195208"/>
              <a:gd name="connsiteX34" fmla="*/ 10096500 w 12192000"/>
              <a:gd name="connsiteY34" fmla="*/ 1323975 h 4195208"/>
              <a:gd name="connsiteX35" fmla="*/ 10106025 w 12192000"/>
              <a:gd name="connsiteY35" fmla="*/ 1276350 h 4195208"/>
              <a:gd name="connsiteX36" fmla="*/ 10125075 w 12192000"/>
              <a:gd name="connsiteY36" fmla="*/ 1228725 h 4195208"/>
              <a:gd name="connsiteX37" fmla="*/ 10144125 w 12192000"/>
              <a:gd name="connsiteY37" fmla="*/ 1171575 h 4195208"/>
              <a:gd name="connsiteX38" fmla="*/ 10248900 w 12192000"/>
              <a:gd name="connsiteY38" fmla="*/ 657225 h 4195208"/>
              <a:gd name="connsiteX39" fmla="*/ 10191750 w 12192000"/>
              <a:gd name="connsiteY39" fmla="*/ 571500 h 4195208"/>
              <a:gd name="connsiteX40" fmla="*/ 10096500 w 12192000"/>
              <a:gd name="connsiteY40" fmla="*/ 495300 h 4195208"/>
              <a:gd name="connsiteX41" fmla="*/ 10067925 w 12192000"/>
              <a:gd name="connsiteY41" fmla="*/ 466725 h 4195208"/>
              <a:gd name="connsiteX42" fmla="*/ 10020300 w 12192000"/>
              <a:gd name="connsiteY42" fmla="*/ 428625 h 4195208"/>
              <a:gd name="connsiteX43" fmla="*/ 9934575 w 12192000"/>
              <a:gd name="connsiteY43" fmla="*/ 381000 h 4195208"/>
              <a:gd name="connsiteX44" fmla="*/ 8417379 w 12192000"/>
              <a:gd name="connsiteY44" fmla="*/ 0 h 4195208"/>
              <a:gd name="connsiteX45" fmla="*/ 12192000 w 12192000"/>
              <a:gd name="connsiteY45" fmla="*/ 0 h 4195208"/>
              <a:gd name="connsiteX46" fmla="*/ 12192000 w 12192000"/>
              <a:gd name="connsiteY46" fmla="*/ 4195208 h 4195208"/>
              <a:gd name="connsiteX47" fmla="*/ 0 w 12192000"/>
              <a:gd name="connsiteY47" fmla="*/ 4195208 h 4195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2192000" h="4195208">
                <a:moveTo>
                  <a:pt x="0" y="0"/>
                </a:moveTo>
                <a:lnTo>
                  <a:pt x="3078439" y="0"/>
                </a:lnTo>
                <a:lnTo>
                  <a:pt x="2305050" y="790575"/>
                </a:lnTo>
                <a:cubicBezTo>
                  <a:pt x="2308225" y="822325"/>
                  <a:pt x="2308695" y="854463"/>
                  <a:pt x="2314575" y="885825"/>
                </a:cubicBezTo>
                <a:cubicBezTo>
                  <a:pt x="2318891" y="908843"/>
                  <a:pt x="2343317" y="967204"/>
                  <a:pt x="2352675" y="990600"/>
                </a:cubicBezTo>
                <a:cubicBezTo>
                  <a:pt x="2355850" y="1009650"/>
                  <a:pt x="2358745" y="1028749"/>
                  <a:pt x="2362200" y="1047750"/>
                </a:cubicBezTo>
                <a:cubicBezTo>
                  <a:pt x="2365096" y="1063678"/>
                  <a:pt x="2371725" y="1095375"/>
                  <a:pt x="2371725" y="1095375"/>
                </a:cubicBezTo>
                <a:lnTo>
                  <a:pt x="2514600" y="1590675"/>
                </a:lnTo>
                <a:cubicBezTo>
                  <a:pt x="2546350" y="1612900"/>
                  <a:pt x="2577603" y="1635852"/>
                  <a:pt x="2609850" y="1657350"/>
                </a:cubicBezTo>
                <a:cubicBezTo>
                  <a:pt x="2641393" y="1678379"/>
                  <a:pt x="2676032" y="1699462"/>
                  <a:pt x="2714625" y="1704975"/>
                </a:cubicBezTo>
                <a:cubicBezTo>
                  <a:pt x="2761876" y="1711725"/>
                  <a:pt x="2809875" y="1711325"/>
                  <a:pt x="2857500" y="1714500"/>
                </a:cubicBezTo>
                <a:lnTo>
                  <a:pt x="2905125" y="1724025"/>
                </a:lnTo>
                <a:lnTo>
                  <a:pt x="4772025" y="1971675"/>
                </a:lnTo>
                <a:cubicBezTo>
                  <a:pt x="4796433" y="1986320"/>
                  <a:pt x="4872380" y="2038764"/>
                  <a:pt x="4914900" y="2047875"/>
                </a:cubicBezTo>
                <a:cubicBezTo>
                  <a:pt x="4943013" y="2053899"/>
                  <a:pt x="4972051" y="2054225"/>
                  <a:pt x="5000625" y="2057400"/>
                </a:cubicBezTo>
                <a:cubicBezTo>
                  <a:pt x="5074096" y="2079441"/>
                  <a:pt x="5122996" y="2097966"/>
                  <a:pt x="5200650" y="2105025"/>
                </a:cubicBezTo>
                <a:cubicBezTo>
                  <a:pt x="5235433" y="2108187"/>
                  <a:pt x="5270500" y="2105025"/>
                  <a:pt x="5305426" y="2105025"/>
                </a:cubicBezTo>
                <a:lnTo>
                  <a:pt x="6877050" y="2152650"/>
                </a:lnTo>
                <a:cubicBezTo>
                  <a:pt x="6908800" y="2159000"/>
                  <a:pt x="6940692" y="2164676"/>
                  <a:pt x="6972300" y="2171700"/>
                </a:cubicBezTo>
                <a:cubicBezTo>
                  <a:pt x="6997858" y="2177380"/>
                  <a:pt x="7022789" y="2185806"/>
                  <a:pt x="7048500" y="2190750"/>
                </a:cubicBezTo>
                <a:cubicBezTo>
                  <a:pt x="7247355" y="2228991"/>
                  <a:pt x="7164540" y="2211125"/>
                  <a:pt x="7315200" y="2228850"/>
                </a:cubicBezTo>
                <a:cubicBezTo>
                  <a:pt x="7426695" y="2241967"/>
                  <a:pt x="7337164" y="2238375"/>
                  <a:pt x="7458075" y="2238375"/>
                </a:cubicBezTo>
                <a:lnTo>
                  <a:pt x="8858250" y="2133600"/>
                </a:lnTo>
                <a:cubicBezTo>
                  <a:pt x="8905875" y="2124075"/>
                  <a:pt x="8955049" y="2120384"/>
                  <a:pt x="9001125" y="2105025"/>
                </a:cubicBezTo>
                <a:cubicBezTo>
                  <a:pt x="9070694" y="2081835"/>
                  <a:pt x="9038794" y="2090845"/>
                  <a:pt x="9096375" y="2076450"/>
                </a:cubicBezTo>
                <a:cubicBezTo>
                  <a:pt x="9112250" y="2066925"/>
                  <a:pt x="9129387" y="2059241"/>
                  <a:pt x="9144000" y="2047875"/>
                </a:cubicBezTo>
                <a:cubicBezTo>
                  <a:pt x="9227458" y="1982963"/>
                  <a:pt x="9140403" y="1991924"/>
                  <a:pt x="9315450" y="1933575"/>
                </a:cubicBezTo>
                <a:cubicBezTo>
                  <a:pt x="9357550" y="1919542"/>
                  <a:pt x="9349216" y="1923817"/>
                  <a:pt x="9401175" y="1895475"/>
                </a:cubicBezTo>
                <a:cubicBezTo>
                  <a:pt x="9417428" y="1886610"/>
                  <a:pt x="9448800" y="1866900"/>
                  <a:pt x="9448800" y="1866900"/>
                </a:cubicBezTo>
                <a:lnTo>
                  <a:pt x="9915525" y="1647825"/>
                </a:lnTo>
                <a:cubicBezTo>
                  <a:pt x="9937750" y="1628775"/>
                  <a:pt x="9962618" y="1612433"/>
                  <a:pt x="9982200" y="1590675"/>
                </a:cubicBezTo>
                <a:cubicBezTo>
                  <a:pt x="9992833" y="1578861"/>
                  <a:pt x="10005887" y="1541108"/>
                  <a:pt x="10010775" y="1524000"/>
                </a:cubicBezTo>
                <a:cubicBezTo>
                  <a:pt x="10014371" y="1511413"/>
                  <a:pt x="10015438" y="1498055"/>
                  <a:pt x="10020300" y="1485900"/>
                </a:cubicBezTo>
                <a:cubicBezTo>
                  <a:pt x="10028210" y="1466125"/>
                  <a:pt x="10039350" y="1447800"/>
                  <a:pt x="10048875" y="1428750"/>
                </a:cubicBezTo>
                <a:cubicBezTo>
                  <a:pt x="10071213" y="1317061"/>
                  <a:pt x="10037650" y="1453446"/>
                  <a:pt x="10096500" y="1323975"/>
                </a:cubicBezTo>
                <a:cubicBezTo>
                  <a:pt x="10103199" y="1309237"/>
                  <a:pt x="10101373" y="1291857"/>
                  <a:pt x="10106025" y="1276350"/>
                </a:cubicBezTo>
                <a:cubicBezTo>
                  <a:pt x="10110938" y="1259973"/>
                  <a:pt x="10119232" y="1244793"/>
                  <a:pt x="10125075" y="1228725"/>
                </a:cubicBezTo>
                <a:cubicBezTo>
                  <a:pt x="10131937" y="1209854"/>
                  <a:pt x="10144125" y="1171575"/>
                  <a:pt x="10144125" y="1171575"/>
                </a:cubicBezTo>
                <a:lnTo>
                  <a:pt x="10248900" y="657225"/>
                </a:lnTo>
                <a:cubicBezTo>
                  <a:pt x="10229850" y="628650"/>
                  <a:pt x="10214100" y="597575"/>
                  <a:pt x="10191750" y="571500"/>
                </a:cubicBezTo>
                <a:cubicBezTo>
                  <a:pt x="10165757" y="541174"/>
                  <a:pt x="10126685" y="521173"/>
                  <a:pt x="10096500" y="495300"/>
                </a:cubicBezTo>
                <a:cubicBezTo>
                  <a:pt x="10086273" y="486534"/>
                  <a:pt x="10078062" y="475595"/>
                  <a:pt x="10067925" y="466725"/>
                </a:cubicBezTo>
                <a:cubicBezTo>
                  <a:pt x="10052625" y="453338"/>
                  <a:pt x="10037401" y="439619"/>
                  <a:pt x="10020300" y="428625"/>
                </a:cubicBezTo>
                <a:cubicBezTo>
                  <a:pt x="9992803" y="410948"/>
                  <a:pt x="9934575" y="381000"/>
                  <a:pt x="9934575" y="381000"/>
                </a:cubicBezTo>
                <a:lnTo>
                  <a:pt x="8417379" y="0"/>
                </a:lnTo>
                <a:lnTo>
                  <a:pt x="12192000" y="0"/>
                </a:lnTo>
                <a:lnTo>
                  <a:pt x="12192000" y="4195208"/>
                </a:lnTo>
                <a:lnTo>
                  <a:pt x="0" y="419520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96485"/>
            <a:ext cx="12192000" cy="1503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文本框 18"/>
          <p:cNvSpPr txBox="1"/>
          <p:nvPr/>
        </p:nvSpPr>
        <p:spPr>
          <a:xfrm>
            <a:off x="3679039" y="799365"/>
            <a:ext cx="37875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</a:t>
            </a:r>
          </a:p>
        </p:txBody>
      </p:sp>
      <p:pic>
        <p:nvPicPr>
          <p:cNvPr id="20" name="Let's chant.">
            <a:hlinkClick r:id="" action="ppaction://media"/>
          </p:cNvPr>
          <p:cNvPicPr/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2350" end="25087.4358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1307782" y="2606438"/>
            <a:ext cx="412750" cy="412750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8"/>
          <a:srcRect l="1130"/>
          <a:stretch>
            <a:fillRect/>
          </a:stretch>
        </p:blipFill>
        <p:spPr>
          <a:xfrm>
            <a:off x="8322310" y="3906520"/>
            <a:ext cx="2889250" cy="2366645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5533689" y="1893072"/>
            <a:ext cx="6527165" cy="919741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numbers do you hear? </a:t>
            </a:r>
          </a:p>
          <a:p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I hear </a:t>
            </a:r>
            <a:r>
              <a:rPr lang="en-US" altLang="zh-CN" sz="2400" b="1" u="sng" dirty="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           </a:t>
            </a:r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, </a:t>
            </a:r>
            <a:r>
              <a:rPr lang="en-US" altLang="zh-CN" sz="2400" b="1" u="sng" dirty="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          </a:t>
            </a:r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 and </a:t>
            </a:r>
            <a:r>
              <a:rPr lang="en-US" altLang="zh-CN" sz="2400" b="1" u="sng" dirty="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           </a:t>
            </a:r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  <a:sym typeface="+mn-ea"/>
              </a:rPr>
              <a:t>. </a:t>
            </a:r>
            <a:endParaRPr lang="en-US" altLang="zh-CN" sz="2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541961" y="2269826"/>
            <a:ext cx="8826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four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7530207" y="2269825"/>
            <a:ext cx="71564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five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8974289" y="2256388"/>
            <a:ext cx="715646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six</a:t>
            </a:r>
          </a:p>
        </p:txBody>
      </p:sp>
      <p:pic>
        <p:nvPicPr>
          <p:cNvPr id="16" name="图片 15" descr="1749432956057_副本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23469" y="1495760"/>
            <a:ext cx="5311140" cy="2468880"/>
          </a:xfrm>
          <a:prstGeom prst="rect">
            <a:avLst/>
          </a:prstGeom>
        </p:spPr>
      </p:pic>
      <p:cxnSp>
        <p:nvCxnSpPr>
          <p:cNvPr id="5" name="直接连接符 11">
            <a:extLst>
              <a:ext uri="{FF2B5EF4-FFF2-40B4-BE49-F238E27FC236}">
                <a16:creationId xmlns:a16="http://schemas.microsoft.com/office/drawing/2014/main" id="{18CDEEC9-3DAF-85D6-4B68-49572C703F44}"/>
              </a:ext>
            </a:extLst>
          </p:cNvPr>
          <p:cNvCxnSpPr>
            <a:cxnSpLocks/>
          </p:cNvCxnSpPr>
          <p:nvPr/>
        </p:nvCxnSpPr>
        <p:spPr>
          <a:xfrm>
            <a:off x="3749082" y="1375176"/>
            <a:ext cx="367552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10" dur="4345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9" fill="hold" display="1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  <p:bldLst>
      <p:bldP spid="7" grpId="0" bldLvl="0" animBg="1"/>
      <p:bldP spid="7" grpId="1" animBg="1"/>
      <p:bldP spid="17" grpId="0"/>
      <p:bldP spid="17" grpId="1"/>
      <p:bldP spid="18" grpId="0"/>
      <p:bldP spid="18" grpId="1"/>
      <p:bldP spid="21" grpId="0"/>
      <p:bldP spid="21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834390"/>
            <a:ext cx="12192000" cy="5566410"/>
          </a:xfrm>
          <a:prstGeom prst="rect">
            <a:avLst/>
          </a:prstGeom>
          <a:solidFill>
            <a:srgbClr val="DCFE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44" b="13250"/>
          <a:stretch>
            <a:fillRect/>
          </a:stretch>
        </p:blipFill>
        <p:spPr bwMode="auto">
          <a:xfrm>
            <a:off x="0" y="2205592"/>
            <a:ext cx="12192000" cy="4195208"/>
          </a:xfrm>
          <a:custGeom>
            <a:avLst/>
            <a:gdLst>
              <a:gd name="connsiteX0" fmla="*/ 0 w 12192000"/>
              <a:gd name="connsiteY0" fmla="*/ 0 h 4195208"/>
              <a:gd name="connsiteX1" fmla="*/ 3078439 w 12192000"/>
              <a:gd name="connsiteY1" fmla="*/ 0 h 4195208"/>
              <a:gd name="connsiteX2" fmla="*/ 2305050 w 12192000"/>
              <a:gd name="connsiteY2" fmla="*/ 790575 h 4195208"/>
              <a:gd name="connsiteX3" fmla="*/ 2314575 w 12192000"/>
              <a:gd name="connsiteY3" fmla="*/ 885825 h 4195208"/>
              <a:gd name="connsiteX4" fmla="*/ 2352675 w 12192000"/>
              <a:gd name="connsiteY4" fmla="*/ 990600 h 4195208"/>
              <a:gd name="connsiteX5" fmla="*/ 2362200 w 12192000"/>
              <a:gd name="connsiteY5" fmla="*/ 1047750 h 4195208"/>
              <a:gd name="connsiteX6" fmla="*/ 2371725 w 12192000"/>
              <a:gd name="connsiteY6" fmla="*/ 1095375 h 4195208"/>
              <a:gd name="connsiteX7" fmla="*/ 2514600 w 12192000"/>
              <a:gd name="connsiteY7" fmla="*/ 1590675 h 4195208"/>
              <a:gd name="connsiteX8" fmla="*/ 2609850 w 12192000"/>
              <a:gd name="connsiteY8" fmla="*/ 1657350 h 4195208"/>
              <a:gd name="connsiteX9" fmla="*/ 2714625 w 12192000"/>
              <a:gd name="connsiteY9" fmla="*/ 1704975 h 4195208"/>
              <a:gd name="connsiteX10" fmla="*/ 2857500 w 12192000"/>
              <a:gd name="connsiteY10" fmla="*/ 1714500 h 4195208"/>
              <a:gd name="connsiteX11" fmla="*/ 2905125 w 12192000"/>
              <a:gd name="connsiteY11" fmla="*/ 1724025 h 4195208"/>
              <a:gd name="connsiteX12" fmla="*/ 4772025 w 12192000"/>
              <a:gd name="connsiteY12" fmla="*/ 1971675 h 4195208"/>
              <a:gd name="connsiteX13" fmla="*/ 4914900 w 12192000"/>
              <a:gd name="connsiteY13" fmla="*/ 2047875 h 4195208"/>
              <a:gd name="connsiteX14" fmla="*/ 5000625 w 12192000"/>
              <a:gd name="connsiteY14" fmla="*/ 2057400 h 4195208"/>
              <a:gd name="connsiteX15" fmla="*/ 5200650 w 12192000"/>
              <a:gd name="connsiteY15" fmla="*/ 2105025 h 4195208"/>
              <a:gd name="connsiteX16" fmla="*/ 5305426 w 12192000"/>
              <a:gd name="connsiteY16" fmla="*/ 2105025 h 4195208"/>
              <a:gd name="connsiteX17" fmla="*/ 6877050 w 12192000"/>
              <a:gd name="connsiteY17" fmla="*/ 2152650 h 4195208"/>
              <a:gd name="connsiteX18" fmla="*/ 6972300 w 12192000"/>
              <a:gd name="connsiteY18" fmla="*/ 2171700 h 4195208"/>
              <a:gd name="connsiteX19" fmla="*/ 7048500 w 12192000"/>
              <a:gd name="connsiteY19" fmla="*/ 2190750 h 4195208"/>
              <a:gd name="connsiteX20" fmla="*/ 7315200 w 12192000"/>
              <a:gd name="connsiteY20" fmla="*/ 2228850 h 4195208"/>
              <a:gd name="connsiteX21" fmla="*/ 7458075 w 12192000"/>
              <a:gd name="connsiteY21" fmla="*/ 2238375 h 4195208"/>
              <a:gd name="connsiteX22" fmla="*/ 8858250 w 12192000"/>
              <a:gd name="connsiteY22" fmla="*/ 2133600 h 4195208"/>
              <a:gd name="connsiteX23" fmla="*/ 9001125 w 12192000"/>
              <a:gd name="connsiteY23" fmla="*/ 2105025 h 4195208"/>
              <a:gd name="connsiteX24" fmla="*/ 9096375 w 12192000"/>
              <a:gd name="connsiteY24" fmla="*/ 2076450 h 4195208"/>
              <a:gd name="connsiteX25" fmla="*/ 9144000 w 12192000"/>
              <a:gd name="connsiteY25" fmla="*/ 2047875 h 4195208"/>
              <a:gd name="connsiteX26" fmla="*/ 9315450 w 12192000"/>
              <a:gd name="connsiteY26" fmla="*/ 1933575 h 4195208"/>
              <a:gd name="connsiteX27" fmla="*/ 9401175 w 12192000"/>
              <a:gd name="connsiteY27" fmla="*/ 1895475 h 4195208"/>
              <a:gd name="connsiteX28" fmla="*/ 9448800 w 12192000"/>
              <a:gd name="connsiteY28" fmla="*/ 1866900 h 4195208"/>
              <a:gd name="connsiteX29" fmla="*/ 9915525 w 12192000"/>
              <a:gd name="connsiteY29" fmla="*/ 1647825 h 4195208"/>
              <a:gd name="connsiteX30" fmla="*/ 9982200 w 12192000"/>
              <a:gd name="connsiteY30" fmla="*/ 1590675 h 4195208"/>
              <a:gd name="connsiteX31" fmla="*/ 10010775 w 12192000"/>
              <a:gd name="connsiteY31" fmla="*/ 1524000 h 4195208"/>
              <a:gd name="connsiteX32" fmla="*/ 10020300 w 12192000"/>
              <a:gd name="connsiteY32" fmla="*/ 1485900 h 4195208"/>
              <a:gd name="connsiteX33" fmla="*/ 10048875 w 12192000"/>
              <a:gd name="connsiteY33" fmla="*/ 1428750 h 4195208"/>
              <a:gd name="connsiteX34" fmla="*/ 10096500 w 12192000"/>
              <a:gd name="connsiteY34" fmla="*/ 1323975 h 4195208"/>
              <a:gd name="connsiteX35" fmla="*/ 10106025 w 12192000"/>
              <a:gd name="connsiteY35" fmla="*/ 1276350 h 4195208"/>
              <a:gd name="connsiteX36" fmla="*/ 10125075 w 12192000"/>
              <a:gd name="connsiteY36" fmla="*/ 1228725 h 4195208"/>
              <a:gd name="connsiteX37" fmla="*/ 10144125 w 12192000"/>
              <a:gd name="connsiteY37" fmla="*/ 1171575 h 4195208"/>
              <a:gd name="connsiteX38" fmla="*/ 10248900 w 12192000"/>
              <a:gd name="connsiteY38" fmla="*/ 657225 h 4195208"/>
              <a:gd name="connsiteX39" fmla="*/ 10191750 w 12192000"/>
              <a:gd name="connsiteY39" fmla="*/ 571500 h 4195208"/>
              <a:gd name="connsiteX40" fmla="*/ 10096500 w 12192000"/>
              <a:gd name="connsiteY40" fmla="*/ 495300 h 4195208"/>
              <a:gd name="connsiteX41" fmla="*/ 10067925 w 12192000"/>
              <a:gd name="connsiteY41" fmla="*/ 466725 h 4195208"/>
              <a:gd name="connsiteX42" fmla="*/ 10020300 w 12192000"/>
              <a:gd name="connsiteY42" fmla="*/ 428625 h 4195208"/>
              <a:gd name="connsiteX43" fmla="*/ 9934575 w 12192000"/>
              <a:gd name="connsiteY43" fmla="*/ 381000 h 4195208"/>
              <a:gd name="connsiteX44" fmla="*/ 8417379 w 12192000"/>
              <a:gd name="connsiteY44" fmla="*/ 0 h 4195208"/>
              <a:gd name="connsiteX45" fmla="*/ 12192000 w 12192000"/>
              <a:gd name="connsiteY45" fmla="*/ 0 h 4195208"/>
              <a:gd name="connsiteX46" fmla="*/ 12192000 w 12192000"/>
              <a:gd name="connsiteY46" fmla="*/ 4195208 h 4195208"/>
              <a:gd name="connsiteX47" fmla="*/ 0 w 12192000"/>
              <a:gd name="connsiteY47" fmla="*/ 4195208 h 4195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2192000" h="4195208">
                <a:moveTo>
                  <a:pt x="0" y="0"/>
                </a:moveTo>
                <a:lnTo>
                  <a:pt x="3078439" y="0"/>
                </a:lnTo>
                <a:lnTo>
                  <a:pt x="2305050" y="790575"/>
                </a:lnTo>
                <a:cubicBezTo>
                  <a:pt x="2308225" y="822325"/>
                  <a:pt x="2308695" y="854463"/>
                  <a:pt x="2314575" y="885825"/>
                </a:cubicBezTo>
                <a:cubicBezTo>
                  <a:pt x="2318891" y="908843"/>
                  <a:pt x="2343317" y="967204"/>
                  <a:pt x="2352675" y="990600"/>
                </a:cubicBezTo>
                <a:cubicBezTo>
                  <a:pt x="2355850" y="1009650"/>
                  <a:pt x="2358745" y="1028749"/>
                  <a:pt x="2362200" y="1047750"/>
                </a:cubicBezTo>
                <a:cubicBezTo>
                  <a:pt x="2365096" y="1063678"/>
                  <a:pt x="2371725" y="1095375"/>
                  <a:pt x="2371725" y="1095375"/>
                </a:cubicBezTo>
                <a:lnTo>
                  <a:pt x="2514600" y="1590675"/>
                </a:lnTo>
                <a:cubicBezTo>
                  <a:pt x="2546350" y="1612900"/>
                  <a:pt x="2577603" y="1635852"/>
                  <a:pt x="2609850" y="1657350"/>
                </a:cubicBezTo>
                <a:cubicBezTo>
                  <a:pt x="2641393" y="1678379"/>
                  <a:pt x="2676032" y="1699462"/>
                  <a:pt x="2714625" y="1704975"/>
                </a:cubicBezTo>
                <a:cubicBezTo>
                  <a:pt x="2761876" y="1711725"/>
                  <a:pt x="2809875" y="1711325"/>
                  <a:pt x="2857500" y="1714500"/>
                </a:cubicBezTo>
                <a:lnTo>
                  <a:pt x="2905125" y="1724025"/>
                </a:lnTo>
                <a:lnTo>
                  <a:pt x="4772025" y="1971675"/>
                </a:lnTo>
                <a:cubicBezTo>
                  <a:pt x="4796433" y="1986320"/>
                  <a:pt x="4872380" y="2038764"/>
                  <a:pt x="4914900" y="2047875"/>
                </a:cubicBezTo>
                <a:cubicBezTo>
                  <a:pt x="4943013" y="2053899"/>
                  <a:pt x="4972051" y="2054225"/>
                  <a:pt x="5000625" y="2057400"/>
                </a:cubicBezTo>
                <a:cubicBezTo>
                  <a:pt x="5074096" y="2079441"/>
                  <a:pt x="5122996" y="2097966"/>
                  <a:pt x="5200650" y="2105025"/>
                </a:cubicBezTo>
                <a:cubicBezTo>
                  <a:pt x="5235433" y="2108187"/>
                  <a:pt x="5270500" y="2105025"/>
                  <a:pt x="5305426" y="2105025"/>
                </a:cubicBezTo>
                <a:lnTo>
                  <a:pt x="6877050" y="2152650"/>
                </a:lnTo>
                <a:cubicBezTo>
                  <a:pt x="6908800" y="2159000"/>
                  <a:pt x="6940692" y="2164676"/>
                  <a:pt x="6972300" y="2171700"/>
                </a:cubicBezTo>
                <a:cubicBezTo>
                  <a:pt x="6997858" y="2177380"/>
                  <a:pt x="7022789" y="2185806"/>
                  <a:pt x="7048500" y="2190750"/>
                </a:cubicBezTo>
                <a:cubicBezTo>
                  <a:pt x="7247355" y="2228991"/>
                  <a:pt x="7164540" y="2211125"/>
                  <a:pt x="7315200" y="2228850"/>
                </a:cubicBezTo>
                <a:cubicBezTo>
                  <a:pt x="7426695" y="2241967"/>
                  <a:pt x="7337164" y="2238375"/>
                  <a:pt x="7458075" y="2238375"/>
                </a:cubicBezTo>
                <a:lnTo>
                  <a:pt x="8858250" y="2133600"/>
                </a:lnTo>
                <a:cubicBezTo>
                  <a:pt x="8905875" y="2124075"/>
                  <a:pt x="8955049" y="2120384"/>
                  <a:pt x="9001125" y="2105025"/>
                </a:cubicBezTo>
                <a:cubicBezTo>
                  <a:pt x="9070694" y="2081835"/>
                  <a:pt x="9038794" y="2090845"/>
                  <a:pt x="9096375" y="2076450"/>
                </a:cubicBezTo>
                <a:cubicBezTo>
                  <a:pt x="9112250" y="2066925"/>
                  <a:pt x="9129387" y="2059241"/>
                  <a:pt x="9144000" y="2047875"/>
                </a:cubicBezTo>
                <a:cubicBezTo>
                  <a:pt x="9227458" y="1982963"/>
                  <a:pt x="9140403" y="1991924"/>
                  <a:pt x="9315450" y="1933575"/>
                </a:cubicBezTo>
                <a:cubicBezTo>
                  <a:pt x="9357550" y="1919542"/>
                  <a:pt x="9349216" y="1923817"/>
                  <a:pt x="9401175" y="1895475"/>
                </a:cubicBezTo>
                <a:cubicBezTo>
                  <a:pt x="9417428" y="1886610"/>
                  <a:pt x="9448800" y="1866900"/>
                  <a:pt x="9448800" y="1866900"/>
                </a:cubicBezTo>
                <a:lnTo>
                  <a:pt x="9915525" y="1647825"/>
                </a:lnTo>
                <a:cubicBezTo>
                  <a:pt x="9937750" y="1628775"/>
                  <a:pt x="9962618" y="1612433"/>
                  <a:pt x="9982200" y="1590675"/>
                </a:cubicBezTo>
                <a:cubicBezTo>
                  <a:pt x="9992833" y="1578861"/>
                  <a:pt x="10005887" y="1541108"/>
                  <a:pt x="10010775" y="1524000"/>
                </a:cubicBezTo>
                <a:cubicBezTo>
                  <a:pt x="10014371" y="1511413"/>
                  <a:pt x="10015438" y="1498055"/>
                  <a:pt x="10020300" y="1485900"/>
                </a:cubicBezTo>
                <a:cubicBezTo>
                  <a:pt x="10028210" y="1466125"/>
                  <a:pt x="10039350" y="1447800"/>
                  <a:pt x="10048875" y="1428750"/>
                </a:cubicBezTo>
                <a:cubicBezTo>
                  <a:pt x="10071213" y="1317061"/>
                  <a:pt x="10037650" y="1453446"/>
                  <a:pt x="10096500" y="1323975"/>
                </a:cubicBezTo>
                <a:cubicBezTo>
                  <a:pt x="10103199" y="1309237"/>
                  <a:pt x="10101373" y="1291857"/>
                  <a:pt x="10106025" y="1276350"/>
                </a:cubicBezTo>
                <a:cubicBezTo>
                  <a:pt x="10110938" y="1259973"/>
                  <a:pt x="10119232" y="1244793"/>
                  <a:pt x="10125075" y="1228725"/>
                </a:cubicBezTo>
                <a:cubicBezTo>
                  <a:pt x="10131937" y="1209854"/>
                  <a:pt x="10144125" y="1171575"/>
                  <a:pt x="10144125" y="1171575"/>
                </a:cubicBezTo>
                <a:lnTo>
                  <a:pt x="10248900" y="657225"/>
                </a:lnTo>
                <a:cubicBezTo>
                  <a:pt x="10229850" y="628650"/>
                  <a:pt x="10214100" y="597575"/>
                  <a:pt x="10191750" y="571500"/>
                </a:cubicBezTo>
                <a:cubicBezTo>
                  <a:pt x="10165757" y="541174"/>
                  <a:pt x="10126685" y="521173"/>
                  <a:pt x="10096500" y="495300"/>
                </a:cubicBezTo>
                <a:cubicBezTo>
                  <a:pt x="10086273" y="486534"/>
                  <a:pt x="10078062" y="475595"/>
                  <a:pt x="10067925" y="466725"/>
                </a:cubicBezTo>
                <a:cubicBezTo>
                  <a:pt x="10052625" y="453338"/>
                  <a:pt x="10037401" y="439619"/>
                  <a:pt x="10020300" y="428625"/>
                </a:cubicBezTo>
                <a:cubicBezTo>
                  <a:pt x="9992803" y="410948"/>
                  <a:pt x="9934575" y="381000"/>
                  <a:pt x="9934575" y="381000"/>
                </a:cubicBezTo>
                <a:lnTo>
                  <a:pt x="8417379" y="0"/>
                </a:lnTo>
                <a:lnTo>
                  <a:pt x="12192000" y="0"/>
                </a:lnTo>
                <a:lnTo>
                  <a:pt x="12192000" y="4195208"/>
                </a:lnTo>
                <a:lnTo>
                  <a:pt x="0" y="419520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95850"/>
            <a:ext cx="12192000" cy="150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4959" b="91736" l="8372" r="90000">
                        <a14:foregroundMark x1="56977" y1="37741" x2="53953" y2="37466"/>
                        <a14:foregroundMark x1="43721" y1="28375" x2="40930" y2="29477"/>
                        <a14:foregroundMark x1="28837" y1="54821" x2="23953" y2="54821"/>
                        <a14:foregroundMark x1="16047" y1="45730" x2="11860" y2="47658"/>
                        <a14:foregroundMark x1="60000" y1="62810" x2="54884" y2="67218"/>
                        <a14:foregroundMark x1="61395" y1="59780" x2="60000" y2="62810"/>
                        <a14:foregroundMark x1="67442" y1="21763" x2="58837" y2="30028"/>
                        <a14:foregroundMark x1="69070" y1="19559" x2="55349" y2="21212"/>
                        <a14:foregroundMark x1="53061" y1="12083" x2="50465" y2="11570"/>
                        <a14:foregroundMark x1="49535" y1="6612" x2="52093" y2="10468"/>
                        <a14:foregroundMark x1="55035" y1="14450" x2="53023" y2="15978"/>
                        <a14:foregroundMark x1="72965" y1="15579" x2="73256" y2="15702"/>
                        <a14:foregroundMark x1="70000" y1="21763" x2="64651" y2="29201"/>
                        <a14:foregroundMark x1="70465" y1="87052" x2="58140" y2="91736"/>
                        <a14:foregroundMark x1="83256" y1="73003" x2="81163" y2="74105"/>
                        <a14:foregroundMark x1="8372" y1="37466" x2="10698" y2="43526"/>
                        <a14:foregroundMark x1="9888" y1="51941" x2="10233" y2="53168"/>
                        <a14:foregroundMark x1="59070" y1="8815" x2="54884" y2="12121"/>
                        <a14:foregroundMark x1="51628" y1="7163" x2="53023" y2="8815"/>
                        <a14:foregroundMark x1="62326" y1="18457" x2="59302" y2="17355"/>
                        <a14:foregroundMark x1="63721" y1="16253" x2="54419" y2="17080"/>
                        <a14:backgroundMark x1="6512" y1="48760" x2="6279" y2="51515"/>
                        <a14:backgroundMark x1="71395" y1="14876" x2="63721" y2="13774"/>
                        <a14:backgroundMark x1="73023" y1="15702" x2="68605" y2="14601"/>
                        <a14:backgroundMark x1="62093" y1="9917" x2="59705" y2="9556"/>
                        <a14:backgroundMark x1="52093" y1="5234" x2="52093" y2="523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537575" y="4013835"/>
            <a:ext cx="2828290" cy="2386965"/>
          </a:xfrm>
          <a:prstGeom prst="rect">
            <a:avLst/>
          </a:prstGeom>
        </p:spPr>
      </p:pic>
      <p:pic>
        <p:nvPicPr>
          <p:cNvPr id="5" name="鸟叫声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454749" y="1217295"/>
            <a:ext cx="412750" cy="412750"/>
          </a:xfrm>
          <a:prstGeom prst="rect">
            <a:avLst/>
          </a:prstGeom>
        </p:spPr>
      </p:pic>
      <p:pic>
        <p:nvPicPr>
          <p:cNvPr id="13" name="图片 12" descr="1749432956057_副本"/>
          <p:cNvPicPr>
            <a:picLocks noChangeAspect="1"/>
          </p:cNvPicPr>
          <p:nvPr/>
        </p:nvPicPr>
        <p:blipFill>
          <a:blip r:embed="rId12"/>
          <a:srcRect l="61872" t="54887"/>
          <a:stretch>
            <a:fillRect/>
          </a:stretch>
        </p:blipFill>
        <p:spPr>
          <a:xfrm>
            <a:off x="4305300" y="2461260"/>
            <a:ext cx="2025015" cy="1113790"/>
          </a:xfrm>
          <a:prstGeom prst="rect">
            <a:avLst/>
          </a:prstGeom>
        </p:spPr>
      </p:pic>
      <p:pic>
        <p:nvPicPr>
          <p:cNvPr id="32" name="图片 31" descr="1749432966805_副本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-2795270" y="1863725"/>
            <a:ext cx="770890" cy="597535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:a16="http://schemas.microsoft.com/office/drawing/2014/main" id="{36E1969C-F2D1-0197-980F-4170E10B08F4}"/>
              </a:ext>
            </a:extLst>
          </p:cNvPr>
          <p:cNvSpPr txBox="1"/>
          <p:nvPr/>
        </p:nvSpPr>
        <p:spPr>
          <a:xfrm>
            <a:off x="3679039" y="799365"/>
            <a:ext cx="37875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 </a:t>
            </a:r>
          </a:p>
        </p:txBody>
      </p:sp>
      <p:cxnSp>
        <p:nvCxnSpPr>
          <p:cNvPr id="16" name="直接连接符 11">
            <a:extLst>
              <a:ext uri="{FF2B5EF4-FFF2-40B4-BE49-F238E27FC236}">
                <a16:creationId xmlns:a16="http://schemas.microsoft.com/office/drawing/2014/main" id="{3A1A9D47-6EE2-006B-DD3E-3B3FA5493B2C}"/>
              </a:ext>
            </a:extLst>
          </p:cNvPr>
          <p:cNvCxnSpPr>
            <a:cxnSpLocks/>
          </p:cNvCxnSpPr>
          <p:nvPr/>
        </p:nvCxnSpPr>
        <p:spPr>
          <a:xfrm>
            <a:off x="3749082" y="1375176"/>
            <a:ext cx="367552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>
            <a:extLst>
              <a:ext uri="{FF2B5EF4-FFF2-40B4-BE49-F238E27FC236}">
                <a16:creationId xmlns:a16="http://schemas.microsoft.com/office/drawing/2014/main" id="{7A60E849-4C14-1ECC-5FAC-136D60FCA977}"/>
              </a:ext>
            </a:extLst>
          </p:cNvPr>
          <p:cNvSpPr txBox="1"/>
          <p:nvPr/>
        </p:nvSpPr>
        <p:spPr>
          <a:xfrm>
            <a:off x="7466610" y="2531328"/>
            <a:ext cx="13763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4</a:t>
            </a:r>
          </a:p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four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voice (16)">
            <a:hlinkClick r:id="" action="ppaction://media"/>
            <a:extLst>
              <a:ext uri="{FF2B5EF4-FFF2-40B4-BE49-F238E27FC236}">
                <a16:creationId xmlns:a16="http://schemas.microsoft.com/office/drawing/2014/main" id="{E90E9303-CB3C-D57D-B4C9-6BF81C15F772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7135813" y="2611755"/>
            <a:ext cx="406400" cy="40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420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2298e-05 0.000820913 L 0.00682503 -0.000742094 L 0.0160328 -0.00511851 L 0.0236344 -0.00668152 L 0.0305403 -0.00668152 L 0.037446 -0.00668152 L 0.0442983 -0.00668152 L 0.0504011 -0.00668152 L 0.0565574 -0.00511851 L 0.0634097 -0.00511851 L 0.0695659 -0.00511851 L 0.0779707 -0.00511851 L 0.0840735 -0.00511851 L 0.0917286 -0.00511851 L 0.0978314 -0.00511851 L 0.103935 -0.00511851 L 0.11084 -0.00511851 L 0.12615 -0.00511851 L 0.133003 -0.00511851 L 0.139909 -0.00511851 L 0.146011 -0.00511851 L 0.153666 -0.00511851 L 0.15977 -0.0036597 L 0.165925 -0.0022009 L 0.172028 -0.000742094 L 0.178882 0.00227972 L 0.186535 0.00373852 L 0.193442 0.00676034 L 0.199545 0.00821914 L 0.205647 0.00967795 L 0.213303 0.011241 L 0.221707 0.0141586 L 0.227864 0.0141586 L 0.233966 0.0157215 L 0.250026 0.0171803 L 0.259984 0.0186391 L 0.266086 0.0186391 L 0.272189 0.0186391 L 0.278345 0.0186391 L 0.29055 0.0186391 L 0.302007 0.0186391 L 0.308163 0.020098 L 0.314266 0.020098 L 0.320369 0.020098 L 0.327274 0.020098 L 0.340283 0.020098 L 0.347135 0.020098 L 0.353292 0.020098 L 0.361697 0.020098 L 0.370851 0.020098 L 0.380059 0.020098 L 0.389963 0.0231198 L 0.39917 0.0231198 L 0.406022 0.0231198 L 0.412178 0.0245786 L 0.418281 0.0245786 L 0.424384 0.0261416 L 0.430487 0.0261416 L 0.438945 0.0276004 L 0.447349 0.0290592 L 0.455754 0.0290592 L 0.462607 0.0290592 L 0.468763 0.0290592 L 0.474866 0.0290592 L 0.482521 0.0290592 L 0.489374 0.0290592 L 0.497029 0.0290592 L 0.503934 0.0290592 L 0.510786 0.0290592 L 0.516944 0.0290592 L 0.523046 0.0261416 " pathEditMode="relative" rAng="0" ptsTypes="">
                                      <p:cBhvr>
                                        <p:cTn id="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200" y="1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75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5" fill="hold" display="1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834390"/>
            <a:ext cx="12192000" cy="5565775"/>
          </a:xfrm>
          <a:prstGeom prst="rect">
            <a:avLst/>
          </a:prstGeom>
          <a:solidFill>
            <a:srgbClr val="DCFE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44" b="13250"/>
          <a:stretch>
            <a:fillRect/>
          </a:stretch>
        </p:blipFill>
        <p:spPr bwMode="auto">
          <a:xfrm>
            <a:off x="0" y="2205592"/>
            <a:ext cx="12192000" cy="4195208"/>
          </a:xfrm>
          <a:custGeom>
            <a:avLst/>
            <a:gdLst>
              <a:gd name="connsiteX0" fmla="*/ 0 w 12192000"/>
              <a:gd name="connsiteY0" fmla="*/ 0 h 4195208"/>
              <a:gd name="connsiteX1" fmla="*/ 3078439 w 12192000"/>
              <a:gd name="connsiteY1" fmla="*/ 0 h 4195208"/>
              <a:gd name="connsiteX2" fmla="*/ 2305050 w 12192000"/>
              <a:gd name="connsiteY2" fmla="*/ 790575 h 4195208"/>
              <a:gd name="connsiteX3" fmla="*/ 2314575 w 12192000"/>
              <a:gd name="connsiteY3" fmla="*/ 885825 h 4195208"/>
              <a:gd name="connsiteX4" fmla="*/ 2352675 w 12192000"/>
              <a:gd name="connsiteY4" fmla="*/ 990600 h 4195208"/>
              <a:gd name="connsiteX5" fmla="*/ 2362200 w 12192000"/>
              <a:gd name="connsiteY5" fmla="*/ 1047750 h 4195208"/>
              <a:gd name="connsiteX6" fmla="*/ 2371725 w 12192000"/>
              <a:gd name="connsiteY6" fmla="*/ 1095375 h 4195208"/>
              <a:gd name="connsiteX7" fmla="*/ 2514600 w 12192000"/>
              <a:gd name="connsiteY7" fmla="*/ 1590675 h 4195208"/>
              <a:gd name="connsiteX8" fmla="*/ 2609850 w 12192000"/>
              <a:gd name="connsiteY8" fmla="*/ 1657350 h 4195208"/>
              <a:gd name="connsiteX9" fmla="*/ 2714625 w 12192000"/>
              <a:gd name="connsiteY9" fmla="*/ 1704975 h 4195208"/>
              <a:gd name="connsiteX10" fmla="*/ 2857500 w 12192000"/>
              <a:gd name="connsiteY10" fmla="*/ 1714500 h 4195208"/>
              <a:gd name="connsiteX11" fmla="*/ 2905125 w 12192000"/>
              <a:gd name="connsiteY11" fmla="*/ 1724025 h 4195208"/>
              <a:gd name="connsiteX12" fmla="*/ 4772025 w 12192000"/>
              <a:gd name="connsiteY12" fmla="*/ 1971675 h 4195208"/>
              <a:gd name="connsiteX13" fmla="*/ 4914900 w 12192000"/>
              <a:gd name="connsiteY13" fmla="*/ 2047875 h 4195208"/>
              <a:gd name="connsiteX14" fmla="*/ 5000625 w 12192000"/>
              <a:gd name="connsiteY14" fmla="*/ 2057400 h 4195208"/>
              <a:gd name="connsiteX15" fmla="*/ 5200650 w 12192000"/>
              <a:gd name="connsiteY15" fmla="*/ 2105025 h 4195208"/>
              <a:gd name="connsiteX16" fmla="*/ 5305426 w 12192000"/>
              <a:gd name="connsiteY16" fmla="*/ 2105025 h 4195208"/>
              <a:gd name="connsiteX17" fmla="*/ 6877050 w 12192000"/>
              <a:gd name="connsiteY17" fmla="*/ 2152650 h 4195208"/>
              <a:gd name="connsiteX18" fmla="*/ 6972300 w 12192000"/>
              <a:gd name="connsiteY18" fmla="*/ 2171700 h 4195208"/>
              <a:gd name="connsiteX19" fmla="*/ 7048500 w 12192000"/>
              <a:gd name="connsiteY19" fmla="*/ 2190750 h 4195208"/>
              <a:gd name="connsiteX20" fmla="*/ 7315200 w 12192000"/>
              <a:gd name="connsiteY20" fmla="*/ 2228850 h 4195208"/>
              <a:gd name="connsiteX21" fmla="*/ 7458075 w 12192000"/>
              <a:gd name="connsiteY21" fmla="*/ 2238375 h 4195208"/>
              <a:gd name="connsiteX22" fmla="*/ 8858250 w 12192000"/>
              <a:gd name="connsiteY22" fmla="*/ 2133600 h 4195208"/>
              <a:gd name="connsiteX23" fmla="*/ 9001125 w 12192000"/>
              <a:gd name="connsiteY23" fmla="*/ 2105025 h 4195208"/>
              <a:gd name="connsiteX24" fmla="*/ 9096375 w 12192000"/>
              <a:gd name="connsiteY24" fmla="*/ 2076450 h 4195208"/>
              <a:gd name="connsiteX25" fmla="*/ 9144000 w 12192000"/>
              <a:gd name="connsiteY25" fmla="*/ 2047875 h 4195208"/>
              <a:gd name="connsiteX26" fmla="*/ 9315450 w 12192000"/>
              <a:gd name="connsiteY26" fmla="*/ 1933575 h 4195208"/>
              <a:gd name="connsiteX27" fmla="*/ 9401175 w 12192000"/>
              <a:gd name="connsiteY27" fmla="*/ 1895475 h 4195208"/>
              <a:gd name="connsiteX28" fmla="*/ 9448800 w 12192000"/>
              <a:gd name="connsiteY28" fmla="*/ 1866900 h 4195208"/>
              <a:gd name="connsiteX29" fmla="*/ 9915525 w 12192000"/>
              <a:gd name="connsiteY29" fmla="*/ 1647825 h 4195208"/>
              <a:gd name="connsiteX30" fmla="*/ 9982200 w 12192000"/>
              <a:gd name="connsiteY30" fmla="*/ 1590675 h 4195208"/>
              <a:gd name="connsiteX31" fmla="*/ 10010775 w 12192000"/>
              <a:gd name="connsiteY31" fmla="*/ 1524000 h 4195208"/>
              <a:gd name="connsiteX32" fmla="*/ 10020300 w 12192000"/>
              <a:gd name="connsiteY32" fmla="*/ 1485900 h 4195208"/>
              <a:gd name="connsiteX33" fmla="*/ 10048875 w 12192000"/>
              <a:gd name="connsiteY33" fmla="*/ 1428750 h 4195208"/>
              <a:gd name="connsiteX34" fmla="*/ 10096500 w 12192000"/>
              <a:gd name="connsiteY34" fmla="*/ 1323975 h 4195208"/>
              <a:gd name="connsiteX35" fmla="*/ 10106025 w 12192000"/>
              <a:gd name="connsiteY35" fmla="*/ 1276350 h 4195208"/>
              <a:gd name="connsiteX36" fmla="*/ 10125075 w 12192000"/>
              <a:gd name="connsiteY36" fmla="*/ 1228725 h 4195208"/>
              <a:gd name="connsiteX37" fmla="*/ 10144125 w 12192000"/>
              <a:gd name="connsiteY37" fmla="*/ 1171575 h 4195208"/>
              <a:gd name="connsiteX38" fmla="*/ 10248900 w 12192000"/>
              <a:gd name="connsiteY38" fmla="*/ 657225 h 4195208"/>
              <a:gd name="connsiteX39" fmla="*/ 10191750 w 12192000"/>
              <a:gd name="connsiteY39" fmla="*/ 571500 h 4195208"/>
              <a:gd name="connsiteX40" fmla="*/ 10096500 w 12192000"/>
              <a:gd name="connsiteY40" fmla="*/ 495300 h 4195208"/>
              <a:gd name="connsiteX41" fmla="*/ 10067925 w 12192000"/>
              <a:gd name="connsiteY41" fmla="*/ 466725 h 4195208"/>
              <a:gd name="connsiteX42" fmla="*/ 10020300 w 12192000"/>
              <a:gd name="connsiteY42" fmla="*/ 428625 h 4195208"/>
              <a:gd name="connsiteX43" fmla="*/ 9934575 w 12192000"/>
              <a:gd name="connsiteY43" fmla="*/ 381000 h 4195208"/>
              <a:gd name="connsiteX44" fmla="*/ 8417379 w 12192000"/>
              <a:gd name="connsiteY44" fmla="*/ 0 h 4195208"/>
              <a:gd name="connsiteX45" fmla="*/ 12192000 w 12192000"/>
              <a:gd name="connsiteY45" fmla="*/ 0 h 4195208"/>
              <a:gd name="connsiteX46" fmla="*/ 12192000 w 12192000"/>
              <a:gd name="connsiteY46" fmla="*/ 4195208 h 4195208"/>
              <a:gd name="connsiteX47" fmla="*/ 0 w 12192000"/>
              <a:gd name="connsiteY47" fmla="*/ 4195208 h 4195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2192000" h="4195208">
                <a:moveTo>
                  <a:pt x="0" y="0"/>
                </a:moveTo>
                <a:lnTo>
                  <a:pt x="3078439" y="0"/>
                </a:lnTo>
                <a:lnTo>
                  <a:pt x="2305050" y="790575"/>
                </a:lnTo>
                <a:cubicBezTo>
                  <a:pt x="2308225" y="822325"/>
                  <a:pt x="2308695" y="854463"/>
                  <a:pt x="2314575" y="885825"/>
                </a:cubicBezTo>
                <a:cubicBezTo>
                  <a:pt x="2318891" y="908843"/>
                  <a:pt x="2343317" y="967204"/>
                  <a:pt x="2352675" y="990600"/>
                </a:cubicBezTo>
                <a:cubicBezTo>
                  <a:pt x="2355850" y="1009650"/>
                  <a:pt x="2358745" y="1028749"/>
                  <a:pt x="2362200" y="1047750"/>
                </a:cubicBezTo>
                <a:cubicBezTo>
                  <a:pt x="2365096" y="1063678"/>
                  <a:pt x="2371725" y="1095375"/>
                  <a:pt x="2371725" y="1095375"/>
                </a:cubicBezTo>
                <a:lnTo>
                  <a:pt x="2514600" y="1590675"/>
                </a:lnTo>
                <a:cubicBezTo>
                  <a:pt x="2546350" y="1612900"/>
                  <a:pt x="2577603" y="1635852"/>
                  <a:pt x="2609850" y="1657350"/>
                </a:cubicBezTo>
                <a:cubicBezTo>
                  <a:pt x="2641393" y="1678379"/>
                  <a:pt x="2676032" y="1699462"/>
                  <a:pt x="2714625" y="1704975"/>
                </a:cubicBezTo>
                <a:cubicBezTo>
                  <a:pt x="2761876" y="1711725"/>
                  <a:pt x="2809875" y="1711325"/>
                  <a:pt x="2857500" y="1714500"/>
                </a:cubicBezTo>
                <a:lnTo>
                  <a:pt x="2905125" y="1724025"/>
                </a:lnTo>
                <a:lnTo>
                  <a:pt x="4772025" y="1971675"/>
                </a:lnTo>
                <a:cubicBezTo>
                  <a:pt x="4796433" y="1986320"/>
                  <a:pt x="4872380" y="2038764"/>
                  <a:pt x="4914900" y="2047875"/>
                </a:cubicBezTo>
                <a:cubicBezTo>
                  <a:pt x="4943013" y="2053899"/>
                  <a:pt x="4972051" y="2054225"/>
                  <a:pt x="5000625" y="2057400"/>
                </a:cubicBezTo>
                <a:cubicBezTo>
                  <a:pt x="5074096" y="2079441"/>
                  <a:pt x="5122996" y="2097966"/>
                  <a:pt x="5200650" y="2105025"/>
                </a:cubicBezTo>
                <a:cubicBezTo>
                  <a:pt x="5235433" y="2108187"/>
                  <a:pt x="5270500" y="2105025"/>
                  <a:pt x="5305426" y="2105025"/>
                </a:cubicBezTo>
                <a:lnTo>
                  <a:pt x="6877050" y="2152650"/>
                </a:lnTo>
                <a:cubicBezTo>
                  <a:pt x="6908800" y="2159000"/>
                  <a:pt x="6940692" y="2164676"/>
                  <a:pt x="6972300" y="2171700"/>
                </a:cubicBezTo>
                <a:cubicBezTo>
                  <a:pt x="6997858" y="2177380"/>
                  <a:pt x="7022789" y="2185806"/>
                  <a:pt x="7048500" y="2190750"/>
                </a:cubicBezTo>
                <a:cubicBezTo>
                  <a:pt x="7247355" y="2228991"/>
                  <a:pt x="7164540" y="2211125"/>
                  <a:pt x="7315200" y="2228850"/>
                </a:cubicBezTo>
                <a:cubicBezTo>
                  <a:pt x="7426695" y="2241967"/>
                  <a:pt x="7337164" y="2238375"/>
                  <a:pt x="7458075" y="2238375"/>
                </a:cubicBezTo>
                <a:lnTo>
                  <a:pt x="8858250" y="2133600"/>
                </a:lnTo>
                <a:cubicBezTo>
                  <a:pt x="8905875" y="2124075"/>
                  <a:pt x="8955049" y="2120384"/>
                  <a:pt x="9001125" y="2105025"/>
                </a:cubicBezTo>
                <a:cubicBezTo>
                  <a:pt x="9070694" y="2081835"/>
                  <a:pt x="9038794" y="2090845"/>
                  <a:pt x="9096375" y="2076450"/>
                </a:cubicBezTo>
                <a:cubicBezTo>
                  <a:pt x="9112250" y="2066925"/>
                  <a:pt x="9129387" y="2059241"/>
                  <a:pt x="9144000" y="2047875"/>
                </a:cubicBezTo>
                <a:cubicBezTo>
                  <a:pt x="9227458" y="1982963"/>
                  <a:pt x="9140403" y="1991924"/>
                  <a:pt x="9315450" y="1933575"/>
                </a:cubicBezTo>
                <a:cubicBezTo>
                  <a:pt x="9357550" y="1919542"/>
                  <a:pt x="9349216" y="1923817"/>
                  <a:pt x="9401175" y="1895475"/>
                </a:cubicBezTo>
                <a:cubicBezTo>
                  <a:pt x="9417428" y="1886610"/>
                  <a:pt x="9448800" y="1866900"/>
                  <a:pt x="9448800" y="1866900"/>
                </a:cubicBezTo>
                <a:lnTo>
                  <a:pt x="9915525" y="1647825"/>
                </a:lnTo>
                <a:cubicBezTo>
                  <a:pt x="9937750" y="1628775"/>
                  <a:pt x="9962618" y="1612433"/>
                  <a:pt x="9982200" y="1590675"/>
                </a:cubicBezTo>
                <a:cubicBezTo>
                  <a:pt x="9992833" y="1578861"/>
                  <a:pt x="10005887" y="1541108"/>
                  <a:pt x="10010775" y="1524000"/>
                </a:cubicBezTo>
                <a:cubicBezTo>
                  <a:pt x="10014371" y="1511413"/>
                  <a:pt x="10015438" y="1498055"/>
                  <a:pt x="10020300" y="1485900"/>
                </a:cubicBezTo>
                <a:cubicBezTo>
                  <a:pt x="10028210" y="1466125"/>
                  <a:pt x="10039350" y="1447800"/>
                  <a:pt x="10048875" y="1428750"/>
                </a:cubicBezTo>
                <a:cubicBezTo>
                  <a:pt x="10071213" y="1317061"/>
                  <a:pt x="10037650" y="1453446"/>
                  <a:pt x="10096500" y="1323975"/>
                </a:cubicBezTo>
                <a:cubicBezTo>
                  <a:pt x="10103199" y="1309237"/>
                  <a:pt x="10101373" y="1291857"/>
                  <a:pt x="10106025" y="1276350"/>
                </a:cubicBezTo>
                <a:cubicBezTo>
                  <a:pt x="10110938" y="1259973"/>
                  <a:pt x="10119232" y="1244793"/>
                  <a:pt x="10125075" y="1228725"/>
                </a:cubicBezTo>
                <a:cubicBezTo>
                  <a:pt x="10131937" y="1209854"/>
                  <a:pt x="10144125" y="1171575"/>
                  <a:pt x="10144125" y="1171575"/>
                </a:cubicBezTo>
                <a:lnTo>
                  <a:pt x="10248900" y="657225"/>
                </a:lnTo>
                <a:cubicBezTo>
                  <a:pt x="10229850" y="628650"/>
                  <a:pt x="10214100" y="597575"/>
                  <a:pt x="10191750" y="571500"/>
                </a:cubicBezTo>
                <a:cubicBezTo>
                  <a:pt x="10165757" y="541174"/>
                  <a:pt x="10126685" y="521173"/>
                  <a:pt x="10096500" y="495300"/>
                </a:cubicBezTo>
                <a:cubicBezTo>
                  <a:pt x="10086273" y="486534"/>
                  <a:pt x="10078062" y="475595"/>
                  <a:pt x="10067925" y="466725"/>
                </a:cubicBezTo>
                <a:cubicBezTo>
                  <a:pt x="10052625" y="453338"/>
                  <a:pt x="10037401" y="439619"/>
                  <a:pt x="10020300" y="428625"/>
                </a:cubicBezTo>
                <a:cubicBezTo>
                  <a:pt x="9992803" y="410948"/>
                  <a:pt x="9934575" y="381000"/>
                  <a:pt x="9934575" y="381000"/>
                </a:cubicBezTo>
                <a:lnTo>
                  <a:pt x="8417379" y="0"/>
                </a:lnTo>
                <a:lnTo>
                  <a:pt x="12192000" y="0"/>
                </a:lnTo>
                <a:lnTo>
                  <a:pt x="12192000" y="4195208"/>
                </a:lnTo>
                <a:lnTo>
                  <a:pt x="0" y="419520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95850"/>
            <a:ext cx="12192000" cy="150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4959" b="91736" l="8372" r="90000">
                        <a14:foregroundMark x1="56977" y1="37741" x2="53953" y2="37466"/>
                        <a14:foregroundMark x1="43721" y1="28375" x2="40930" y2="29477"/>
                        <a14:foregroundMark x1="28837" y1="54821" x2="23953" y2="54821"/>
                        <a14:foregroundMark x1="16047" y1="45730" x2="11860" y2="47658"/>
                        <a14:foregroundMark x1="60000" y1="62810" x2="54884" y2="67218"/>
                        <a14:foregroundMark x1="61395" y1="59780" x2="60000" y2="62810"/>
                        <a14:foregroundMark x1="67442" y1="21763" x2="58837" y2="30028"/>
                        <a14:foregroundMark x1="69070" y1="19559" x2="55349" y2="21212"/>
                        <a14:foregroundMark x1="53061" y1="12083" x2="50465" y2="11570"/>
                        <a14:foregroundMark x1="49535" y1="6612" x2="52093" y2="10468"/>
                        <a14:foregroundMark x1="55035" y1="14450" x2="53023" y2="15978"/>
                        <a14:foregroundMark x1="72965" y1="15579" x2="73256" y2="15702"/>
                        <a14:foregroundMark x1="70000" y1="21763" x2="64651" y2="29201"/>
                        <a14:foregroundMark x1="70465" y1="87052" x2="58140" y2="91736"/>
                        <a14:foregroundMark x1="83256" y1="73003" x2="81163" y2="74105"/>
                        <a14:foregroundMark x1="8372" y1="37466" x2="10698" y2="43526"/>
                        <a14:foregroundMark x1="9888" y1="51941" x2="10233" y2="53168"/>
                        <a14:foregroundMark x1="59070" y1="8815" x2="54884" y2="12121"/>
                        <a14:foregroundMark x1="51628" y1="7163" x2="53023" y2="8815"/>
                        <a14:foregroundMark x1="62326" y1="18457" x2="59302" y2="17355"/>
                        <a14:foregroundMark x1="63721" y1="16253" x2="54419" y2="17080"/>
                        <a14:backgroundMark x1="6512" y1="48760" x2="6279" y2="51515"/>
                        <a14:backgroundMark x1="71395" y1="14876" x2="63721" y2="13774"/>
                        <a14:backgroundMark x1="73023" y1="15702" x2="68605" y2="14601"/>
                        <a14:backgroundMark x1="62093" y1="9917" x2="59705" y2="9556"/>
                        <a14:backgroundMark x1="52093" y1="5234" x2="52093" y2="523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537575" y="4013835"/>
            <a:ext cx="2828290" cy="2386965"/>
          </a:xfrm>
          <a:prstGeom prst="rect">
            <a:avLst/>
          </a:prstGeom>
        </p:spPr>
      </p:pic>
      <p:pic>
        <p:nvPicPr>
          <p:cNvPr id="12" name="鸟叫声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654146" y="1195070"/>
            <a:ext cx="412750" cy="412750"/>
          </a:xfrm>
          <a:prstGeom prst="rect">
            <a:avLst/>
          </a:prstGeom>
        </p:spPr>
      </p:pic>
      <p:pic>
        <p:nvPicPr>
          <p:cNvPr id="13" name="图片 12" descr="1749432956057_副本"/>
          <p:cNvPicPr>
            <a:picLocks noChangeAspect="1"/>
          </p:cNvPicPr>
          <p:nvPr/>
        </p:nvPicPr>
        <p:blipFill>
          <a:blip r:embed="rId12"/>
          <a:srcRect l="44357" t="39275"/>
          <a:stretch>
            <a:fillRect/>
          </a:stretch>
        </p:blipFill>
        <p:spPr>
          <a:xfrm>
            <a:off x="3120390" y="1883410"/>
            <a:ext cx="2955290" cy="1499235"/>
          </a:xfrm>
          <a:prstGeom prst="rect">
            <a:avLst/>
          </a:prstGeom>
        </p:spPr>
      </p:pic>
      <p:pic>
        <p:nvPicPr>
          <p:cNvPr id="32" name="图片 31" descr="1749432966805_副本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-3690620" y="1607820"/>
            <a:ext cx="807085" cy="625475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:a16="http://schemas.microsoft.com/office/drawing/2014/main" id="{1F304891-0CF6-B2F9-513C-B9F1C07AC6D7}"/>
              </a:ext>
            </a:extLst>
          </p:cNvPr>
          <p:cNvSpPr txBox="1"/>
          <p:nvPr/>
        </p:nvSpPr>
        <p:spPr>
          <a:xfrm>
            <a:off x="3679039" y="799365"/>
            <a:ext cx="37875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</a:t>
            </a:r>
          </a:p>
        </p:txBody>
      </p:sp>
      <p:cxnSp>
        <p:nvCxnSpPr>
          <p:cNvPr id="14" name="直接连接符 11">
            <a:extLst>
              <a:ext uri="{FF2B5EF4-FFF2-40B4-BE49-F238E27FC236}">
                <a16:creationId xmlns:a16="http://schemas.microsoft.com/office/drawing/2014/main" id="{69A6C238-6B84-B332-6DE6-B75F71D2EAD2}"/>
              </a:ext>
            </a:extLst>
          </p:cNvPr>
          <p:cNvCxnSpPr>
            <a:cxnSpLocks/>
          </p:cNvCxnSpPr>
          <p:nvPr/>
        </p:nvCxnSpPr>
        <p:spPr>
          <a:xfrm>
            <a:off x="3749082" y="1375176"/>
            <a:ext cx="367552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>
            <a:extLst>
              <a:ext uri="{FF2B5EF4-FFF2-40B4-BE49-F238E27FC236}">
                <a16:creationId xmlns:a16="http://schemas.microsoft.com/office/drawing/2014/main" id="{6DB85512-BA50-CC33-7B55-D5F43C72A629}"/>
              </a:ext>
            </a:extLst>
          </p:cNvPr>
          <p:cNvSpPr txBox="1"/>
          <p:nvPr/>
        </p:nvSpPr>
        <p:spPr>
          <a:xfrm>
            <a:off x="7211192" y="2546052"/>
            <a:ext cx="14344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5</a:t>
            </a:r>
          </a:p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five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voice (17)">
            <a:hlinkClick r:id="" action="ppaction://media"/>
            <a:extLst>
              <a:ext uri="{FF2B5EF4-FFF2-40B4-BE49-F238E27FC236}">
                <a16:creationId xmlns:a16="http://schemas.microsoft.com/office/drawing/2014/main" id="{15D8AA0E-0EE2-8E7D-C5D3-DA8BC14F98CA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6887294" y="2633027"/>
            <a:ext cx="406400" cy="40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4205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0744792 0 L 0.0141146 0 L 0.0200521 0 L 0.0275 0 L 0.0334896 0 L 0.0408854 0 L 0.0483333 0 L 0.0543229 0.00138889 L 0.0632292 0.00138889 L 0.0691667 0.00138889 L 0.0751562 0.00138889 L 0.0818229 0.00138889 L 0.09 0.00138889 L 0.0967188 0 L 0.104167 -0.0012963 L 0.114583 -0.00388889 L 0.12125 -0.00527778 L 0.127969 -0.00657407 L 0.134635 -0.00657407 L 0.140625 -0.00657407 L 0.146563 -0.00657407 L 0.153281 -0.00657407 L 0.159948 -0.00657407 L 0.165885 -0.00657407 L 0.174115 -0.00657407 L 0.183021 -0.00657407 L 0.188958 -0.00657407 L 0.194948 -0.00657407 L 0.202344 -0.00657407 L 0.209792 -0.00657407 L 0.21724 -0.00657407 L 0.223177 -0.00657407 L 0.229896 -0.00657407 L 0.236615 -0.00657407 L 0.243281 -0.00657407 L 0.249219 -0.00657407 L 0.255208 -0.00657407 L 0.261146 -0.00787037 L 0.267865 -0.00925926 L 0.276042 -0.00925926 L 0.284219 -0.00925926 L 0.290156 -0.00925926 L 0.297604 -0.00925926 L 0.307292 -0.00925926 L 0.313958 -0.00925926 L 0.319948 -0.00925926 L 0.328854 -0.00925926 L 0.336302 -0.00925926 L 0.344479 -0.00925926 L 0.351198 -0.00925926 L 0.358594 -0.00925926 L 0.364583 -0.00925926 L 0.370521 -0.00925926 L 0.37724 -0.00925926 L 0.383177 -0.00925926 L 0.389844 -0.00925926 L 0.396562 -0.00925926 L 0.4025 -0.00925926 L 0.40849 -0.00925926 L 0.414427 -0.0105556 L 0.421094 -0.0118519 L 0.427083 -0.0118519 L 0.433021 -0.0118519 L 0.43974 -0.0131481 L 0.448646 -0.0131481 L 0.454583 -0.0131481 L 0.461302 -0.014537 L 0.46724 -0.014537 L 0.474687 -0.014537 L 0.481406 -0.014537 L 0.487344 -0.014537 " pathEditMode="relative" ptsTypes="">
                                      <p:cBhvr>
                                        <p:cTn id="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86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5" fill="hold" display="1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820652"/>
            <a:ext cx="12192000" cy="5527675"/>
          </a:xfrm>
          <a:prstGeom prst="rect">
            <a:avLst/>
          </a:prstGeom>
          <a:solidFill>
            <a:srgbClr val="DCFE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44" b="13250"/>
          <a:stretch>
            <a:fillRect/>
          </a:stretch>
        </p:blipFill>
        <p:spPr bwMode="auto">
          <a:xfrm>
            <a:off x="0" y="2064821"/>
            <a:ext cx="12192000" cy="4195208"/>
          </a:xfrm>
          <a:custGeom>
            <a:avLst/>
            <a:gdLst>
              <a:gd name="connsiteX0" fmla="*/ 0 w 12192000"/>
              <a:gd name="connsiteY0" fmla="*/ 0 h 4195208"/>
              <a:gd name="connsiteX1" fmla="*/ 3078439 w 12192000"/>
              <a:gd name="connsiteY1" fmla="*/ 0 h 4195208"/>
              <a:gd name="connsiteX2" fmla="*/ 2305050 w 12192000"/>
              <a:gd name="connsiteY2" fmla="*/ 790575 h 4195208"/>
              <a:gd name="connsiteX3" fmla="*/ 2314575 w 12192000"/>
              <a:gd name="connsiteY3" fmla="*/ 885825 h 4195208"/>
              <a:gd name="connsiteX4" fmla="*/ 2352675 w 12192000"/>
              <a:gd name="connsiteY4" fmla="*/ 990600 h 4195208"/>
              <a:gd name="connsiteX5" fmla="*/ 2362200 w 12192000"/>
              <a:gd name="connsiteY5" fmla="*/ 1047750 h 4195208"/>
              <a:gd name="connsiteX6" fmla="*/ 2371725 w 12192000"/>
              <a:gd name="connsiteY6" fmla="*/ 1095375 h 4195208"/>
              <a:gd name="connsiteX7" fmla="*/ 2514600 w 12192000"/>
              <a:gd name="connsiteY7" fmla="*/ 1590675 h 4195208"/>
              <a:gd name="connsiteX8" fmla="*/ 2609850 w 12192000"/>
              <a:gd name="connsiteY8" fmla="*/ 1657350 h 4195208"/>
              <a:gd name="connsiteX9" fmla="*/ 2714625 w 12192000"/>
              <a:gd name="connsiteY9" fmla="*/ 1704975 h 4195208"/>
              <a:gd name="connsiteX10" fmla="*/ 2857500 w 12192000"/>
              <a:gd name="connsiteY10" fmla="*/ 1714500 h 4195208"/>
              <a:gd name="connsiteX11" fmla="*/ 2905125 w 12192000"/>
              <a:gd name="connsiteY11" fmla="*/ 1724025 h 4195208"/>
              <a:gd name="connsiteX12" fmla="*/ 4772025 w 12192000"/>
              <a:gd name="connsiteY12" fmla="*/ 1971675 h 4195208"/>
              <a:gd name="connsiteX13" fmla="*/ 4914900 w 12192000"/>
              <a:gd name="connsiteY13" fmla="*/ 2047875 h 4195208"/>
              <a:gd name="connsiteX14" fmla="*/ 5000625 w 12192000"/>
              <a:gd name="connsiteY14" fmla="*/ 2057400 h 4195208"/>
              <a:gd name="connsiteX15" fmla="*/ 5200650 w 12192000"/>
              <a:gd name="connsiteY15" fmla="*/ 2105025 h 4195208"/>
              <a:gd name="connsiteX16" fmla="*/ 5305426 w 12192000"/>
              <a:gd name="connsiteY16" fmla="*/ 2105025 h 4195208"/>
              <a:gd name="connsiteX17" fmla="*/ 6877050 w 12192000"/>
              <a:gd name="connsiteY17" fmla="*/ 2152650 h 4195208"/>
              <a:gd name="connsiteX18" fmla="*/ 6972300 w 12192000"/>
              <a:gd name="connsiteY18" fmla="*/ 2171700 h 4195208"/>
              <a:gd name="connsiteX19" fmla="*/ 7048500 w 12192000"/>
              <a:gd name="connsiteY19" fmla="*/ 2190750 h 4195208"/>
              <a:gd name="connsiteX20" fmla="*/ 7315200 w 12192000"/>
              <a:gd name="connsiteY20" fmla="*/ 2228850 h 4195208"/>
              <a:gd name="connsiteX21" fmla="*/ 7458075 w 12192000"/>
              <a:gd name="connsiteY21" fmla="*/ 2238375 h 4195208"/>
              <a:gd name="connsiteX22" fmla="*/ 8858250 w 12192000"/>
              <a:gd name="connsiteY22" fmla="*/ 2133600 h 4195208"/>
              <a:gd name="connsiteX23" fmla="*/ 9001125 w 12192000"/>
              <a:gd name="connsiteY23" fmla="*/ 2105025 h 4195208"/>
              <a:gd name="connsiteX24" fmla="*/ 9096375 w 12192000"/>
              <a:gd name="connsiteY24" fmla="*/ 2076450 h 4195208"/>
              <a:gd name="connsiteX25" fmla="*/ 9144000 w 12192000"/>
              <a:gd name="connsiteY25" fmla="*/ 2047875 h 4195208"/>
              <a:gd name="connsiteX26" fmla="*/ 9315450 w 12192000"/>
              <a:gd name="connsiteY26" fmla="*/ 1933575 h 4195208"/>
              <a:gd name="connsiteX27" fmla="*/ 9401175 w 12192000"/>
              <a:gd name="connsiteY27" fmla="*/ 1895475 h 4195208"/>
              <a:gd name="connsiteX28" fmla="*/ 9448800 w 12192000"/>
              <a:gd name="connsiteY28" fmla="*/ 1866900 h 4195208"/>
              <a:gd name="connsiteX29" fmla="*/ 9915525 w 12192000"/>
              <a:gd name="connsiteY29" fmla="*/ 1647825 h 4195208"/>
              <a:gd name="connsiteX30" fmla="*/ 9982200 w 12192000"/>
              <a:gd name="connsiteY30" fmla="*/ 1590675 h 4195208"/>
              <a:gd name="connsiteX31" fmla="*/ 10010775 w 12192000"/>
              <a:gd name="connsiteY31" fmla="*/ 1524000 h 4195208"/>
              <a:gd name="connsiteX32" fmla="*/ 10020300 w 12192000"/>
              <a:gd name="connsiteY32" fmla="*/ 1485900 h 4195208"/>
              <a:gd name="connsiteX33" fmla="*/ 10048875 w 12192000"/>
              <a:gd name="connsiteY33" fmla="*/ 1428750 h 4195208"/>
              <a:gd name="connsiteX34" fmla="*/ 10096500 w 12192000"/>
              <a:gd name="connsiteY34" fmla="*/ 1323975 h 4195208"/>
              <a:gd name="connsiteX35" fmla="*/ 10106025 w 12192000"/>
              <a:gd name="connsiteY35" fmla="*/ 1276350 h 4195208"/>
              <a:gd name="connsiteX36" fmla="*/ 10125075 w 12192000"/>
              <a:gd name="connsiteY36" fmla="*/ 1228725 h 4195208"/>
              <a:gd name="connsiteX37" fmla="*/ 10144125 w 12192000"/>
              <a:gd name="connsiteY37" fmla="*/ 1171575 h 4195208"/>
              <a:gd name="connsiteX38" fmla="*/ 10248900 w 12192000"/>
              <a:gd name="connsiteY38" fmla="*/ 657225 h 4195208"/>
              <a:gd name="connsiteX39" fmla="*/ 10191750 w 12192000"/>
              <a:gd name="connsiteY39" fmla="*/ 571500 h 4195208"/>
              <a:gd name="connsiteX40" fmla="*/ 10096500 w 12192000"/>
              <a:gd name="connsiteY40" fmla="*/ 495300 h 4195208"/>
              <a:gd name="connsiteX41" fmla="*/ 10067925 w 12192000"/>
              <a:gd name="connsiteY41" fmla="*/ 466725 h 4195208"/>
              <a:gd name="connsiteX42" fmla="*/ 10020300 w 12192000"/>
              <a:gd name="connsiteY42" fmla="*/ 428625 h 4195208"/>
              <a:gd name="connsiteX43" fmla="*/ 9934575 w 12192000"/>
              <a:gd name="connsiteY43" fmla="*/ 381000 h 4195208"/>
              <a:gd name="connsiteX44" fmla="*/ 8417379 w 12192000"/>
              <a:gd name="connsiteY44" fmla="*/ 0 h 4195208"/>
              <a:gd name="connsiteX45" fmla="*/ 12192000 w 12192000"/>
              <a:gd name="connsiteY45" fmla="*/ 0 h 4195208"/>
              <a:gd name="connsiteX46" fmla="*/ 12192000 w 12192000"/>
              <a:gd name="connsiteY46" fmla="*/ 4195208 h 4195208"/>
              <a:gd name="connsiteX47" fmla="*/ 0 w 12192000"/>
              <a:gd name="connsiteY47" fmla="*/ 4195208 h 4195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2192000" h="4195208">
                <a:moveTo>
                  <a:pt x="0" y="0"/>
                </a:moveTo>
                <a:lnTo>
                  <a:pt x="3078439" y="0"/>
                </a:lnTo>
                <a:lnTo>
                  <a:pt x="2305050" y="790575"/>
                </a:lnTo>
                <a:cubicBezTo>
                  <a:pt x="2308225" y="822325"/>
                  <a:pt x="2308695" y="854463"/>
                  <a:pt x="2314575" y="885825"/>
                </a:cubicBezTo>
                <a:cubicBezTo>
                  <a:pt x="2318891" y="908843"/>
                  <a:pt x="2343317" y="967204"/>
                  <a:pt x="2352675" y="990600"/>
                </a:cubicBezTo>
                <a:cubicBezTo>
                  <a:pt x="2355850" y="1009650"/>
                  <a:pt x="2358745" y="1028749"/>
                  <a:pt x="2362200" y="1047750"/>
                </a:cubicBezTo>
                <a:cubicBezTo>
                  <a:pt x="2365096" y="1063678"/>
                  <a:pt x="2371725" y="1095375"/>
                  <a:pt x="2371725" y="1095375"/>
                </a:cubicBezTo>
                <a:lnTo>
                  <a:pt x="2514600" y="1590675"/>
                </a:lnTo>
                <a:cubicBezTo>
                  <a:pt x="2546350" y="1612900"/>
                  <a:pt x="2577603" y="1635852"/>
                  <a:pt x="2609850" y="1657350"/>
                </a:cubicBezTo>
                <a:cubicBezTo>
                  <a:pt x="2641393" y="1678379"/>
                  <a:pt x="2676032" y="1699462"/>
                  <a:pt x="2714625" y="1704975"/>
                </a:cubicBezTo>
                <a:cubicBezTo>
                  <a:pt x="2761876" y="1711725"/>
                  <a:pt x="2809875" y="1711325"/>
                  <a:pt x="2857500" y="1714500"/>
                </a:cubicBezTo>
                <a:lnTo>
                  <a:pt x="2905125" y="1724025"/>
                </a:lnTo>
                <a:lnTo>
                  <a:pt x="4772025" y="1971675"/>
                </a:lnTo>
                <a:cubicBezTo>
                  <a:pt x="4796433" y="1986320"/>
                  <a:pt x="4872380" y="2038764"/>
                  <a:pt x="4914900" y="2047875"/>
                </a:cubicBezTo>
                <a:cubicBezTo>
                  <a:pt x="4943013" y="2053899"/>
                  <a:pt x="4972051" y="2054225"/>
                  <a:pt x="5000625" y="2057400"/>
                </a:cubicBezTo>
                <a:cubicBezTo>
                  <a:pt x="5074096" y="2079441"/>
                  <a:pt x="5122996" y="2097966"/>
                  <a:pt x="5200650" y="2105025"/>
                </a:cubicBezTo>
                <a:cubicBezTo>
                  <a:pt x="5235433" y="2108187"/>
                  <a:pt x="5270500" y="2105025"/>
                  <a:pt x="5305426" y="2105025"/>
                </a:cubicBezTo>
                <a:lnTo>
                  <a:pt x="6877050" y="2152650"/>
                </a:lnTo>
                <a:cubicBezTo>
                  <a:pt x="6908800" y="2159000"/>
                  <a:pt x="6940692" y="2164676"/>
                  <a:pt x="6972300" y="2171700"/>
                </a:cubicBezTo>
                <a:cubicBezTo>
                  <a:pt x="6997858" y="2177380"/>
                  <a:pt x="7022789" y="2185806"/>
                  <a:pt x="7048500" y="2190750"/>
                </a:cubicBezTo>
                <a:cubicBezTo>
                  <a:pt x="7247355" y="2228991"/>
                  <a:pt x="7164540" y="2211125"/>
                  <a:pt x="7315200" y="2228850"/>
                </a:cubicBezTo>
                <a:cubicBezTo>
                  <a:pt x="7426695" y="2241967"/>
                  <a:pt x="7337164" y="2238375"/>
                  <a:pt x="7458075" y="2238375"/>
                </a:cubicBezTo>
                <a:lnTo>
                  <a:pt x="8858250" y="2133600"/>
                </a:lnTo>
                <a:cubicBezTo>
                  <a:pt x="8905875" y="2124075"/>
                  <a:pt x="8955049" y="2120384"/>
                  <a:pt x="9001125" y="2105025"/>
                </a:cubicBezTo>
                <a:cubicBezTo>
                  <a:pt x="9070694" y="2081835"/>
                  <a:pt x="9038794" y="2090845"/>
                  <a:pt x="9096375" y="2076450"/>
                </a:cubicBezTo>
                <a:cubicBezTo>
                  <a:pt x="9112250" y="2066925"/>
                  <a:pt x="9129387" y="2059241"/>
                  <a:pt x="9144000" y="2047875"/>
                </a:cubicBezTo>
                <a:cubicBezTo>
                  <a:pt x="9227458" y="1982963"/>
                  <a:pt x="9140403" y="1991924"/>
                  <a:pt x="9315450" y="1933575"/>
                </a:cubicBezTo>
                <a:cubicBezTo>
                  <a:pt x="9357550" y="1919542"/>
                  <a:pt x="9349216" y="1923817"/>
                  <a:pt x="9401175" y="1895475"/>
                </a:cubicBezTo>
                <a:cubicBezTo>
                  <a:pt x="9417428" y="1886610"/>
                  <a:pt x="9448800" y="1866900"/>
                  <a:pt x="9448800" y="1866900"/>
                </a:cubicBezTo>
                <a:lnTo>
                  <a:pt x="9915525" y="1647825"/>
                </a:lnTo>
                <a:cubicBezTo>
                  <a:pt x="9937750" y="1628775"/>
                  <a:pt x="9962618" y="1612433"/>
                  <a:pt x="9982200" y="1590675"/>
                </a:cubicBezTo>
                <a:cubicBezTo>
                  <a:pt x="9992833" y="1578861"/>
                  <a:pt x="10005887" y="1541108"/>
                  <a:pt x="10010775" y="1524000"/>
                </a:cubicBezTo>
                <a:cubicBezTo>
                  <a:pt x="10014371" y="1511413"/>
                  <a:pt x="10015438" y="1498055"/>
                  <a:pt x="10020300" y="1485900"/>
                </a:cubicBezTo>
                <a:cubicBezTo>
                  <a:pt x="10028210" y="1466125"/>
                  <a:pt x="10039350" y="1447800"/>
                  <a:pt x="10048875" y="1428750"/>
                </a:cubicBezTo>
                <a:cubicBezTo>
                  <a:pt x="10071213" y="1317061"/>
                  <a:pt x="10037650" y="1453446"/>
                  <a:pt x="10096500" y="1323975"/>
                </a:cubicBezTo>
                <a:cubicBezTo>
                  <a:pt x="10103199" y="1309237"/>
                  <a:pt x="10101373" y="1291857"/>
                  <a:pt x="10106025" y="1276350"/>
                </a:cubicBezTo>
                <a:cubicBezTo>
                  <a:pt x="10110938" y="1259973"/>
                  <a:pt x="10119232" y="1244793"/>
                  <a:pt x="10125075" y="1228725"/>
                </a:cubicBezTo>
                <a:cubicBezTo>
                  <a:pt x="10131937" y="1209854"/>
                  <a:pt x="10144125" y="1171575"/>
                  <a:pt x="10144125" y="1171575"/>
                </a:cubicBezTo>
                <a:lnTo>
                  <a:pt x="10248900" y="657225"/>
                </a:lnTo>
                <a:cubicBezTo>
                  <a:pt x="10229850" y="628650"/>
                  <a:pt x="10214100" y="597575"/>
                  <a:pt x="10191750" y="571500"/>
                </a:cubicBezTo>
                <a:cubicBezTo>
                  <a:pt x="10165757" y="541174"/>
                  <a:pt x="10126685" y="521173"/>
                  <a:pt x="10096500" y="495300"/>
                </a:cubicBezTo>
                <a:cubicBezTo>
                  <a:pt x="10086273" y="486534"/>
                  <a:pt x="10078062" y="475595"/>
                  <a:pt x="10067925" y="466725"/>
                </a:cubicBezTo>
                <a:cubicBezTo>
                  <a:pt x="10052625" y="453338"/>
                  <a:pt x="10037401" y="439619"/>
                  <a:pt x="10020300" y="428625"/>
                </a:cubicBezTo>
                <a:cubicBezTo>
                  <a:pt x="9992803" y="410948"/>
                  <a:pt x="9934575" y="381000"/>
                  <a:pt x="9934575" y="381000"/>
                </a:cubicBezTo>
                <a:lnTo>
                  <a:pt x="8417379" y="0"/>
                </a:lnTo>
                <a:lnTo>
                  <a:pt x="12192000" y="0"/>
                </a:lnTo>
                <a:lnTo>
                  <a:pt x="12192000" y="4195208"/>
                </a:lnTo>
                <a:lnTo>
                  <a:pt x="0" y="419520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95850"/>
            <a:ext cx="12192000" cy="1504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4959" b="91736" l="8372" r="90000">
                        <a14:foregroundMark x1="56977" y1="37741" x2="53953" y2="37466"/>
                        <a14:foregroundMark x1="43721" y1="28375" x2="40930" y2="29477"/>
                        <a14:foregroundMark x1="28837" y1="54821" x2="23953" y2="54821"/>
                        <a14:foregroundMark x1="16047" y1="45730" x2="11860" y2="47658"/>
                        <a14:foregroundMark x1="60000" y1="62810" x2="54884" y2="67218"/>
                        <a14:foregroundMark x1="61395" y1="59780" x2="60000" y2="62810"/>
                        <a14:foregroundMark x1="67442" y1="21763" x2="58837" y2="30028"/>
                        <a14:foregroundMark x1="69070" y1="19559" x2="55349" y2="21212"/>
                        <a14:foregroundMark x1="53061" y1="12083" x2="50465" y2="11570"/>
                        <a14:foregroundMark x1="49535" y1="6612" x2="52093" y2="10468"/>
                        <a14:foregroundMark x1="55035" y1="14450" x2="53023" y2="15978"/>
                        <a14:foregroundMark x1="72965" y1="15579" x2="73256" y2="15702"/>
                        <a14:foregroundMark x1="70000" y1="21763" x2="64651" y2="29201"/>
                        <a14:foregroundMark x1="70465" y1="87052" x2="58140" y2="91736"/>
                        <a14:foregroundMark x1="83256" y1="73003" x2="81163" y2="74105"/>
                        <a14:foregroundMark x1="8372" y1="37466" x2="10698" y2="43526"/>
                        <a14:foregroundMark x1="9888" y1="51941" x2="10233" y2="53168"/>
                        <a14:foregroundMark x1="59070" y1="8815" x2="54884" y2="12121"/>
                        <a14:foregroundMark x1="51628" y1="7163" x2="53023" y2="8815"/>
                        <a14:foregroundMark x1="62326" y1="18457" x2="59302" y2="17355"/>
                        <a14:foregroundMark x1="63721" y1="16253" x2="54419" y2="17080"/>
                        <a14:backgroundMark x1="6512" y1="48760" x2="6279" y2="51515"/>
                        <a14:backgroundMark x1="71395" y1="14876" x2="63721" y2="13774"/>
                        <a14:backgroundMark x1="73023" y1="15702" x2="68605" y2="14601"/>
                        <a14:backgroundMark x1="62093" y1="9917" x2="59705" y2="9556"/>
                        <a14:backgroundMark x1="52093" y1="5234" x2="52093" y2="523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537575" y="4013835"/>
            <a:ext cx="2828290" cy="2386965"/>
          </a:xfrm>
          <a:prstGeom prst="rect">
            <a:avLst/>
          </a:prstGeom>
        </p:spPr>
      </p:pic>
      <p:pic>
        <p:nvPicPr>
          <p:cNvPr id="12" name="鸟叫声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-412750" y="850583"/>
            <a:ext cx="412750" cy="412750"/>
          </a:xfrm>
          <a:prstGeom prst="rect">
            <a:avLst/>
          </a:prstGeom>
        </p:spPr>
      </p:pic>
      <p:pic>
        <p:nvPicPr>
          <p:cNvPr id="32" name="图片 31" descr="1749432966805_副本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-3065780" y="1214755"/>
            <a:ext cx="1278255" cy="990600"/>
          </a:xfrm>
          <a:prstGeom prst="rect">
            <a:avLst/>
          </a:prstGeom>
        </p:spPr>
      </p:pic>
      <p:pic>
        <p:nvPicPr>
          <p:cNvPr id="11" name="图片 10" descr="1749432956057_副本"/>
          <p:cNvPicPr>
            <a:picLocks noChangeAspect="1"/>
          </p:cNvPicPr>
          <p:nvPr/>
        </p:nvPicPr>
        <p:blipFill>
          <a:blip r:embed="rId13"/>
          <a:srcRect l="21772" t="20808"/>
          <a:stretch>
            <a:fillRect/>
          </a:stretch>
        </p:blipFill>
        <p:spPr>
          <a:xfrm>
            <a:off x="2668270" y="1829435"/>
            <a:ext cx="4154805" cy="1955165"/>
          </a:xfrm>
          <a:prstGeom prst="rect">
            <a:avLst/>
          </a:prstGeom>
        </p:spPr>
      </p:pic>
      <p:sp>
        <p:nvSpPr>
          <p:cNvPr id="14" name="文本框 13">
            <a:extLst>
              <a:ext uri="{FF2B5EF4-FFF2-40B4-BE49-F238E27FC236}">
                <a16:creationId xmlns:a16="http://schemas.microsoft.com/office/drawing/2014/main" id="{F9AC2E60-2006-DDED-82FB-A0534A9B7CC5}"/>
              </a:ext>
            </a:extLst>
          </p:cNvPr>
          <p:cNvSpPr txBox="1"/>
          <p:nvPr/>
        </p:nvSpPr>
        <p:spPr>
          <a:xfrm>
            <a:off x="3679039" y="799365"/>
            <a:ext cx="37875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 listen and say.</a:t>
            </a:r>
          </a:p>
        </p:txBody>
      </p:sp>
      <p:cxnSp>
        <p:nvCxnSpPr>
          <p:cNvPr id="17" name="直接连接符 11">
            <a:extLst>
              <a:ext uri="{FF2B5EF4-FFF2-40B4-BE49-F238E27FC236}">
                <a16:creationId xmlns:a16="http://schemas.microsoft.com/office/drawing/2014/main" id="{DEE1C275-38BB-09EE-4E79-A310327F6925}"/>
              </a:ext>
            </a:extLst>
          </p:cNvPr>
          <p:cNvCxnSpPr>
            <a:cxnSpLocks/>
          </p:cNvCxnSpPr>
          <p:nvPr/>
        </p:nvCxnSpPr>
        <p:spPr>
          <a:xfrm>
            <a:off x="3749082" y="1375176"/>
            <a:ext cx="367552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>
            <a:extLst>
              <a:ext uri="{FF2B5EF4-FFF2-40B4-BE49-F238E27FC236}">
                <a16:creationId xmlns:a16="http://schemas.microsoft.com/office/drawing/2014/main" id="{CC888F64-B979-FF15-097F-CCF68F503BEE}"/>
              </a:ext>
            </a:extLst>
          </p:cNvPr>
          <p:cNvSpPr txBox="1"/>
          <p:nvPr/>
        </p:nvSpPr>
        <p:spPr>
          <a:xfrm>
            <a:off x="7596888" y="2598003"/>
            <a:ext cx="6327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6</a:t>
            </a:r>
          </a:p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six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voice (18)">
            <a:hlinkClick r:id="" action="ppaction://media"/>
            <a:extLst>
              <a:ext uri="{FF2B5EF4-FFF2-40B4-BE49-F238E27FC236}">
                <a16:creationId xmlns:a16="http://schemas.microsoft.com/office/drawing/2014/main" id="{2CF9BC5A-EBFF-F92C-E5B6-1CFCE0352F0D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7250112" y="2735262"/>
            <a:ext cx="406400" cy="40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4205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22851 0.00925925 L 0.00140069 0.00925925 L 0.00807969 0.00925925 L 0.0147089 0.00925925 L 0.0263225 0.00925925 L 0.0362912 0.00925925 L 0.0446151 0.00925925 L 0.0512443 0.00925925 L 0.0579234 0.00925925 L 0.0645526 0.0123149 L 0.0728765 0.0123149 L 0.0795057 0.0123149 L 0.0878296 0.0123149 L 0.0961025 0.0123149 L 0.102783 0.0123149 L 0.109412 0.0123149 L 0.11938 0.0123149 L 0.126009 0.0123149 L 0.13264 0.0123149 L 0.139319 0.0123149 L 0.145948 0.0123149 L 0.152576 0.015463 L 0.159255 0.015463 L 0.167529 0.0185186 L 0.177499 0.0185186 L 0.184177 0.0215741 L 0.192452 0.0215741 L 0.19913 0.0215741 L 0.205759 0.0247223 L 0.212388 0.0247223 L 0.219067 0.0247223 L 0.225696 0.0247223 L 0.232325 0.0247223 L 0.239005 0.0247223 L 0.253958 0.0247223 L 0.262232 0.0247223 L 0.268911 0.0247223 L 0.275541 0.0247223 L 0.283864 0.0247223 L 0.290494 0.0247223 L 0.297122 0.0247223 L 0.303802 0.0247223 L 0.310431 0.0247223 L 0.317061 0.0247223 L 0.322095 0.0247223 L 0.328724 0.0215741 L 0.335353 0.0215741 L 0.342032 0.0215741 L 0.348661 0.0215741 L 0.35529 0.0215741 L 0.361969 0.0185186 L 0.368599 0.0185186 L 0.375227 0.015463 L 0.381907 0.0123149 " pathEditMode="relative" rAng="0" ptsTypes="">
                                      <p:cBhvr>
                                        <p:cTn id="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400" y="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9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5" fill="hold" display="1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地图&#10;&#10;描述已自动生成">
            <a:extLst>
              <a:ext uri="{FF2B5EF4-FFF2-40B4-BE49-F238E27FC236}">
                <a16:creationId xmlns:a16="http://schemas.microsoft.com/office/drawing/2014/main" id="{6FCB1764-2354-CE98-362A-1E12CC422CE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5376" y="1481737"/>
            <a:ext cx="3758022" cy="4668238"/>
          </a:xfrm>
          <a:prstGeom prst="rect">
            <a:avLst/>
          </a:prstGeom>
        </p:spPr>
      </p:pic>
      <p:sp>
        <p:nvSpPr>
          <p:cNvPr id="12" name="圆角矩形 11"/>
          <p:cNvSpPr/>
          <p:nvPr/>
        </p:nvSpPr>
        <p:spPr>
          <a:xfrm>
            <a:off x="6714430" y="2822692"/>
            <a:ext cx="2360295" cy="152082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Four little,</a:t>
            </a:r>
          </a:p>
          <a:p>
            <a:pPr algn="ctr"/>
            <a:r>
              <a:rPr lang="en-US" altLang="zh-CN" sz="24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five little,</a:t>
            </a:r>
          </a:p>
          <a:p>
            <a:pPr algn="ctr"/>
            <a:r>
              <a:rPr lang="en-US" altLang="zh-CN" sz="24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six little birds.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73A28507-CD07-90A0-7926-B2FD248BA254}"/>
              </a:ext>
            </a:extLst>
          </p:cNvPr>
          <p:cNvSpPr txBox="1"/>
          <p:nvPr/>
        </p:nvSpPr>
        <p:spPr>
          <a:xfrm>
            <a:off x="3590410" y="811988"/>
            <a:ext cx="401701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repeat.</a:t>
            </a:r>
          </a:p>
        </p:txBody>
      </p:sp>
      <p:cxnSp>
        <p:nvCxnSpPr>
          <p:cNvPr id="7" name="直接连接符 11">
            <a:extLst>
              <a:ext uri="{FF2B5EF4-FFF2-40B4-BE49-F238E27FC236}">
                <a16:creationId xmlns:a16="http://schemas.microsoft.com/office/drawing/2014/main" id="{F2DBA8B3-8FE7-2D92-223C-BAD121CF1B6C}"/>
              </a:ext>
            </a:extLst>
          </p:cNvPr>
          <p:cNvCxnSpPr>
            <a:cxnSpLocks/>
          </p:cNvCxnSpPr>
          <p:nvPr/>
        </p:nvCxnSpPr>
        <p:spPr>
          <a:xfrm>
            <a:off x="3749082" y="1375176"/>
            <a:ext cx="367552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一年级上册音频-Unit2">
            <a:hlinkClick r:id="" action="ppaction://media"/>
            <a:extLst>
              <a:ext uri="{FF2B5EF4-FFF2-40B4-BE49-F238E27FC236}">
                <a16:creationId xmlns:a16="http://schemas.microsoft.com/office/drawing/2014/main" id="{C8BCC7FA-D280-8030-DD4D-31274E0D697D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2442" end="95940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583985" y="1599915"/>
            <a:ext cx="406400" cy="40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5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826770"/>
            <a:ext cx="12192000" cy="5574030"/>
          </a:xfrm>
          <a:prstGeom prst="rect">
            <a:avLst/>
          </a:prstGeom>
          <a:solidFill>
            <a:srgbClr val="DCFE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" name="图片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44" b="13250"/>
          <a:stretch>
            <a:fillRect/>
          </a:stretch>
        </p:blipFill>
        <p:spPr bwMode="auto">
          <a:xfrm>
            <a:off x="0" y="2205592"/>
            <a:ext cx="12192000" cy="4195208"/>
          </a:xfrm>
          <a:custGeom>
            <a:avLst/>
            <a:gdLst>
              <a:gd name="connsiteX0" fmla="*/ 0 w 12192000"/>
              <a:gd name="connsiteY0" fmla="*/ 0 h 4195208"/>
              <a:gd name="connsiteX1" fmla="*/ 3078439 w 12192000"/>
              <a:gd name="connsiteY1" fmla="*/ 0 h 4195208"/>
              <a:gd name="connsiteX2" fmla="*/ 2305050 w 12192000"/>
              <a:gd name="connsiteY2" fmla="*/ 790575 h 4195208"/>
              <a:gd name="connsiteX3" fmla="*/ 2314575 w 12192000"/>
              <a:gd name="connsiteY3" fmla="*/ 885825 h 4195208"/>
              <a:gd name="connsiteX4" fmla="*/ 2352675 w 12192000"/>
              <a:gd name="connsiteY4" fmla="*/ 990600 h 4195208"/>
              <a:gd name="connsiteX5" fmla="*/ 2362200 w 12192000"/>
              <a:gd name="connsiteY5" fmla="*/ 1047750 h 4195208"/>
              <a:gd name="connsiteX6" fmla="*/ 2371725 w 12192000"/>
              <a:gd name="connsiteY6" fmla="*/ 1095375 h 4195208"/>
              <a:gd name="connsiteX7" fmla="*/ 2514600 w 12192000"/>
              <a:gd name="connsiteY7" fmla="*/ 1590675 h 4195208"/>
              <a:gd name="connsiteX8" fmla="*/ 2609850 w 12192000"/>
              <a:gd name="connsiteY8" fmla="*/ 1657350 h 4195208"/>
              <a:gd name="connsiteX9" fmla="*/ 2714625 w 12192000"/>
              <a:gd name="connsiteY9" fmla="*/ 1704975 h 4195208"/>
              <a:gd name="connsiteX10" fmla="*/ 2857500 w 12192000"/>
              <a:gd name="connsiteY10" fmla="*/ 1714500 h 4195208"/>
              <a:gd name="connsiteX11" fmla="*/ 2905125 w 12192000"/>
              <a:gd name="connsiteY11" fmla="*/ 1724025 h 4195208"/>
              <a:gd name="connsiteX12" fmla="*/ 4772025 w 12192000"/>
              <a:gd name="connsiteY12" fmla="*/ 1971675 h 4195208"/>
              <a:gd name="connsiteX13" fmla="*/ 4914900 w 12192000"/>
              <a:gd name="connsiteY13" fmla="*/ 2047875 h 4195208"/>
              <a:gd name="connsiteX14" fmla="*/ 5000625 w 12192000"/>
              <a:gd name="connsiteY14" fmla="*/ 2057400 h 4195208"/>
              <a:gd name="connsiteX15" fmla="*/ 5200650 w 12192000"/>
              <a:gd name="connsiteY15" fmla="*/ 2105025 h 4195208"/>
              <a:gd name="connsiteX16" fmla="*/ 5305426 w 12192000"/>
              <a:gd name="connsiteY16" fmla="*/ 2105025 h 4195208"/>
              <a:gd name="connsiteX17" fmla="*/ 6877050 w 12192000"/>
              <a:gd name="connsiteY17" fmla="*/ 2152650 h 4195208"/>
              <a:gd name="connsiteX18" fmla="*/ 6972300 w 12192000"/>
              <a:gd name="connsiteY18" fmla="*/ 2171700 h 4195208"/>
              <a:gd name="connsiteX19" fmla="*/ 7048500 w 12192000"/>
              <a:gd name="connsiteY19" fmla="*/ 2190750 h 4195208"/>
              <a:gd name="connsiteX20" fmla="*/ 7315200 w 12192000"/>
              <a:gd name="connsiteY20" fmla="*/ 2228850 h 4195208"/>
              <a:gd name="connsiteX21" fmla="*/ 7458075 w 12192000"/>
              <a:gd name="connsiteY21" fmla="*/ 2238375 h 4195208"/>
              <a:gd name="connsiteX22" fmla="*/ 8858250 w 12192000"/>
              <a:gd name="connsiteY22" fmla="*/ 2133600 h 4195208"/>
              <a:gd name="connsiteX23" fmla="*/ 9001125 w 12192000"/>
              <a:gd name="connsiteY23" fmla="*/ 2105025 h 4195208"/>
              <a:gd name="connsiteX24" fmla="*/ 9096375 w 12192000"/>
              <a:gd name="connsiteY24" fmla="*/ 2076450 h 4195208"/>
              <a:gd name="connsiteX25" fmla="*/ 9144000 w 12192000"/>
              <a:gd name="connsiteY25" fmla="*/ 2047875 h 4195208"/>
              <a:gd name="connsiteX26" fmla="*/ 9315450 w 12192000"/>
              <a:gd name="connsiteY26" fmla="*/ 1933575 h 4195208"/>
              <a:gd name="connsiteX27" fmla="*/ 9401175 w 12192000"/>
              <a:gd name="connsiteY27" fmla="*/ 1895475 h 4195208"/>
              <a:gd name="connsiteX28" fmla="*/ 9448800 w 12192000"/>
              <a:gd name="connsiteY28" fmla="*/ 1866900 h 4195208"/>
              <a:gd name="connsiteX29" fmla="*/ 9915525 w 12192000"/>
              <a:gd name="connsiteY29" fmla="*/ 1647825 h 4195208"/>
              <a:gd name="connsiteX30" fmla="*/ 9982200 w 12192000"/>
              <a:gd name="connsiteY30" fmla="*/ 1590675 h 4195208"/>
              <a:gd name="connsiteX31" fmla="*/ 10010775 w 12192000"/>
              <a:gd name="connsiteY31" fmla="*/ 1524000 h 4195208"/>
              <a:gd name="connsiteX32" fmla="*/ 10020300 w 12192000"/>
              <a:gd name="connsiteY32" fmla="*/ 1485900 h 4195208"/>
              <a:gd name="connsiteX33" fmla="*/ 10048875 w 12192000"/>
              <a:gd name="connsiteY33" fmla="*/ 1428750 h 4195208"/>
              <a:gd name="connsiteX34" fmla="*/ 10096500 w 12192000"/>
              <a:gd name="connsiteY34" fmla="*/ 1323975 h 4195208"/>
              <a:gd name="connsiteX35" fmla="*/ 10106025 w 12192000"/>
              <a:gd name="connsiteY35" fmla="*/ 1276350 h 4195208"/>
              <a:gd name="connsiteX36" fmla="*/ 10125075 w 12192000"/>
              <a:gd name="connsiteY36" fmla="*/ 1228725 h 4195208"/>
              <a:gd name="connsiteX37" fmla="*/ 10144125 w 12192000"/>
              <a:gd name="connsiteY37" fmla="*/ 1171575 h 4195208"/>
              <a:gd name="connsiteX38" fmla="*/ 10248900 w 12192000"/>
              <a:gd name="connsiteY38" fmla="*/ 657225 h 4195208"/>
              <a:gd name="connsiteX39" fmla="*/ 10191750 w 12192000"/>
              <a:gd name="connsiteY39" fmla="*/ 571500 h 4195208"/>
              <a:gd name="connsiteX40" fmla="*/ 10096500 w 12192000"/>
              <a:gd name="connsiteY40" fmla="*/ 495300 h 4195208"/>
              <a:gd name="connsiteX41" fmla="*/ 10067925 w 12192000"/>
              <a:gd name="connsiteY41" fmla="*/ 466725 h 4195208"/>
              <a:gd name="connsiteX42" fmla="*/ 10020300 w 12192000"/>
              <a:gd name="connsiteY42" fmla="*/ 428625 h 4195208"/>
              <a:gd name="connsiteX43" fmla="*/ 9934575 w 12192000"/>
              <a:gd name="connsiteY43" fmla="*/ 381000 h 4195208"/>
              <a:gd name="connsiteX44" fmla="*/ 8417379 w 12192000"/>
              <a:gd name="connsiteY44" fmla="*/ 0 h 4195208"/>
              <a:gd name="connsiteX45" fmla="*/ 12192000 w 12192000"/>
              <a:gd name="connsiteY45" fmla="*/ 0 h 4195208"/>
              <a:gd name="connsiteX46" fmla="*/ 12192000 w 12192000"/>
              <a:gd name="connsiteY46" fmla="*/ 4195208 h 4195208"/>
              <a:gd name="connsiteX47" fmla="*/ 0 w 12192000"/>
              <a:gd name="connsiteY47" fmla="*/ 4195208 h 4195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2192000" h="4195208">
                <a:moveTo>
                  <a:pt x="0" y="0"/>
                </a:moveTo>
                <a:lnTo>
                  <a:pt x="3078439" y="0"/>
                </a:lnTo>
                <a:lnTo>
                  <a:pt x="2305050" y="790575"/>
                </a:lnTo>
                <a:cubicBezTo>
                  <a:pt x="2308225" y="822325"/>
                  <a:pt x="2308695" y="854463"/>
                  <a:pt x="2314575" y="885825"/>
                </a:cubicBezTo>
                <a:cubicBezTo>
                  <a:pt x="2318891" y="908843"/>
                  <a:pt x="2343317" y="967204"/>
                  <a:pt x="2352675" y="990600"/>
                </a:cubicBezTo>
                <a:cubicBezTo>
                  <a:pt x="2355850" y="1009650"/>
                  <a:pt x="2358745" y="1028749"/>
                  <a:pt x="2362200" y="1047750"/>
                </a:cubicBezTo>
                <a:cubicBezTo>
                  <a:pt x="2365096" y="1063678"/>
                  <a:pt x="2371725" y="1095375"/>
                  <a:pt x="2371725" y="1095375"/>
                </a:cubicBezTo>
                <a:lnTo>
                  <a:pt x="2514600" y="1590675"/>
                </a:lnTo>
                <a:cubicBezTo>
                  <a:pt x="2546350" y="1612900"/>
                  <a:pt x="2577603" y="1635852"/>
                  <a:pt x="2609850" y="1657350"/>
                </a:cubicBezTo>
                <a:cubicBezTo>
                  <a:pt x="2641393" y="1678379"/>
                  <a:pt x="2676032" y="1699462"/>
                  <a:pt x="2714625" y="1704975"/>
                </a:cubicBezTo>
                <a:cubicBezTo>
                  <a:pt x="2761876" y="1711725"/>
                  <a:pt x="2809875" y="1711325"/>
                  <a:pt x="2857500" y="1714500"/>
                </a:cubicBezTo>
                <a:lnTo>
                  <a:pt x="2905125" y="1724025"/>
                </a:lnTo>
                <a:lnTo>
                  <a:pt x="4772025" y="1971675"/>
                </a:lnTo>
                <a:cubicBezTo>
                  <a:pt x="4796433" y="1986320"/>
                  <a:pt x="4872380" y="2038764"/>
                  <a:pt x="4914900" y="2047875"/>
                </a:cubicBezTo>
                <a:cubicBezTo>
                  <a:pt x="4943013" y="2053899"/>
                  <a:pt x="4972051" y="2054225"/>
                  <a:pt x="5000625" y="2057400"/>
                </a:cubicBezTo>
                <a:cubicBezTo>
                  <a:pt x="5074096" y="2079441"/>
                  <a:pt x="5122996" y="2097966"/>
                  <a:pt x="5200650" y="2105025"/>
                </a:cubicBezTo>
                <a:cubicBezTo>
                  <a:pt x="5235433" y="2108187"/>
                  <a:pt x="5270500" y="2105025"/>
                  <a:pt x="5305426" y="2105025"/>
                </a:cubicBezTo>
                <a:lnTo>
                  <a:pt x="6877050" y="2152650"/>
                </a:lnTo>
                <a:cubicBezTo>
                  <a:pt x="6908800" y="2159000"/>
                  <a:pt x="6940692" y="2164676"/>
                  <a:pt x="6972300" y="2171700"/>
                </a:cubicBezTo>
                <a:cubicBezTo>
                  <a:pt x="6997858" y="2177380"/>
                  <a:pt x="7022789" y="2185806"/>
                  <a:pt x="7048500" y="2190750"/>
                </a:cubicBezTo>
                <a:cubicBezTo>
                  <a:pt x="7247355" y="2228991"/>
                  <a:pt x="7164540" y="2211125"/>
                  <a:pt x="7315200" y="2228850"/>
                </a:cubicBezTo>
                <a:cubicBezTo>
                  <a:pt x="7426695" y="2241967"/>
                  <a:pt x="7337164" y="2238375"/>
                  <a:pt x="7458075" y="2238375"/>
                </a:cubicBezTo>
                <a:lnTo>
                  <a:pt x="8858250" y="2133600"/>
                </a:lnTo>
                <a:cubicBezTo>
                  <a:pt x="8905875" y="2124075"/>
                  <a:pt x="8955049" y="2120384"/>
                  <a:pt x="9001125" y="2105025"/>
                </a:cubicBezTo>
                <a:cubicBezTo>
                  <a:pt x="9070694" y="2081835"/>
                  <a:pt x="9038794" y="2090845"/>
                  <a:pt x="9096375" y="2076450"/>
                </a:cubicBezTo>
                <a:cubicBezTo>
                  <a:pt x="9112250" y="2066925"/>
                  <a:pt x="9129387" y="2059241"/>
                  <a:pt x="9144000" y="2047875"/>
                </a:cubicBezTo>
                <a:cubicBezTo>
                  <a:pt x="9227458" y="1982963"/>
                  <a:pt x="9140403" y="1991924"/>
                  <a:pt x="9315450" y="1933575"/>
                </a:cubicBezTo>
                <a:cubicBezTo>
                  <a:pt x="9357550" y="1919542"/>
                  <a:pt x="9349216" y="1923817"/>
                  <a:pt x="9401175" y="1895475"/>
                </a:cubicBezTo>
                <a:cubicBezTo>
                  <a:pt x="9417428" y="1886610"/>
                  <a:pt x="9448800" y="1866900"/>
                  <a:pt x="9448800" y="1866900"/>
                </a:cubicBezTo>
                <a:lnTo>
                  <a:pt x="9915525" y="1647825"/>
                </a:lnTo>
                <a:cubicBezTo>
                  <a:pt x="9937750" y="1628775"/>
                  <a:pt x="9962618" y="1612433"/>
                  <a:pt x="9982200" y="1590675"/>
                </a:cubicBezTo>
                <a:cubicBezTo>
                  <a:pt x="9992833" y="1578861"/>
                  <a:pt x="10005887" y="1541108"/>
                  <a:pt x="10010775" y="1524000"/>
                </a:cubicBezTo>
                <a:cubicBezTo>
                  <a:pt x="10014371" y="1511413"/>
                  <a:pt x="10015438" y="1498055"/>
                  <a:pt x="10020300" y="1485900"/>
                </a:cubicBezTo>
                <a:cubicBezTo>
                  <a:pt x="10028210" y="1466125"/>
                  <a:pt x="10039350" y="1447800"/>
                  <a:pt x="10048875" y="1428750"/>
                </a:cubicBezTo>
                <a:cubicBezTo>
                  <a:pt x="10071213" y="1317061"/>
                  <a:pt x="10037650" y="1453446"/>
                  <a:pt x="10096500" y="1323975"/>
                </a:cubicBezTo>
                <a:cubicBezTo>
                  <a:pt x="10103199" y="1309237"/>
                  <a:pt x="10101373" y="1291857"/>
                  <a:pt x="10106025" y="1276350"/>
                </a:cubicBezTo>
                <a:cubicBezTo>
                  <a:pt x="10110938" y="1259973"/>
                  <a:pt x="10119232" y="1244793"/>
                  <a:pt x="10125075" y="1228725"/>
                </a:cubicBezTo>
                <a:cubicBezTo>
                  <a:pt x="10131937" y="1209854"/>
                  <a:pt x="10144125" y="1171575"/>
                  <a:pt x="10144125" y="1171575"/>
                </a:cubicBezTo>
                <a:lnTo>
                  <a:pt x="10248900" y="657225"/>
                </a:lnTo>
                <a:cubicBezTo>
                  <a:pt x="10229850" y="628650"/>
                  <a:pt x="10214100" y="597575"/>
                  <a:pt x="10191750" y="571500"/>
                </a:cubicBezTo>
                <a:cubicBezTo>
                  <a:pt x="10165757" y="541174"/>
                  <a:pt x="10126685" y="521173"/>
                  <a:pt x="10096500" y="495300"/>
                </a:cubicBezTo>
                <a:cubicBezTo>
                  <a:pt x="10086273" y="486534"/>
                  <a:pt x="10078062" y="475595"/>
                  <a:pt x="10067925" y="466725"/>
                </a:cubicBezTo>
                <a:cubicBezTo>
                  <a:pt x="10052625" y="453338"/>
                  <a:pt x="10037401" y="439619"/>
                  <a:pt x="10020300" y="428625"/>
                </a:cubicBezTo>
                <a:cubicBezTo>
                  <a:pt x="9992803" y="410948"/>
                  <a:pt x="9934575" y="381000"/>
                  <a:pt x="9934575" y="381000"/>
                </a:cubicBezTo>
                <a:lnTo>
                  <a:pt x="8417379" y="0"/>
                </a:lnTo>
                <a:lnTo>
                  <a:pt x="12192000" y="0"/>
                </a:lnTo>
                <a:lnTo>
                  <a:pt x="12192000" y="4195208"/>
                </a:lnTo>
                <a:lnTo>
                  <a:pt x="0" y="419520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95850"/>
            <a:ext cx="12192000" cy="150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959" b="91736" l="8372" r="90000">
                        <a14:foregroundMark x1="56977" y1="37741" x2="53953" y2="37466"/>
                        <a14:foregroundMark x1="43721" y1="28375" x2="40930" y2="29477"/>
                        <a14:foregroundMark x1="28837" y1="54821" x2="23953" y2="54821"/>
                        <a14:foregroundMark x1="16047" y1="45730" x2="11860" y2="47658"/>
                        <a14:foregroundMark x1="60000" y1="62810" x2="54884" y2="67218"/>
                        <a14:foregroundMark x1="61395" y1="59780" x2="60000" y2="62810"/>
                        <a14:foregroundMark x1="67442" y1="21763" x2="58837" y2="30028"/>
                        <a14:foregroundMark x1="69070" y1="19559" x2="55349" y2="21212"/>
                        <a14:foregroundMark x1="53061" y1="12083" x2="50465" y2="11570"/>
                        <a14:foregroundMark x1="49535" y1="6612" x2="52093" y2="10468"/>
                        <a14:foregroundMark x1="55035" y1="14450" x2="53023" y2="15978"/>
                        <a14:foregroundMark x1="72965" y1="15579" x2="73256" y2="15702"/>
                        <a14:foregroundMark x1="70000" y1="21763" x2="64651" y2="29201"/>
                        <a14:foregroundMark x1="70465" y1="87052" x2="58140" y2="91736"/>
                        <a14:foregroundMark x1="83256" y1="73003" x2="81163" y2="74105"/>
                        <a14:foregroundMark x1="8372" y1="37466" x2="10698" y2="43526"/>
                        <a14:foregroundMark x1="9888" y1="51941" x2="10233" y2="53168"/>
                        <a14:foregroundMark x1="59070" y1="8815" x2="54884" y2="12121"/>
                        <a14:foregroundMark x1="51628" y1="7163" x2="53023" y2="8815"/>
                        <a14:foregroundMark x1="62326" y1="18457" x2="59302" y2="17355"/>
                        <a14:foregroundMark x1="63721" y1="16253" x2="54419" y2="17080"/>
                        <a14:backgroundMark x1="6512" y1="48760" x2="6279" y2="51515"/>
                        <a14:backgroundMark x1="71395" y1="14876" x2="63721" y2="13774"/>
                        <a14:backgroundMark x1="73023" y1="15702" x2="68605" y2="14601"/>
                        <a14:backgroundMark x1="62093" y1="9917" x2="59705" y2="9556"/>
                        <a14:backgroundMark x1="52093" y1="5234" x2="52093" y2="523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537575" y="4013835"/>
            <a:ext cx="2828290" cy="2386965"/>
          </a:xfrm>
          <a:prstGeom prst="rect">
            <a:avLst/>
          </a:prstGeom>
        </p:spPr>
      </p:pic>
      <p:sp>
        <p:nvSpPr>
          <p:cNvPr id="25" name="文本框 24"/>
          <p:cNvSpPr txBox="1"/>
          <p:nvPr/>
        </p:nvSpPr>
        <p:spPr>
          <a:xfrm>
            <a:off x="4397412" y="828476"/>
            <a:ext cx="256159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and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say.  </a:t>
            </a:r>
          </a:p>
        </p:txBody>
      </p:sp>
      <p:pic>
        <p:nvPicPr>
          <p:cNvPr id="2" name="图片 1" descr="1749432956057_副本"/>
          <p:cNvPicPr>
            <a:picLocks noChangeAspect="1"/>
          </p:cNvPicPr>
          <p:nvPr/>
        </p:nvPicPr>
        <p:blipFill>
          <a:blip r:embed="rId8"/>
          <a:srcRect l="88833" t="74306"/>
          <a:stretch>
            <a:fillRect/>
          </a:stretch>
        </p:blipFill>
        <p:spPr>
          <a:xfrm>
            <a:off x="6006465" y="2659380"/>
            <a:ext cx="593090" cy="634365"/>
          </a:xfrm>
          <a:prstGeom prst="rect">
            <a:avLst/>
          </a:prstGeom>
        </p:spPr>
      </p:pic>
      <p:pic>
        <p:nvPicPr>
          <p:cNvPr id="5" name="图片 4" descr="1749432956057_副本"/>
          <p:cNvPicPr>
            <a:picLocks noChangeAspect="1"/>
          </p:cNvPicPr>
          <p:nvPr/>
        </p:nvPicPr>
        <p:blipFill>
          <a:blip r:embed="rId8"/>
          <a:srcRect l="77260" t="66024" r="11884" b="11163"/>
          <a:stretch>
            <a:fillRect/>
          </a:stretch>
        </p:blipFill>
        <p:spPr>
          <a:xfrm>
            <a:off x="5445760" y="2521585"/>
            <a:ext cx="576580" cy="563245"/>
          </a:xfrm>
          <a:prstGeom prst="rect">
            <a:avLst/>
          </a:prstGeom>
        </p:spPr>
      </p:pic>
      <p:pic>
        <p:nvPicPr>
          <p:cNvPr id="16" name="图片 15" descr="1749432956057_副本"/>
          <p:cNvPicPr>
            <a:picLocks noChangeAspect="1"/>
          </p:cNvPicPr>
          <p:nvPr/>
        </p:nvPicPr>
        <p:blipFill>
          <a:blip r:embed="rId8"/>
          <a:srcRect l="60820" t="55093" r="23769" b="22299"/>
          <a:stretch>
            <a:fillRect/>
          </a:stretch>
        </p:blipFill>
        <p:spPr>
          <a:xfrm>
            <a:off x="4617720" y="2334895"/>
            <a:ext cx="818515" cy="558165"/>
          </a:xfrm>
          <a:prstGeom prst="rect">
            <a:avLst/>
          </a:prstGeom>
        </p:spPr>
      </p:pic>
      <p:pic>
        <p:nvPicPr>
          <p:cNvPr id="17" name="图片 16" descr="1749432956057_副本"/>
          <p:cNvPicPr>
            <a:picLocks noChangeAspect="1"/>
          </p:cNvPicPr>
          <p:nvPr/>
        </p:nvPicPr>
        <p:blipFill>
          <a:blip r:embed="rId8"/>
          <a:srcRect l="43137" t="39275" r="40232" b="32870"/>
          <a:stretch>
            <a:fillRect/>
          </a:stretch>
        </p:blipFill>
        <p:spPr>
          <a:xfrm>
            <a:off x="3864610" y="2132965"/>
            <a:ext cx="883285" cy="687705"/>
          </a:xfrm>
          <a:prstGeom prst="rect">
            <a:avLst/>
          </a:prstGeom>
        </p:spPr>
      </p:pic>
      <p:pic>
        <p:nvPicPr>
          <p:cNvPr id="20" name="图片 19" descr="1749432956057_副本"/>
          <p:cNvPicPr>
            <a:picLocks noChangeAspect="1"/>
          </p:cNvPicPr>
          <p:nvPr/>
        </p:nvPicPr>
        <p:blipFill>
          <a:blip r:embed="rId8"/>
          <a:srcRect l="23350" t="20422" r="57915" b="44907"/>
          <a:stretch>
            <a:fillRect/>
          </a:stretch>
        </p:blipFill>
        <p:spPr>
          <a:xfrm>
            <a:off x="3051810" y="1748790"/>
            <a:ext cx="995045" cy="855980"/>
          </a:xfrm>
          <a:prstGeom prst="rect">
            <a:avLst/>
          </a:prstGeom>
        </p:spPr>
      </p:pic>
      <p:pic>
        <p:nvPicPr>
          <p:cNvPr id="21" name="图片 20" descr="1749432956057_副本"/>
          <p:cNvPicPr>
            <a:picLocks noChangeAspect="1"/>
          </p:cNvPicPr>
          <p:nvPr/>
        </p:nvPicPr>
        <p:blipFill>
          <a:blip r:embed="rId8"/>
          <a:srcRect r="78049" b="60725"/>
          <a:stretch>
            <a:fillRect/>
          </a:stretch>
        </p:blipFill>
        <p:spPr>
          <a:xfrm>
            <a:off x="2000250" y="1330960"/>
            <a:ext cx="1165860" cy="969645"/>
          </a:xfrm>
          <a:prstGeom prst="rect">
            <a:avLst/>
          </a:prstGeom>
        </p:spPr>
      </p:pic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367AF60A-46EF-9411-3B68-13F0523CC64F}"/>
              </a:ext>
            </a:extLst>
          </p:cNvPr>
          <p:cNvCxnSpPr>
            <a:cxnSpLocks/>
          </p:cNvCxnSpPr>
          <p:nvPr/>
        </p:nvCxnSpPr>
        <p:spPr>
          <a:xfrm>
            <a:off x="4397412" y="1375176"/>
            <a:ext cx="2561590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>
            <a:extLst>
              <a:ext uri="{FF2B5EF4-FFF2-40B4-BE49-F238E27FC236}">
                <a16:creationId xmlns:a16="http://schemas.microsoft.com/office/drawing/2014/main" id="{5F47566C-2EAB-BF34-54A7-7236F66DE960}"/>
              </a:ext>
            </a:extLst>
          </p:cNvPr>
          <p:cNvSpPr txBox="1"/>
          <p:nvPr/>
        </p:nvSpPr>
        <p:spPr>
          <a:xfrm>
            <a:off x="784065" y="3558090"/>
            <a:ext cx="110500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1 </a:t>
            </a:r>
          </a:p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253CCDFF-1FE7-4314-C9C3-52222FD610AB}"/>
              </a:ext>
            </a:extLst>
          </p:cNvPr>
          <p:cNvSpPr txBox="1"/>
          <p:nvPr/>
        </p:nvSpPr>
        <p:spPr>
          <a:xfrm>
            <a:off x="1916430" y="3558089"/>
            <a:ext cx="80785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2</a:t>
            </a:r>
          </a:p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7EF45923-4FDE-7D47-8DE7-0727F6B6702A}"/>
              </a:ext>
            </a:extLst>
          </p:cNvPr>
          <p:cNvSpPr txBox="1"/>
          <p:nvPr/>
        </p:nvSpPr>
        <p:spPr>
          <a:xfrm>
            <a:off x="2914279" y="3526790"/>
            <a:ext cx="8731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3</a:t>
            </a:r>
          </a:p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three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C2C7CF49-EF5D-91C2-0097-01D5F37792C8}"/>
              </a:ext>
            </a:extLst>
          </p:cNvPr>
          <p:cNvSpPr txBox="1"/>
          <p:nvPr/>
        </p:nvSpPr>
        <p:spPr>
          <a:xfrm>
            <a:off x="4101870" y="3559466"/>
            <a:ext cx="13763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4</a:t>
            </a:r>
          </a:p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four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81192FE8-CDE2-7271-1A75-DAC22C0278A1}"/>
              </a:ext>
            </a:extLst>
          </p:cNvPr>
          <p:cNvSpPr txBox="1"/>
          <p:nvPr/>
        </p:nvSpPr>
        <p:spPr>
          <a:xfrm>
            <a:off x="5312469" y="3551346"/>
            <a:ext cx="14344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5</a:t>
            </a:r>
          </a:p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five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id="{03DCEC1E-4279-B9BC-602A-DE9D631E6022}"/>
              </a:ext>
            </a:extLst>
          </p:cNvPr>
          <p:cNvSpPr txBox="1"/>
          <p:nvPr/>
        </p:nvSpPr>
        <p:spPr>
          <a:xfrm>
            <a:off x="6599555" y="3543226"/>
            <a:ext cx="6327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6</a:t>
            </a:r>
          </a:p>
          <a:p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six</a:t>
            </a:r>
            <a:endParaRPr lang="zh-CN" alt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2" grpId="0"/>
      <p:bldP spid="12" grpId="1"/>
      <p:bldP spid="13" grpId="0"/>
      <p:bldP spid="13" grpId="1"/>
      <p:bldP spid="14" grpId="0"/>
      <p:bldP spid="15" grpId="0"/>
      <p:bldP spid="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9370" y="892498"/>
            <a:ext cx="12147155" cy="5508302"/>
          </a:xfrm>
          <a:prstGeom prst="rect">
            <a:avLst/>
          </a:prstGeom>
          <a:solidFill>
            <a:srgbClr val="DCFE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44" b="13250"/>
          <a:stretch>
            <a:fillRect/>
          </a:stretch>
        </p:blipFill>
        <p:spPr bwMode="auto">
          <a:xfrm>
            <a:off x="0" y="2205592"/>
            <a:ext cx="12192000" cy="4195208"/>
          </a:xfrm>
          <a:custGeom>
            <a:avLst/>
            <a:gdLst>
              <a:gd name="connsiteX0" fmla="*/ 0 w 12192000"/>
              <a:gd name="connsiteY0" fmla="*/ 0 h 4195208"/>
              <a:gd name="connsiteX1" fmla="*/ 3078439 w 12192000"/>
              <a:gd name="connsiteY1" fmla="*/ 0 h 4195208"/>
              <a:gd name="connsiteX2" fmla="*/ 2305050 w 12192000"/>
              <a:gd name="connsiteY2" fmla="*/ 790575 h 4195208"/>
              <a:gd name="connsiteX3" fmla="*/ 2314575 w 12192000"/>
              <a:gd name="connsiteY3" fmla="*/ 885825 h 4195208"/>
              <a:gd name="connsiteX4" fmla="*/ 2352675 w 12192000"/>
              <a:gd name="connsiteY4" fmla="*/ 990600 h 4195208"/>
              <a:gd name="connsiteX5" fmla="*/ 2362200 w 12192000"/>
              <a:gd name="connsiteY5" fmla="*/ 1047750 h 4195208"/>
              <a:gd name="connsiteX6" fmla="*/ 2371725 w 12192000"/>
              <a:gd name="connsiteY6" fmla="*/ 1095375 h 4195208"/>
              <a:gd name="connsiteX7" fmla="*/ 2514600 w 12192000"/>
              <a:gd name="connsiteY7" fmla="*/ 1590675 h 4195208"/>
              <a:gd name="connsiteX8" fmla="*/ 2609850 w 12192000"/>
              <a:gd name="connsiteY8" fmla="*/ 1657350 h 4195208"/>
              <a:gd name="connsiteX9" fmla="*/ 2714625 w 12192000"/>
              <a:gd name="connsiteY9" fmla="*/ 1704975 h 4195208"/>
              <a:gd name="connsiteX10" fmla="*/ 2857500 w 12192000"/>
              <a:gd name="connsiteY10" fmla="*/ 1714500 h 4195208"/>
              <a:gd name="connsiteX11" fmla="*/ 2905125 w 12192000"/>
              <a:gd name="connsiteY11" fmla="*/ 1724025 h 4195208"/>
              <a:gd name="connsiteX12" fmla="*/ 4772025 w 12192000"/>
              <a:gd name="connsiteY12" fmla="*/ 1971675 h 4195208"/>
              <a:gd name="connsiteX13" fmla="*/ 4914900 w 12192000"/>
              <a:gd name="connsiteY13" fmla="*/ 2047875 h 4195208"/>
              <a:gd name="connsiteX14" fmla="*/ 5000625 w 12192000"/>
              <a:gd name="connsiteY14" fmla="*/ 2057400 h 4195208"/>
              <a:gd name="connsiteX15" fmla="*/ 5200650 w 12192000"/>
              <a:gd name="connsiteY15" fmla="*/ 2105025 h 4195208"/>
              <a:gd name="connsiteX16" fmla="*/ 5305426 w 12192000"/>
              <a:gd name="connsiteY16" fmla="*/ 2105025 h 4195208"/>
              <a:gd name="connsiteX17" fmla="*/ 6877050 w 12192000"/>
              <a:gd name="connsiteY17" fmla="*/ 2152650 h 4195208"/>
              <a:gd name="connsiteX18" fmla="*/ 6972300 w 12192000"/>
              <a:gd name="connsiteY18" fmla="*/ 2171700 h 4195208"/>
              <a:gd name="connsiteX19" fmla="*/ 7048500 w 12192000"/>
              <a:gd name="connsiteY19" fmla="*/ 2190750 h 4195208"/>
              <a:gd name="connsiteX20" fmla="*/ 7315200 w 12192000"/>
              <a:gd name="connsiteY20" fmla="*/ 2228850 h 4195208"/>
              <a:gd name="connsiteX21" fmla="*/ 7458075 w 12192000"/>
              <a:gd name="connsiteY21" fmla="*/ 2238375 h 4195208"/>
              <a:gd name="connsiteX22" fmla="*/ 8858250 w 12192000"/>
              <a:gd name="connsiteY22" fmla="*/ 2133600 h 4195208"/>
              <a:gd name="connsiteX23" fmla="*/ 9001125 w 12192000"/>
              <a:gd name="connsiteY23" fmla="*/ 2105025 h 4195208"/>
              <a:gd name="connsiteX24" fmla="*/ 9096375 w 12192000"/>
              <a:gd name="connsiteY24" fmla="*/ 2076450 h 4195208"/>
              <a:gd name="connsiteX25" fmla="*/ 9144000 w 12192000"/>
              <a:gd name="connsiteY25" fmla="*/ 2047875 h 4195208"/>
              <a:gd name="connsiteX26" fmla="*/ 9315450 w 12192000"/>
              <a:gd name="connsiteY26" fmla="*/ 1933575 h 4195208"/>
              <a:gd name="connsiteX27" fmla="*/ 9401175 w 12192000"/>
              <a:gd name="connsiteY27" fmla="*/ 1895475 h 4195208"/>
              <a:gd name="connsiteX28" fmla="*/ 9448800 w 12192000"/>
              <a:gd name="connsiteY28" fmla="*/ 1866900 h 4195208"/>
              <a:gd name="connsiteX29" fmla="*/ 9915525 w 12192000"/>
              <a:gd name="connsiteY29" fmla="*/ 1647825 h 4195208"/>
              <a:gd name="connsiteX30" fmla="*/ 9982200 w 12192000"/>
              <a:gd name="connsiteY30" fmla="*/ 1590675 h 4195208"/>
              <a:gd name="connsiteX31" fmla="*/ 10010775 w 12192000"/>
              <a:gd name="connsiteY31" fmla="*/ 1524000 h 4195208"/>
              <a:gd name="connsiteX32" fmla="*/ 10020300 w 12192000"/>
              <a:gd name="connsiteY32" fmla="*/ 1485900 h 4195208"/>
              <a:gd name="connsiteX33" fmla="*/ 10048875 w 12192000"/>
              <a:gd name="connsiteY33" fmla="*/ 1428750 h 4195208"/>
              <a:gd name="connsiteX34" fmla="*/ 10096500 w 12192000"/>
              <a:gd name="connsiteY34" fmla="*/ 1323975 h 4195208"/>
              <a:gd name="connsiteX35" fmla="*/ 10106025 w 12192000"/>
              <a:gd name="connsiteY35" fmla="*/ 1276350 h 4195208"/>
              <a:gd name="connsiteX36" fmla="*/ 10125075 w 12192000"/>
              <a:gd name="connsiteY36" fmla="*/ 1228725 h 4195208"/>
              <a:gd name="connsiteX37" fmla="*/ 10144125 w 12192000"/>
              <a:gd name="connsiteY37" fmla="*/ 1171575 h 4195208"/>
              <a:gd name="connsiteX38" fmla="*/ 10248900 w 12192000"/>
              <a:gd name="connsiteY38" fmla="*/ 657225 h 4195208"/>
              <a:gd name="connsiteX39" fmla="*/ 10191750 w 12192000"/>
              <a:gd name="connsiteY39" fmla="*/ 571500 h 4195208"/>
              <a:gd name="connsiteX40" fmla="*/ 10096500 w 12192000"/>
              <a:gd name="connsiteY40" fmla="*/ 495300 h 4195208"/>
              <a:gd name="connsiteX41" fmla="*/ 10067925 w 12192000"/>
              <a:gd name="connsiteY41" fmla="*/ 466725 h 4195208"/>
              <a:gd name="connsiteX42" fmla="*/ 10020300 w 12192000"/>
              <a:gd name="connsiteY42" fmla="*/ 428625 h 4195208"/>
              <a:gd name="connsiteX43" fmla="*/ 9934575 w 12192000"/>
              <a:gd name="connsiteY43" fmla="*/ 381000 h 4195208"/>
              <a:gd name="connsiteX44" fmla="*/ 8417379 w 12192000"/>
              <a:gd name="connsiteY44" fmla="*/ 0 h 4195208"/>
              <a:gd name="connsiteX45" fmla="*/ 12192000 w 12192000"/>
              <a:gd name="connsiteY45" fmla="*/ 0 h 4195208"/>
              <a:gd name="connsiteX46" fmla="*/ 12192000 w 12192000"/>
              <a:gd name="connsiteY46" fmla="*/ 4195208 h 4195208"/>
              <a:gd name="connsiteX47" fmla="*/ 0 w 12192000"/>
              <a:gd name="connsiteY47" fmla="*/ 4195208 h 4195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2192000" h="4195208">
                <a:moveTo>
                  <a:pt x="0" y="0"/>
                </a:moveTo>
                <a:lnTo>
                  <a:pt x="3078439" y="0"/>
                </a:lnTo>
                <a:lnTo>
                  <a:pt x="2305050" y="790575"/>
                </a:lnTo>
                <a:cubicBezTo>
                  <a:pt x="2308225" y="822325"/>
                  <a:pt x="2308695" y="854463"/>
                  <a:pt x="2314575" y="885825"/>
                </a:cubicBezTo>
                <a:cubicBezTo>
                  <a:pt x="2318891" y="908843"/>
                  <a:pt x="2343317" y="967204"/>
                  <a:pt x="2352675" y="990600"/>
                </a:cubicBezTo>
                <a:cubicBezTo>
                  <a:pt x="2355850" y="1009650"/>
                  <a:pt x="2358745" y="1028749"/>
                  <a:pt x="2362200" y="1047750"/>
                </a:cubicBezTo>
                <a:cubicBezTo>
                  <a:pt x="2365096" y="1063678"/>
                  <a:pt x="2371725" y="1095375"/>
                  <a:pt x="2371725" y="1095375"/>
                </a:cubicBezTo>
                <a:lnTo>
                  <a:pt x="2514600" y="1590675"/>
                </a:lnTo>
                <a:cubicBezTo>
                  <a:pt x="2546350" y="1612900"/>
                  <a:pt x="2577603" y="1635852"/>
                  <a:pt x="2609850" y="1657350"/>
                </a:cubicBezTo>
                <a:cubicBezTo>
                  <a:pt x="2641393" y="1678379"/>
                  <a:pt x="2676032" y="1699462"/>
                  <a:pt x="2714625" y="1704975"/>
                </a:cubicBezTo>
                <a:cubicBezTo>
                  <a:pt x="2761876" y="1711725"/>
                  <a:pt x="2809875" y="1711325"/>
                  <a:pt x="2857500" y="1714500"/>
                </a:cubicBezTo>
                <a:lnTo>
                  <a:pt x="2905125" y="1724025"/>
                </a:lnTo>
                <a:lnTo>
                  <a:pt x="4772025" y="1971675"/>
                </a:lnTo>
                <a:cubicBezTo>
                  <a:pt x="4796433" y="1986320"/>
                  <a:pt x="4872380" y="2038764"/>
                  <a:pt x="4914900" y="2047875"/>
                </a:cubicBezTo>
                <a:cubicBezTo>
                  <a:pt x="4943013" y="2053899"/>
                  <a:pt x="4972051" y="2054225"/>
                  <a:pt x="5000625" y="2057400"/>
                </a:cubicBezTo>
                <a:cubicBezTo>
                  <a:pt x="5074096" y="2079441"/>
                  <a:pt x="5122996" y="2097966"/>
                  <a:pt x="5200650" y="2105025"/>
                </a:cubicBezTo>
                <a:cubicBezTo>
                  <a:pt x="5235433" y="2108187"/>
                  <a:pt x="5270500" y="2105025"/>
                  <a:pt x="5305426" y="2105025"/>
                </a:cubicBezTo>
                <a:lnTo>
                  <a:pt x="6877050" y="2152650"/>
                </a:lnTo>
                <a:cubicBezTo>
                  <a:pt x="6908800" y="2159000"/>
                  <a:pt x="6940692" y="2164676"/>
                  <a:pt x="6972300" y="2171700"/>
                </a:cubicBezTo>
                <a:cubicBezTo>
                  <a:pt x="6997858" y="2177380"/>
                  <a:pt x="7022789" y="2185806"/>
                  <a:pt x="7048500" y="2190750"/>
                </a:cubicBezTo>
                <a:cubicBezTo>
                  <a:pt x="7247355" y="2228991"/>
                  <a:pt x="7164540" y="2211125"/>
                  <a:pt x="7315200" y="2228850"/>
                </a:cubicBezTo>
                <a:cubicBezTo>
                  <a:pt x="7426695" y="2241967"/>
                  <a:pt x="7337164" y="2238375"/>
                  <a:pt x="7458075" y="2238375"/>
                </a:cubicBezTo>
                <a:lnTo>
                  <a:pt x="8858250" y="2133600"/>
                </a:lnTo>
                <a:cubicBezTo>
                  <a:pt x="8905875" y="2124075"/>
                  <a:pt x="8955049" y="2120384"/>
                  <a:pt x="9001125" y="2105025"/>
                </a:cubicBezTo>
                <a:cubicBezTo>
                  <a:pt x="9070694" y="2081835"/>
                  <a:pt x="9038794" y="2090845"/>
                  <a:pt x="9096375" y="2076450"/>
                </a:cubicBezTo>
                <a:cubicBezTo>
                  <a:pt x="9112250" y="2066925"/>
                  <a:pt x="9129387" y="2059241"/>
                  <a:pt x="9144000" y="2047875"/>
                </a:cubicBezTo>
                <a:cubicBezTo>
                  <a:pt x="9227458" y="1982963"/>
                  <a:pt x="9140403" y="1991924"/>
                  <a:pt x="9315450" y="1933575"/>
                </a:cubicBezTo>
                <a:cubicBezTo>
                  <a:pt x="9357550" y="1919542"/>
                  <a:pt x="9349216" y="1923817"/>
                  <a:pt x="9401175" y="1895475"/>
                </a:cubicBezTo>
                <a:cubicBezTo>
                  <a:pt x="9417428" y="1886610"/>
                  <a:pt x="9448800" y="1866900"/>
                  <a:pt x="9448800" y="1866900"/>
                </a:cubicBezTo>
                <a:lnTo>
                  <a:pt x="9915525" y="1647825"/>
                </a:lnTo>
                <a:cubicBezTo>
                  <a:pt x="9937750" y="1628775"/>
                  <a:pt x="9962618" y="1612433"/>
                  <a:pt x="9982200" y="1590675"/>
                </a:cubicBezTo>
                <a:cubicBezTo>
                  <a:pt x="9992833" y="1578861"/>
                  <a:pt x="10005887" y="1541108"/>
                  <a:pt x="10010775" y="1524000"/>
                </a:cubicBezTo>
                <a:cubicBezTo>
                  <a:pt x="10014371" y="1511413"/>
                  <a:pt x="10015438" y="1498055"/>
                  <a:pt x="10020300" y="1485900"/>
                </a:cubicBezTo>
                <a:cubicBezTo>
                  <a:pt x="10028210" y="1466125"/>
                  <a:pt x="10039350" y="1447800"/>
                  <a:pt x="10048875" y="1428750"/>
                </a:cubicBezTo>
                <a:cubicBezTo>
                  <a:pt x="10071213" y="1317061"/>
                  <a:pt x="10037650" y="1453446"/>
                  <a:pt x="10096500" y="1323975"/>
                </a:cubicBezTo>
                <a:cubicBezTo>
                  <a:pt x="10103199" y="1309237"/>
                  <a:pt x="10101373" y="1291857"/>
                  <a:pt x="10106025" y="1276350"/>
                </a:cubicBezTo>
                <a:cubicBezTo>
                  <a:pt x="10110938" y="1259973"/>
                  <a:pt x="10119232" y="1244793"/>
                  <a:pt x="10125075" y="1228725"/>
                </a:cubicBezTo>
                <a:cubicBezTo>
                  <a:pt x="10131937" y="1209854"/>
                  <a:pt x="10144125" y="1171575"/>
                  <a:pt x="10144125" y="1171575"/>
                </a:cubicBezTo>
                <a:lnTo>
                  <a:pt x="10248900" y="657225"/>
                </a:lnTo>
                <a:cubicBezTo>
                  <a:pt x="10229850" y="628650"/>
                  <a:pt x="10214100" y="597575"/>
                  <a:pt x="10191750" y="571500"/>
                </a:cubicBezTo>
                <a:cubicBezTo>
                  <a:pt x="10165757" y="541174"/>
                  <a:pt x="10126685" y="521173"/>
                  <a:pt x="10096500" y="495300"/>
                </a:cubicBezTo>
                <a:cubicBezTo>
                  <a:pt x="10086273" y="486534"/>
                  <a:pt x="10078062" y="475595"/>
                  <a:pt x="10067925" y="466725"/>
                </a:cubicBezTo>
                <a:cubicBezTo>
                  <a:pt x="10052625" y="453338"/>
                  <a:pt x="10037401" y="439619"/>
                  <a:pt x="10020300" y="428625"/>
                </a:cubicBezTo>
                <a:cubicBezTo>
                  <a:pt x="9992803" y="410948"/>
                  <a:pt x="9934575" y="381000"/>
                  <a:pt x="9934575" y="381000"/>
                </a:cubicBezTo>
                <a:lnTo>
                  <a:pt x="8417379" y="0"/>
                </a:lnTo>
                <a:lnTo>
                  <a:pt x="12192000" y="0"/>
                </a:lnTo>
                <a:lnTo>
                  <a:pt x="12192000" y="4195208"/>
                </a:lnTo>
                <a:lnTo>
                  <a:pt x="0" y="419520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5" y="4890375"/>
            <a:ext cx="12186525" cy="1504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959" b="91736" l="8372" r="90000">
                        <a14:foregroundMark x1="56977" y1="37741" x2="53953" y2="37466"/>
                        <a14:foregroundMark x1="43721" y1="28375" x2="40930" y2="29477"/>
                        <a14:foregroundMark x1="28837" y1="54821" x2="23953" y2="54821"/>
                        <a14:foregroundMark x1="16047" y1="45730" x2="11860" y2="47658"/>
                        <a14:foregroundMark x1="60000" y1="62810" x2="54884" y2="67218"/>
                        <a14:foregroundMark x1="61395" y1="59780" x2="60000" y2="62810"/>
                        <a14:foregroundMark x1="67442" y1="21763" x2="58837" y2="30028"/>
                        <a14:foregroundMark x1="69070" y1="19559" x2="55349" y2="21212"/>
                        <a14:foregroundMark x1="53061" y1="12083" x2="50465" y2="11570"/>
                        <a14:foregroundMark x1="49535" y1="6612" x2="52093" y2="10468"/>
                        <a14:foregroundMark x1="55035" y1="14450" x2="53023" y2="15978"/>
                        <a14:foregroundMark x1="72965" y1="15579" x2="73256" y2="15702"/>
                        <a14:foregroundMark x1="70000" y1="21763" x2="64651" y2="29201"/>
                        <a14:foregroundMark x1="70465" y1="87052" x2="58140" y2="91736"/>
                        <a14:foregroundMark x1="83256" y1="73003" x2="81163" y2="74105"/>
                        <a14:foregroundMark x1="8372" y1="37466" x2="10698" y2="43526"/>
                        <a14:foregroundMark x1="9888" y1="51941" x2="10233" y2="53168"/>
                        <a14:foregroundMark x1="59070" y1="8815" x2="54884" y2="12121"/>
                        <a14:foregroundMark x1="51628" y1="7163" x2="53023" y2="8815"/>
                        <a14:foregroundMark x1="62326" y1="18457" x2="59302" y2="17355"/>
                        <a14:foregroundMark x1="63721" y1="16253" x2="54419" y2="17080"/>
                        <a14:backgroundMark x1="6512" y1="48760" x2="6279" y2="51515"/>
                        <a14:backgroundMark x1="71395" y1="14876" x2="63721" y2="13774"/>
                        <a14:backgroundMark x1="73023" y1="15702" x2="68605" y2="14601"/>
                        <a14:backgroundMark x1="62093" y1="9917" x2="59705" y2="9556"/>
                        <a14:backgroundMark x1="52093" y1="5234" x2="52093" y2="523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537575" y="4013835"/>
            <a:ext cx="2828290" cy="2386965"/>
          </a:xfrm>
          <a:prstGeom prst="rect">
            <a:avLst/>
          </a:prstGeom>
        </p:spPr>
      </p:pic>
      <p:pic>
        <p:nvPicPr>
          <p:cNvPr id="15" name="图片 14" descr="1749432956057_副本"/>
          <p:cNvPicPr>
            <a:picLocks noChangeAspect="1"/>
          </p:cNvPicPr>
          <p:nvPr/>
        </p:nvPicPr>
        <p:blipFill>
          <a:blip r:embed="rId8"/>
          <a:srcRect l="61000" t="50206"/>
          <a:stretch>
            <a:fillRect/>
          </a:stretch>
        </p:blipFill>
        <p:spPr>
          <a:xfrm>
            <a:off x="5099685" y="2333625"/>
            <a:ext cx="2071370" cy="1229360"/>
          </a:xfrm>
          <a:prstGeom prst="rect">
            <a:avLst/>
          </a:prstGeom>
        </p:spPr>
      </p:pic>
      <p:grpSp>
        <p:nvGrpSpPr>
          <p:cNvPr id="12" name="组合 11"/>
          <p:cNvGrpSpPr/>
          <p:nvPr/>
        </p:nvGrpSpPr>
        <p:grpSpPr>
          <a:xfrm>
            <a:off x="812800" y="4175760"/>
            <a:ext cx="3515360" cy="667385"/>
            <a:chOff x="2495" y="6485"/>
            <a:chExt cx="5536" cy="1051"/>
          </a:xfrm>
        </p:grpSpPr>
        <p:sp>
          <p:nvSpPr>
            <p:cNvPr id="5" name="圆角矩形 4"/>
            <p:cNvSpPr/>
            <p:nvPr/>
          </p:nvSpPr>
          <p:spPr>
            <a:xfrm>
              <a:off x="2495" y="6485"/>
              <a:ext cx="5272" cy="105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2591" y="6623"/>
              <a:ext cx="5440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u="sng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     </a:t>
              </a:r>
              <a:r>
                <a:rPr lang="en-US" altLang="zh-CN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little birds.</a:t>
              </a:r>
            </a:p>
          </p:txBody>
        </p:sp>
      </p:grpSp>
      <p:sp>
        <p:nvSpPr>
          <p:cNvPr id="7" name="文本框 6">
            <a:extLst>
              <a:ext uri="{FF2B5EF4-FFF2-40B4-BE49-F238E27FC236}">
                <a16:creationId xmlns:a16="http://schemas.microsoft.com/office/drawing/2014/main" id="{E81D640C-F86E-215A-453F-6B7A6C9B58AE}"/>
              </a:ext>
            </a:extLst>
          </p:cNvPr>
          <p:cNvSpPr txBox="1"/>
          <p:nvPr/>
        </p:nvSpPr>
        <p:spPr>
          <a:xfrm>
            <a:off x="4397412" y="788138"/>
            <a:ext cx="256159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and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say.  </a:t>
            </a:r>
          </a:p>
        </p:txBody>
      </p:sp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76EE4132-851C-F2B9-7DB8-9D5FEF6B87AB}"/>
              </a:ext>
            </a:extLst>
          </p:cNvPr>
          <p:cNvCxnSpPr>
            <a:cxnSpLocks/>
          </p:cNvCxnSpPr>
          <p:nvPr/>
        </p:nvCxnSpPr>
        <p:spPr>
          <a:xfrm>
            <a:off x="4312024" y="1348284"/>
            <a:ext cx="2843656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>
            <a:extLst>
              <a:ext uri="{FF2B5EF4-FFF2-40B4-BE49-F238E27FC236}">
                <a16:creationId xmlns:a16="http://schemas.microsoft.com/office/drawing/2014/main" id="{49415A66-247C-BCA7-481F-496D670B6B2B}"/>
              </a:ext>
            </a:extLst>
          </p:cNvPr>
          <p:cNvSpPr txBox="1"/>
          <p:nvPr/>
        </p:nvSpPr>
        <p:spPr>
          <a:xfrm>
            <a:off x="1142365" y="4207771"/>
            <a:ext cx="1271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Three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A1340C-0F8F-AB77-35F8-06FC822D59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083A1574-2101-9119-E269-45A6520DF99D}"/>
              </a:ext>
            </a:extLst>
          </p:cNvPr>
          <p:cNvSpPr/>
          <p:nvPr/>
        </p:nvSpPr>
        <p:spPr>
          <a:xfrm>
            <a:off x="39370" y="892498"/>
            <a:ext cx="12147155" cy="5508302"/>
          </a:xfrm>
          <a:prstGeom prst="rect">
            <a:avLst/>
          </a:prstGeom>
          <a:solidFill>
            <a:srgbClr val="DCFE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8F69DA50-8A49-F377-75A0-76967E6916D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44" b="13250"/>
          <a:stretch>
            <a:fillRect/>
          </a:stretch>
        </p:blipFill>
        <p:spPr bwMode="auto">
          <a:xfrm>
            <a:off x="0" y="2205592"/>
            <a:ext cx="12192000" cy="4195208"/>
          </a:xfrm>
          <a:custGeom>
            <a:avLst/>
            <a:gdLst>
              <a:gd name="connsiteX0" fmla="*/ 0 w 12192000"/>
              <a:gd name="connsiteY0" fmla="*/ 0 h 4195208"/>
              <a:gd name="connsiteX1" fmla="*/ 3078439 w 12192000"/>
              <a:gd name="connsiteY1" fmla="*/ 0 h 4195208"/>
              <a:gd name="connsiteX2" fmla="*/ 2305050 w 12192000"/>
              <a:gd name="connsiteY2" fmla="*/ 790575 h 4195208"/>
              <a:gd name="connsiteX3" fmla="*/ 2314575 w 12192000"/>
              <a:gd name="connsiteY3" fmla="*/ 885825 h 4195208"/>
              <a:gd name="connsiteX4" fmla="*/ 2352675 w 12192000"/>
              <a:gd name="connsiteY4" fmla="*/ 990600 h 4195208"/>
              <a:gd name="connsiteX5" fmla="*/ 2362200 w 12192000"/>
              <a:gd name="connsiteY5" fmla="*/ 1047750 h 4195208"/>
              <a:gd name="connsiteX6" fmla="*/ 2371725 w 12192000"/>
              <a:gd name="connsiteY6" fmla="*/ 1095375 h 4195208"/>
              <a:gd name="connsiteX7" fmla="*/ 2514600 w 12192000"/>
              <a:gd name="connsiteY7" fmla="*/ 1590675 h 4195208"/>
              <a:gd name="connsiteX8" fmla="*/ 2609850 w 12192000"/>
              <a:gd name="connsiteY8" fmla="*/ 1657350 h 4195208"/>
              <a:gd name="connsiteX9" fmla="*/ 2714625 w 12192000"/>
              <a:gd name="connsiteY9" fmla="*/ 1704975 h 4195208"/>
              <a:gd name="connsiteX10" fmla="*/ 2857500 w 12192000"/>
              <a:gd name="connsiteY10" fmla="*/ 1714500 h 4195208"/>
              <a:gd name="connsiteX11" fmla="*/ 2905125 w 12192000"/>
              <a:gd name="connsiteY11" fmla="*/ 1724025 h 4195208"/>
              <a:gd name="connsiteX12" fmla="*/ 4772025 w 12192000"/>
              <a:gd name="connsiteY12" fmla="*/ 1971675 h 4195208"/>
              <a:gd name="connsiteX13" fmla="*/ 4914900 w 12192000"/>
              <a:gd name="connsiteY13" fmla="*/ 2047875 h 4195208"/>
              <a:gd name="connsiteX14" fmla="*/ 5000625 w 12192000"/>
              <a:gd name="connsiteY14" fmla="*/ 2057400 h 4195208"/>
              <a:gd name="connsiteX15" fmla="*/ 5200650 w 12192000"/>
              <a:gd name="connsiteY15" fmla="*/ 2105025 h 4195208"/>
              <a:gd name="connsiteX16" fmla="*/ 5305426 w 12192000"/>
              <a:gd name="connsiteY16" fmla="*/ 2105025 h 4195208"/>
              <a:gd name="connsiteX17" fmla="*/ 6877050 w 12192000"/>
              <a:gd name="connsiteY17" fmla="*/ 2152650 h 4195208"/>
              <a:gd name="connsiteX18" fmla="*/ 6972300 w 12192000"/>
              <a:gd name="connsiteY18" fmla="*/ 2171700 h 4195208"/>
              <a:gd name="connsiteX19" fmla="*/ 7048500 w 12192000"/>
              <a:gd name="connsiteY19" fmla="*/ 2190750 h 4195208"/>
              <a:gd name="connsiteX20" fmla="*/ 7315200 w 12192000"/>
              <a:gd name="connsiteY20" fmla="*/ 2228850 h 4195208"/>
              <a:gd name="connsiteX21" fmla="*/ 7458075 w 12192000"/>
              <a:gd name="connsiteY21" fmla="*/ 2238375 h 4195208"/>
              <a:gd name="connsiteX22" fmla="*/ 8858250 w 12192000"/>
              <a:gd name="connsiteY22" fmla="*/ 2133600 h 4195208"/>
              <a:gd name="connsiteX23" fmla="*/ 9001125 w 12192000"/>
              <a:gd name="connsiteY23" fmla="*/ 2105025 h 4195208"/>
              <a:gd name="connsiteX24" fmla="*/ 9096375 w 12192000"/>
              <a:gd name="connsiteY24" fmla="*/ 2076450 h 4195208"/>
              <a:gd name="connsiteX25" fmla="*/ 9144000 w 12192000"/>
              <a:gd name="connsiteY25" fmla="*/ 2047875 h 4195208"/>
              <a:gd name="connsiteX26" fmla="*/ 9315450 w 12192000"/>
              <a:gd name="connsiteY26" fmla="*/ 1933575 h 4195208"/>
              <a:gd name="connsiteX27" fmla="*/ 9401175 w 12192000"/>
              <a:gd name="connsiteY27" fmla="*/ 1895475 h 4195208"/>
              <a:gd name="connsiteX28" fmla="*/ 9448800 w 12192000"/>
              <a:gd name="connsiteY28" fmla="*/ 1866900 h 4195208"/>
              <a:gd name="connsiteX29" fmla="*/ 9915525 w 12192000"/>
              <a:gd name="connsiteY29" fmla="*/ 1647825 h 4195208"/>
              <a:gd name="connsiteX30" fmla="*/ 9982200 w 12192000"/>
              <a:gd name="connsiteY30" fmla="*/ 1590675 h 4195208"/>
              <a:gd name="connsiteX31" fmla="*/ 10010775 w 12192000"/>
              <a:gd name="connsiteY31" fmla="*/ 1524000 h 4195208"/>
              <a:gd name="connsiteX32" fmla="*/ 10020300 w 12192000"/>
              <a:gd name="connsiteY32" fmla="*/ 1485900 h 4195208"/>
              <a:gd name="connsiteX33" fmla="*/ 10048875 w 12192000"/>
              <a:gd name="connsiteY33" fmla="*/ 1428750 h 4195208"/>
              <a:gd name="connsiteX34" fmla="*/ 10096500 w 12192000"/>
              <a:gd name="connsiteY34" fmla="*/ 1323975 h 4195208"/>
              <a:gd name="connsiteX35" fmla="*/ 10106025 w 12192000"/>
              <a:gd name="connsiteY35" fmla="*/ 1276350 h 4195208"/>
              <a:gd name="connsiteX36" fmla="*/ 10125075 w 12192000"/>
              <a:gd name="connsiteY36" fmla="*/ 1228725 h 4195208"/>
              <a:gd name="connsiteX37" fmla="*/ 10144125 w 12192000"/>
              <a:gd name="connsiteY37" fmla="*/ 1171575 h 4195208"/>
              <a:gd name="connsiteX38" fmla="*/ 10248900 w 12192000"/>
              <a:gd name="connsiteY38" fmla="*/ 657225 h 4195208"/>
              <a:gd name="connsiteX39" fmla="*/ 10191750 w 12192000"/>
              <a:gd name="connsiteY39" fmla="*/ 571500 h 4195208"/>
              <a:gd name="connsiteX40" fmla="*/ 10096500 w 12192000"/>
              <a:gd name="connsiteY40" fmla="*/ 495300 h 4195208"/>
              <a:gd name="connsiteX41" fmla="*/ 10067925 w 12192000"/>
              <a:gd name="connsiteY41" fmla="*/ 466725 h 4195208"/>
              <a:gd name="connsiteX42" fmla="*/ 10020300 w 12192000"/>
              <a:gd name="connsiteY42" fmla="*/ 428625 h 4195208"/>
              <a:gd name="connsiteX43" fmla="*/ 9934575 w 12192000"/>
              <a:gd name="connsiteY43" fmla="*/ 381000 h 4195208"/>
              <a:gd name="connsiteX44" fmla="*/ 8417379 w 12192000"/>
              <a:gd name="connsiteY44" fmla="*/ 0 h 4195208"/>
              <a:gd name="connsiteX45" fmla="*/ 12192000 w 12192000"/>
              <a:gd name="connsiteY45" fmla="*/ 0 h 4195208"/>
              <a:gd name="connsiteX46" fmla="*/ 12192000 w 12192000"/>
              <a:gd name="connsiteY46" fmla="*/ 4195208 h 4195208"/>
              <a:gd name="connsiteX47" fmla="*/ 0 w 12192000"/>
              <a:gd name="connsiteY47" fmla="*/ 4195208 h 4195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2192000" h="4195208">
                <a:moveTo>
                  <a:pt x="0" y="0"/>
                </a:moveTo>
                <a:lnTo>
                  <a:pt x="3078439" y="0"/>
                </a:lnTo>
                <a:lnTo>
                  <a:pt x="2305050" y="790575"/>
                </a:lnTo>
                <a:cubicBezTo>
                  <a:pt x="2308225" y="822325"/>
                  <a:pt x="2308695" y="854463"/>
                  <a:pt x="2314575" y="885825"/>
                </a:cubicBezTo>
                <a:cubicBezTo>
                  <a:pt x="2318891" y="908843"/>
                  <a:pt x="2343317" y="967204"/>
                  <a:pt x="2352675" y="990600"/>
                </a:cubicBezTo>
                <a:cubicBezTo>
                  <a:pt x="2355850" y="1009650"/>
                  <a:pt x="2358745" y="1028749"/>
                  <a:pt x="2362200" y="1047750"/>
                </a:cubicBezTo>
                <a:cubicBezTo>
                  <a:pt x="2365096" y="1063678"/>
                  <a:pt x="2371725" y="1095375"/>
                  <a:pt x="2371725" y="1095375"/>
                </a:cubicBezTo>
                <a:lnTo>
                  <a:pt x="2514600" y="1590675"/>
                </a:lnTo>
                <a:cubicBezTo>
                  <a:pt x="2546350" y="1612900"/>
                  <a:pt x="2577603" y="1635852"/>
                  <a:pt x="2609850" y="1657350"/>
                </a:cubicBezTo>
                <a:cubicBezTo>
                  <a:pt x="2641393" y="1678379"/>
                  <a:pt x="2676032" y="1699462"/>
                  <a:pt x="2714625" y="1704975"/>
                </a:cubicBezTo>
                <a:cubicBezTo>
                  <a:pt x="2761876" y="1711725"/>
                  <a:pt x="2809875" y="1711325"/>
                  <a:pt x="2857500" y="1714500"/>
                </a:cubicBezTo>
                <a:lnTo>
                  <a:pt x="2905125" y="1724025"/>
                </a:lnTo>
                <a:lnTo>
                  <a:pt x="4772025" y="1971675"/>
                </a:lnTo>
                <a:cubicBezTo>
                  <a:pt x="4796433" y="1986320"/>
                  <a:pt x="4872380" y="2038764"/>
                  <a:pt x="4914900" y="2047875"/>
                </a:cubicBezTo>
                <a:cubicBezTo>
                  <a:pt x="4943013" y="2053899"/>
                  <a:pt x="4972051" y="2054225"/>
                  <a:pt x="5000625" y="2057400"/>
                </a:cubicBezTo>
                <a:cubicBezTo>
                  <a:pt x="5074096" y="2079441"/>
                  <a:pt x="5122996" y="2097966"/>
                  <a:pt x="5200650" y="2105025"/>
                </a:cubicBezTo>
                <a:cubicBezTo>
                  <a:pt x="5235433" y="2108187"/>
                  <a:pt x="5270500" y="2105025"/>
                  <a:pt x="5305426" y="2105025"/>
                </a:cubicBezTo>
                <a:lnTo>
                  <a:pt x="6877050" y="2152650"/>
                </a:lnTo>
                <a:cubicBezTo>
                  <a:pt x="6908800" y="2159000"/>
                  <a:pt x="6940692" y="2164676"/>
                  <a:pt x="6972300" y="2171700"/>
                </a:cubicBezTo>
                <a:cubicBezTo>
                  <a:pt x="6997858" y="2177380"/>
                  <a:pt x="7022789" y="2185806"/>
                  <a:pt x="7048500" y="2190750"/>
                </a:cubicBezTo>
                <a:cubicBezTo>
                  <a:pt x="7247355" y="2228991"/>
                  <a:pt x="7164540" y="2211125"/>
                  <a:pt x="7315200" y="2228850"/>
                </a:cubicBezTo>
                <a:cubicBezTo>
                  <a:pt x="7426695" y="2241967"/>
                  <a:pt x="7337164" y="2238375"/>
                  <a:pt x="7458075" y="2238375"/>
                </a:cubicBezTo>
                <a:lnTo>
                  <a:pt x="8858250" y="2133600"/>
                </a:lnTo>
                <a:cubicBezTo>
                  <a:pt x="8905875" y="2124075"/>
                  <a:pt x="8955049" y="2120384"/>
                  <a:pt x="9001125" y="2105025"/>
                </a:cubicBezTo>
                <a:cubicBezTo>
                  <a:pt x="9070694" y="2081835"/>
                  <a:pt x="9038794" y="2090845"/>
                  <a:pt x="9096375" y="2076450"/>
                </a:cubicBezTo>
                <a:cubicBezTo>
                  <a:pt x="9112250" y="2066925"/>
                  <a:pt x="9129387" y="2059241"/>
                  <a:pt x="9144000" y="2047875"/>
                </a:cubicBezTo>
                <a:cubicBezTo>
                  <a:pt x="9227458" y="1982963"/>
                  <a:pt x="9140403" y="1991924"/>
                  <a:pt x="9315450" y="1933575"/>
                </a:cubicBezTo>
                <a:cubicBezTo>
                  <a:pt x="9357550" y="1919542"/>
                  <a:pt x="9349216" y="1923817"/>
                  <a:pt x="9401175" y="1895475"/>
                </a:cubicBezTo>
                <a:cubicBezTo>
                  <a:pt x="9417428" y="1886610"/>
                  <a:pt x="9448800" y="1866900"/>
                  <a:pt x="9448800" y="1866900"/>
                </a:cubicBezTo>
                <a:lnTo>
                  <a:pt x="9915525" y="1647825"/>
                </a:lnTo>
                <a:cubicBezTo>
                  <a:pt x="9937750" y="1628775"/>
                  <a:pt x="9962618" y="1612433"/>
                  <a:pt x="9982200" y="1590675"/>
                </a:cubicBezTo>
                <a:cubicBezTo>
                  <a:pt x="9992833" y="1578861"/>
                  <a:pt x="10005887" y="1541108"/>
                  <a:pt x="10010775" y="1524000"/>
                </a:cubicBezTo>
                <a:cubicBezTo>
                  <a:pt x="10014371" y="1511413"/>
                  <a:pt x="10015438" y="1498055"/>
                  <a:pt x="10020300" y="1485900"/>
                </a:cubicBezTo>
                <a:cubicBezTo>
                  <a:pt x="10028210" y="1466125"/>
                  <a:pt x="10039350" y="1447800"/>
                  <a:pt x="10048875" y="1428750"/>
                </a:cubicBezTo>
                <a:cubicBezTo>
                  <a:pt x="10071213" y="1317061"/>
                  <a:pt x="10037650" y="1453446"/>
                  <a:pt x="10096500" y="1323975"/>
                </a:cubicBezTo>
                <a:cubicBezTo>
                  <a:pt x="10103199" y="1309237"/>
                  <a:pt x="10101373" y="1291857"/>
                  <a:pt x="10106025" y="1276350"/>
                </a:cubicBezTo>
                <a:cubicBezTo>
                  <a:pt x="10110938" y="1259973"/>
                  <a:pt x="10119232" y="1244793"/>
                  <a:pt x="10125075" y="1228725"/>
                </a:cubicBezTo>
                <a:cubicBezTo>
                  <a:pt x="10131937" y="1209854"/>
                  <a:pt x="10144125" y="1171575"/>
                  <a:pt x="10144125" y="1171575"/>
                </a:cubicBezTo>
                <a:lnTo>
                  <a:pt x="10248900" y="657225"/>
                </a:lnTo>
                <a:cubicBezTo>
                  <a:pt x="10229850" y="628650"/>
                  <a:pt x="10214100" y="597575"/>
                  <a:pt x="10191750" y="571500"/>
                </a:cubicBezTo>
                <a:cubicBezTo>
                  <a:pt x="10165757" y="541174"/>
                  <a:pt x="10126685" y="521173"/>
                  <a:pt x="10096500" y="495300"/>
                </a:cubicBezTo>
                <a:cubicBezTo>
                  <a:pt x="10086273" y="486534"/>
                  <a:pt x="10078062" y="475595"/>
                  <a:pt x="10067925" y="466725"/>
                </a:cubicBezTo>
                <a:cubicBezTo>
                  <a:pt x="10052625" y="453338"/>
                  <a:pt x="10037401" y="439619"/>
                  <a:pt x="10020300" y="428625"/>
                </a:cubicBezTo>
                <a:cubicBezTo>
                  <a:pt x="9992803" y="410948"/>
                  <a:pt x="9934575" y="381000"/>
                  <a:pt x="9934575" y="381000"/>
                </a:cubicBezTo>
                <a:lnTo>
                  <a:pt x="8417379" y="0"/>
                </a:lnTo>
                <a:lnTo>
                  <a:pt x="12192000" y="0"/>
                </a:lnTo>
                <a:lnTo>
                  <a:pt x="12192000" y="4195208"/>
                </a:lnTo>
                <a:lnTo>
                  <a:pt x="0" y="419520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FE4BC8F5-91B7-BF3A-3641-A7741E2677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5" y="4890375"/>
            <a:ext cx="12186525" cy="1504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图片 26">
            <a:extLst>
              <a:ext uri="{FF2B5EF4-FFF2-40B4-BE49-F238E27FC236}">
                <a16:creationId xmlns:a16="http://schemas.microsoft.com/office/drawing/2014/main" id="{C2CE2684-BFAE-E2D9-ED2E-46C7299FE0B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959" b="91736" l="8372" r="90000">
                        <a14:foregroundMark x1="56977" y1="37741" x2="53953" y2="37466"/>
                        <a14:foregroundMark x1="43721" y1="28375" x2="40930" y2="29477"/>
                        <a14:foregroundMark x1="28837" y1="54821" x2="23953" y2="54821"/>
                        <a14:foregroundMark x1="16047" y1="45730" x2="11860" y2="47658"/>
                        <a14:foregroundMark x1="60000" y1="62810" x2="54884" y2="67218"/>
                        <a14:foregroundMark x1="61395" y1="59780" x2="60000" y2="62810"/>
                        <a14:foregroundMark x1="67442" y1="21763" x2="58837" y2="30028"/>
                        <a14:foregroundMark x1="69070" y1="19559" x2="55349" y2="21212"/>
                        <a14:foregroundMark x1="53061" y1="12083" x2="50465" y2="11570"/>
                        <a14:foregroundMark x1="49535" y1="6612" x2="52093" y2="10468"/>
                        <a14:foregroundMark x1="55035" y1="14450" x2="53023" y2="15978"/>
                        <a14:foregroundMark x1="72965" y1="15579" x2="73256" y2="15702"/>
                        <a14:foregroundMark x1="70000" y1="21763" x2="64651" y2="29201"/>
                        <a14:foregroundMark x1="70465" y1="87052" x2="58140" y2="91736"/>
                        <a14:foregroundMark x1="83256" y1="73003" x2="81163" y2="74105"/>
                        <a14:foregroundMark x1="8372" y1="37466" x2="10698" y2="43526"/>
                        <a14:foregroundMark x1="9888" y1="51941" x2="10233" y2="53168"/>
                        <a14:foregroundMark x1="59070" y1="8815" x2="54884" y2="12121"/>
                        <a14:foregroundMark x1="51628" y1="7163" x2="53023" y2="8815"/>
                        <a14:foregroundMark x1="62326" y1="18457" x2="59302" y2="17355"/>
                        <a14:foregroundMark x1="63721" y1="16253" x2="54419" y2="17080"/>
                        <a14:backgroundMark x1="6512" y1="48760" x2="6279" y2="51515"/>
                        <a14:backgroundMark x1="71395" y1="14876" x2="63721" y2="13774"/>
                        <a14:backgroundMark x1="73023" y1="15702" x2="68605" y2="14601"/>
                        <a14:backgroundMark x1="62093" y1="9917" x2="59705" y2="9556"/>
                        <a14:backgroundMark x1="52093" y1="5234" x2="52093" y2="523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537575" y="4013835"/>
            <a:ext cx="2828290" cy="2386965"/>
          </a:xfrm>
          <a:prstGeom prst="rect">
            <a:avLst/>
          </a:prstGeom>
        </p:spPr>
      </p:pic>
      <p:grpSp>
        <p:nvGrpSpPr>
          <p:cNvPr id="12" name="组合 11">
            <a:extLst>
              <a:ext uri="{FF2B5EF4-FFF2-40B4-BE49-F238E27FC236}">
                <a16:creationId xmlns:a16="http://schemas.microsoft.com/office/drawing/2014/main" id="{6708EB54-0236-3663-E92D-1747F093BFCA}"/>
              </a:ext>
            </a:extLst>
          </p:cNvPr>
          <p:cNvGrpSpPr/>
          <p:nvPr/>
        </p:nvGrpSpPr>
        <p:grpSpPr>
          <a:xfrm>
            <a:off x="812800" y="4175760"/>
            <a:ext cx="3515360" cy="667385"/>
            <a:chOff x="2495" y="6485"/>
            <a:chExt cx="5536" cy="1051"/>
          </a:xfrm>
        </p:grpSpPr>
        <p:sp>
          <p:nvSpPr>
            <p:cNvPr id="5" name="圆角矩形 4">
              <a:extLst>
                <a:ext uri="{FF2B5EF4-FFF2-40B4-BE49-F238E27FC236}">
                  <a16:creationId xmlns:a16="http://schemas.microsoft.com/office/drawing/2014/main" id="{29429834-492B-4E66-8C9A-E77D45DA283A}"/>
                </a:ext>
              </a:extLst>
            </p:cNvPr>
            <p:cNvSpPr/>
            <p:nvPr/>
          </p:nvSpPr>
          <p:spPr>
            <a:xfrm>
              <a:off x="2495" y="6485"/>
              <a:ext cx="5272" cy="105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>
              <a:extLst>
                <a:ext uri="{FF2B5EF4-FFF2-40B4-BE49-F238E27FC236}">
                  <a16:creationId xmlns:a16="http://schemas.microsoft.com/office/drawing/2014/main" id="{2D77701D-03D9-17C3-D74C-2B620C89E814}"/>
                </a:ext>
              </a:extLst>
            </p:cNvPr>
            <p:cNvSpPr txBox="1"/>
            <p:nvPr/>
          </p:nvSpPr>
          <p:spPr>
            <a:xfrm>
              <a:off x="2591" y="6623"/>
              <a:ext cx="5440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u="sng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     </a:t>
              </a:r>
              <a:r>
                <a:rPr lang="en-US" altLang="zh-CN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little bird.</a:t>
              </a:r>
            </a:p>
          </p:txBody>
        </p:sp>
      </p:grpSp>
      <p:sp>
        <p:nvSpPr>
          <p:cNvPr id="7" name="文本框 6">
            <a:extLst>
              <a:ext uri="{FF2B5EF4-FFF2-40B4-BE49-F238E27FC236}">
                <a16:creationId xmlns:a16="http://schemas.microsoft.com/office/drawing/2014/main" id="{BAC7FD04-C1A1-3C37-1AAE-62083EBFEA05}"/>
              </a:ext>
            </a:extLst>
          </p:cNvPr>
          <p:cNvSpPr txBox="1"/>
          <p:nvPr/>
        </p:nvSpPr>
        <p:spPr>
          <a:xfrm>
            <a:off x="4397412" y="788138"/>
            <a:ext cx="256159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and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say.  </a:t>
            </a:r>
          </a:p>
        </p:txBody>
      </p:sp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31205F47-A2DB-C2A2-540B-B60DC160FBBA}"/>
              </a:ext>
            </a:extLst>
          </p:cNvPr>
          <p:cNvCxnSpPr>
            <a:cxnSpLocks/>
          </p:cNvCxnSpPr>
          <p:nvPr/>
        </p:nvCxnSpPr>
        <p:spPr>
          <a:xfrm>
            <a:off x="4312024" y="1348284"/>
            <a:ext cx="2843656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文本框 1">
            <a:extLst>
              <a:ext uri="{FF2B5EF4-FFF2-40B4-BE49-F238E27FC236}">
                <a16:creationId xmlns:a16="http://schemas.microsoft.com/office/drawing/2014/main" id="{8908A302-8BC7-0399-C15A-BE8F1EBC0CD0}"/>
              </a:ext>
            </a:extLst>
          </p:cNvPr>
          <p:cNvSpPr txBox="1"/>
          <p:nvPr/>
        </p:nvSpPr>
        <p:spPr>
          <a:xfrm>
            <a:off x="1142365" y="4207771"/>
            <a:ext cx="1271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One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图片 8" descr="1749432956057_副本">
            <a:extLst>
              <a:ext uri="{FF2B5EF4-FFF2-40B4-BE49-F238E27FC236}">
                <a16:creationId xmlns:a16="http://schemas.microsoft.com/office/drawing/2014/main" id="{162CB2B3-F305-AED4-F73B-0662AE1A38CA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l="88833" t="74306"/>
          <a:stretch>
            <a:fillRect/>
          </a:stretch>
        </p:blipFill>
        <p:spPr>
          <a:xfrm>
            <a:off x="6006465" y="2659380"/>
            <a:ext cx="593090" cy="634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249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877FA2-9719-24EF-D9DF-E0C7AD66DD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6FCE4189-41BB-67BB-A98F-93F9D40F4808}"/>
              </a:ext>
            </a:extLst>
          </p:cNvPr>
          <p:cNvSpPr/>
          <p:nvPr/>
        </p:nvSpPr>
        <p:spPr>
          <a:xfrm>
            <a:off x="39370" y="892498"/>
            <a:ext cx="12147155" cy="5508302"/>
          </a:xfrm>
          <a:prstGeom prst="rect">
            <a:avLst/>
          </a:prstGeom>
          <a:solidFill>
            <a:srgbClr val="DCFE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785E36B1-87FC-04E6-3CEA-BCAA046C21D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44" b="13250"/>
          <a:stretch>
            <a:fillRect/>
          </a:stretch>
        </p:blipFill>
        <p:spPr bwMode="auto">
          <a:xfrm>
            <a:off x="0" y="2205592"/>
            <a:ext cx="12192000" cy="4195208"/>
          </a:xfrm>
          <a:custGeom>
            <a:avLst/>
            <a:gdLst>
              <a:gd name="connsiteX0" fmla="*/ 0 w 12192000"/>
              <a:gd name="connsiteY0" fmla="*/ 0 h 4195208"/>
              <a:gd name="connsiteX1" fmla="*/ 3078439 w 12192000"/>
              <a:gd name="connsiteY1" fmla="*/ 0 h 4195208"/>
              <a:gd name="connsiteX2" fmla="*/ 2305050 w 12192000"/>
              <a:gd name="connsiteY2" fmla="*/ 790575 h 4195208"/>
              <a:gd name="connsiteX3" fmla="*/ 2314575 w 12192000"/>
              <a:gd name="connsiteY3" fmla="*/ 885825 h 4195208"/>
              <a:gd name="connsiteX4" fmla="*/ 2352675 w 12192000"/>
              <a:gd name="connsiteY4" fmla="*/ 990600 h 4195208"/>
              <a:gd name="connsiteX5" fmla="*/ 2362200 w 12192000"/>
              <a:gd name="connsiteY5" fmla="*/ 1047750 h 4195208"/>
              <a:gd name="connsiteX6" fmla="*/ 2371725 w 12192000"/>
              <a:gd name="connsiteY6" fmla="*/ 1095375 h 4195208"/>
              <a:gd name="connsiteX7" fmla="*/ 2514600 w 12192000"/>
              <a:gd name="connsiteY7" fmla="*/ 1590675 h 4195208"/>
              <a:gd name="connsiteX8" fmla="*/ 2609850 w 12192000"/>
              <a:gd name="connsiteY8" fmla="*/ 1657350 h 4195208"/>
              <a:gd name="connsiteX9" fmla="*/ 2714625 w 12192000"/>
              <a:gd name="connsiteY9" fmla="*/ 1704975 h 4195208"/>
              <a:gd name="connsiteX10" fmla="*/ 2857500 w 12192000"/>
              <a:gd name="connsiteY10" fmla="*/ 1714500 h 4195208"/>
              <a:gd name="connsiteX11" fmla="*/ 2905125 w 12192000"/>
              <a:gd name="connsiteY11" fmla="*/ 1724025 h 4195208"/>
              <a:gd name="connsiteX12" fmla="*/ 4772025 w 12192000"/>
              <a:gd name="connsiteY12" fmla="*/ 1971675 h 4195208"/>
              <a:gd name="connsiteX13" fmla="*/ 4914900 w 12192000"/>
              <a:gd name="connsiteY13" fmla="*/ 2047875 h 4195208"/>
              <a:gd name="connsiteX14" fmla="*/ 5000625 w 12192000"/>
              <a:gd name="connsiteY14" fmla="*/ 2057400 h 4195208"/>
              <a:gd name="connsiteX15" fmla="*/ 5200650 w 12192000"/>
              <a:gd name="connsiteY15" fmla="*/ 2105025 h 4195208"/>
              <a:gd name="connsiteX16" fmla="*/ 5305426 w 12192000"/>
              <a:gd name="connsiteY16" fmla="*/ 2105025 h 4195208"/>
              <a:gd name="connsiteX17" fmla="*/ 6877050 w 12192000"/>
              <a:gd name="connsiteY17" fmla="*/ 2152650 h 4195208"/>
              <a:gd name="connsiteX18" fmla="*/ 6972300 w 12192000"/>
              <a:gd name="connsiteY18" fmla="*/ 2171700 h 4195208"/>
              <a:gd name="connsiteX19" fmla="*/ 7048500 w 12192000"/>
              <a:gd name="connsiteY19" fmla="*/ 2190750 h 4195208"/>
              <a:gd name="connsiteX20" fmla="*/ 7315200 w 12192000"/>
              <a:gd name="connsiteY20" fmla="*/ 2228850 h 4195208"/>
              <a:gd name="connsiteX21" fmla="*/ 7458075 w 12192000"/>
              <a:gd name="connsiteY21" fmla="*/ 2238375 h 4195208"/>
              <a:gd name="connsiteX22" fmla="*/ 8858250 w 12192000"/>
              <a:gd name="connsiteY22" fmla="*/ 2133600 h 4195208"/>
              <a:gd name="connsiteX23" fmla="*/ 9001125 w 12192000"/>
              <a:gd name="connsiteY23" fmla="*/ 2105025 h 4195208"/>
              <a:gd name="connsiteX24" fmla="*/ 9096375 w 12192000"/>
              <a:gd name="connsiteY24" fmla="*/ 2076450 h 4195208"/>
              <a:gd name="connsiteX25" fmla="*/ 9144000 w 12192000"/>
              <a:gd name="connsiteY25" fmla="*/ 2047875 h 4195208"/>
              <a:gd name="connsiteX26" fmla="*/ 9315450 w 12192000"/>
              <a:gd name="connsiteY26" fmla="*/ 1933575 h 4195208"/>
              <a:gd name="connsiteX27" fmla="*/ 9401175 w 12192000"/>
              <a:gd name="connsiteY27" fmla="*/ 1895475 h 4195208"/>
              <a:gd name="connsiteX28" fmla="*/ 9448800 w 12192000"/>
              <a:gd name="connsiteY28" fmla="*/ 1866900 h 4195208"/>
              <a:gd name="connsiteX29" fmla="*/ 9915525 w 12192000"/>
              <a:gd name="connsiteY29" fmla="*/ 1647825 h 4195208"/>
              <a:gd name="connsiteX30" fmla="*/ 9982200 w 12192000"/>
              <a:gd name="connsiteY30" fmla="*/ 1590675 h 4195208"/>
              <a:gd name="connsiteX31" fmla="*/ 10010775 w 12192000"/>
              <a:gd name="connsiteY31" fmla="*/ 1524000 h 4195208"/>
              <a:gd name="connsiteX32" fmla="*/ 10020300 w 12192000"/>
              <a:gd name="connsiteY32" fmla="*/ 1485900 h 4195208"/>
              <a:gd name="connsiteX33" fmla="*/ 10048875 w 12192000"/>
              <a:gd name="connsiteY33" fmla="*/ 1428750 h 4195208"/>
              <a:gd name="connsiteX34" fmla="*/ 10096500 w 12192000"/>
              <a:gd name="connsiteY34" fmla="*/ 1323975 h 4195208"/>
              <a:gd name="connsiteX35" fmla="*/ 10106025 w 12192000"/>
              <a:gd name="connsiteY35" fmla="*/ 1276350 h 4195208"/>
              <a:gd name="connsiteX36" fmla="*/ 10125075 w 12192000"/>
              <a:gd name="connsiteY36" fmla="*/ 1228725 h 4195208"/>
              <a:gd name="connsiteX37" fmla="*/ 10144125 w 12192000"/>
              <a:gd name="connsiteY37" fmla="*/ 1171575 h 4195208"/>
              <a:gd name="connsiteX38" fmla="*/ 10248900 w 12192000"/>
              <a:gd name="connsiteY38" fmla="*/ 657225 h 4195208"/>
              <a:gd name="connsiteX39" fmla="*/ 10191750 w 12192000"/>
              <a:gd name="connsiteY39" fmla="*/ 571500 h 4195208"/>
              <a:gd name="connsiteX40" fmla="*/ 10096500 w 12192000"/>
              <a:gd name="connsiteY40" fmla="*/ 495300 h 4195208"/>
              <a:gd name="connsiteX41" fmla="*/ 10067925 w 12192000"/>
              <a:gd name="connsiteY41" fmla="*/ 466725 h 4195208"/>
              <a:gd name="connsiteX42" fmla="*/ 10020300 w 12192000"/>
              <a:gd name="connsiteY42" fmla="*/ 428625 h 4195208"/>
              <a:gd name="connsiteX43" fmla="*/ 9934575 w 12192000"/>
              <a:gd name="connsiteY43" fmla="*/ 381000 h 4195208"/>
              <a:gd name="connsiteX44" fmla="*/ 8417379 w 12192000"/>
              <a:gd name="connsiteY44" fmla="*/ 0 h 4195208"/>
              <a:gd name="connsiteX45" fmla="*/ 12192000 w 12192000"/>
              <a:gd name="connsiteY45" fmla="*/ 0 h 4195208"/>
              <a:gd name="connsiteX46" fmla="*/ 12192000 w 12192000"/>
              <a:gd name="connsiteY46" fmla="*/ 4195208 h 4195208"/>
              <a:gd name="connsiteX47" fmla="*/ 0 w 12192000"/>
              <a:gd name="connsiteY47" fmla="*/ 4195208 h 4195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2192000" h="4195208">
                <a:moveTo>
                  <a:pt x="0" y="0"/>
                </a:moveTo>
                <a:lnTo>
                  <a:pt x="3078439" y="0"/>
                </a:lnTo>
                <a:lnTo>
                  <a:pt x="2305050" y="790575"/>
                </a:lnTo>
                <a:cubicBezTo>
                  <a:pt x="2308225" y="822325"/>
                  <a:pt x="2308695" y="854463"/>
                  <a:pt x="2314575" y="885825"/>
                </a:cubicBezTo>
                <a:cubicBezTo>
                  <a:pt x="2318891" y="908843"/>
                  <a:pt x="2343317" y="967204"/>
                  <a:pt x="2352675" y="990600"/>
                </a:cubicBezTo>
                <a:cubicBezTo>
                  <a:pt x="2355850" y="1009650"/>
                  <a:pt x="2358745" y="1028749"/>
                  <a:pt x="2362200" y="1047750"/>
                </a:cubicBezTo>
                <a:cubicBezTo>
                  <a:pt x="2365096" y="1063678"/>
                  <a:pt x="2371725" y="1095375"/>
                  <a:pt x="2371725" y="1095375"/>
                </a:cubicBezTo>
                <a:lnTo>
                  <a:pt x="2514600" y="1590675"/>
                </a:lnTo>
                <a:cubicBezTo>
                  <a:pt x="2546350" y="1612900"/>
                  <a:pt x="2577603" y="1635852"/>
                  <a:pt x="2609850" y="1657350"/>
                </a:cubicBezTo>
                <a:cubicBezTo>
                  <a:pt x="2641393" y="1678379"/>
                  <a:pt x="2676032" y="1699462"/>
                  <a:pt x="2714625" y="1704975"/>
                </a:cubicBezTo>
                <a:cubicBezTo>
                  <a:pt x="2761876" y="1711725"/>
                  <a:pt x="2809875" y="1711325"/>
                  <a:pt x="2857500" y="1714500"/>
                </a:cubicBezTo>
                <a:lnTo>
                  <a:pt x="2905125" y="1724025"/>
                </a:lnTo>
                <a:lnTo>
                  <a:pt x="4772025" y="1971675"/>
                </a:lnTo>
                <a:cubicBezTo>
                  <a:pt x="4796433" y="1986320"/>
                  <a:pt x="4872380" y="2038764"/>
                  <a:pt x="4914900" y="2047875"/>
                </a:cubicBezTo>
                <a:cubicBezTo>
                  <a:pt x="4943013" y="2053899"/>
                  <a:pt x="4972051" y="2054225"/>
                  <a:pt x="5000625" y="2057400"/>
                </a:cubicBezTo>
                <a:cubicBezTo>
                  <a:pt x="5074096" y="2079441"/>
                  <a:pt x="5122996" y="2097966"/>
                  <a:pt x="5200650" y="2105025"/>
                </a:cubicBezTo>
                <a:cubicBezTo>
                  <a:pt x="5235433" y="2108187"/>
                  <a:pt x="5270500" y="2105025"/>
                  <a:pt x="5305426" y="2105025"/>
                </a:cubicBezTo>
                <a:lnTo>
                  <a:pt x="6877050" y="2152650"/>
                </a:lnTo>
                <a:cubicBezTo>
                  <a:pt x="6908800" y="2159000"/>
                  <a:pt x="6940692" y="2164676"/>
                  <a:pt x="6972300" y="2171700"/>
                </a:cubicBezTo>
                <a:cubicBezTo>
                  <a:pt x="6997858" y="2177380"/>
                  <a:pt x="7022789" y="2185806"/>
                  <a:pt x="7048500" y="2190750"/>
                </a:cubicBezTo>
                <a:cubicBezTo>
                  <a:pt x="7247355" y="2228991"/>
                  <a:pt x="7164540" y="2211125"/>
                  <a:pt x="7315200" y="2228850"/>
                </a:cubicBezTo>
                <a:cubicBezTo>
                  <a:pt x="7426695" y="2241967"/>
                  <a:pt x="7337164" y="2238375"/>
                  <a:pt x="7458075" y="2238375"/>
                </a:cubicBezTo>
                <a:lnTo>
                  <a:pt x="8858250" y="2133600"/>
                </a:lnTo>
                <a:cubicBezTo>
                  <a:pt x="8905875" y="2124075"/>
                  <a:pt x="8955049" y="2120384"/>
                  <a:pt x="9001125" y="2105025"/>
                </a:cubicBezTo>
                <a:cubicBezTo>
                  <a:pt x="9070694" y="2081835"/>
                  <a:pt x="9038794" y="2090845"/>
                  <a:pt x="9096375" y="2076450"/>
                </a:cubicBezTo>
                <a:cubicBezTo>
                  <a:pt x="9112250" y="2066925"/>
                  <a:pt x="9129387" y="2059241"/>
                  <a:pt x="9144000" y="2047875"/>
                </a:cubicBezTo>
                <a:cubicBezTo>
                  <a:pt x="9227458" y="1982963"/>
                  <a:pt x="9140403" y="1991924"/>
                  <a:pt x="9315450" y="1933575"/>
                </a:cubicBezTo>
                <a:cubicBezTo>
                  <a:pt x="9357550" y="1919542"/>
                  <a:pt x="9349216" y="1923817"/>
                  <a:pt x="9401175" y="1895475"/>
                </a:cubicBezTo>
                <a:cubicBezTo>
                  <a:pt x="9417428" y="1886610"/>
                  <a:pt x="9448800" y="1866900"/>
                  <a:pt x="9448800" y="1866900"/>
                </a:cubicBezTo>
                <a:lnTo>
                  <a:pt x="9915525" y="1647825"/>
                </a:lnTo>
                <a:cubicBezTo>
                  <a:pt x="9937750" y="1628775"/>
                  <a:pt x="9962618" y="1612433"/>
                  <a:pt x="9982200" y="1590675"/>
                </a:cubicBezTo>
                <a:cubicBezTo>
                  <a:pt x="9992833" y="1578861"/>
                  <a:pt x="10005887" y="1541108"/>
                  <a:pt x="10010775" y="1524000"/>
                </a:cubicBezTo>
                <a:cubicBezTo>
                  <a:pt x="10014371" y="1511413"/>
                  <a:pt x="10015438" y="1498055"/>
                  <a:pt x="10020300" y="1485900"/>
                </a:cubicBezTo>
                <a:cubicBezTo>
                  <a:pt x="10028210" y="1466125"/>
                  <a:pt x="10039350" y="1447800"/>
                  <a:pt x="10048875" y="1428750"/>
                </a:cubicBezTo>
                <a:cubicBezTo>
                  <a:pt x="10071213" y="1317061"/>
                  <a:pt x="10037650" y="1453446"/>
                  <a:pt x="10096500" y="1323975"/>
                </a:cubicBezTo>
                <a:cubicBezTo>
                  <a:pt x="10103199" y="1309237"/>
                  <a:pt x="10101373" y="1291857"/>
                  <a:pt x="10106025" y="1276350"/>
                </a:cubicBezTo>
                <a:cubicBezTo>
                  <a:pt x="10110938" y="1259973"/>
                  <a:pt x="10119232" y="1244793"/>
                  <a:pt x="10125075" y="1228725"/>
                </a:cubicBezTo>
                <a:cubicBezTo>
                  <a:pt x="10131937" y="1209854"/>
                  <a:pt x="10144125" y="1171575"/>
                  <a:pt x="10144125" y="1171575"/>
                </a:cubicBezTo>
                <a:lnTo>
                  <a:pt x="10248900" y="657225"/>
                </a:lnTo>
                <a:cubicBezTo>
                  <a:pt x="10229850" y="628650"/>
                  <a:pt x="10214100" y="597575"/>
                  <a:pt x="10191750" y="571500"/>
                </a:cubicBezTo>
                <a:cubicBezTo>
                  <a:pt x="10165757" y="541174"/>
                  <a:pt x="10126685" y="521173"/>
                  <a:pt x="10096500" y="495300"/>
                </a:cubicBezTo>
                <a:cubicBezTo>
                  <a:pt x="10086273" y="486534"/>
                  <a:pt x="10078062" y="475595"/>
                  <a:pt x="10067925" y="466725"/>
                </a:cubicBezTo>
                <a:cubicBezTo>
                  <a:pt x="10052625" y="453338"/>
                  <a:pt x="10037401" y="439619"/>
                  <a:pt x="10020300" y="428625"/>
                </a:cubicBezTo>
                <a:cubicBezTo>
                  <a:pt x="9992803" y="410948"/>
                  <a:pt x="9934575" y="381000"/>
                  <a:pt x="9934575" y="381000"/>
                </a:cubicBezTo>
                <a:lnTo>
                  <a:pt x="8417379" y="0"/>
                </a:lnTo>
                <a:lnTo>
                  <a:pt x="12192000" y="0"/>
                </a:lnTo>
                <a:lnTo>
                  <a:pt x="12192000" y="4195208"/>
                </a:lnTo>
                <a:lnTo>
                  <a:pt x="0" y="419520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A0DBB5A9-9413-1FB0-C5E3-ABD39C1DAA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5" y="4890375"/>
            <a:ext cx="12186525" cy="1504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图片 26">
            <a:extLst>
              <a:ext uri="{FF2B5EF4-FFF2-40B4-BE49-F238E27FC236}">
                <a16:creationId xmlns:a16="http://schemas.microsoft.com/office/drawing/2014/main" id="{B6369CA6-B176-D097-A0DB-1F38A47DD1C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959" b="91736" l="8372" r="90000">
                        <a14:foregroundMark x1="56977" y1="37741" x2="53953" y2="37466"/>
                        <a14:foregroundMark x1="43721" y1="28375" x2="40930" y2="29477"/>
                        <a14:foregroundMark x1="28837" y1="54821" x2="23953" y2="54821"/>
                        <a14:foregroundMark x1="16047" y1="45730" x2="11860" y2="47658"/>
                        <a14:foregroundMark x1="60000" y1="62810" x2="54884" y2="67218"/>
                        <a14:foregroundMark x1="61395" y1="59780" x2="60000" y2="62810"/>
                        <a14:foregroundMark x1="67442" y1="21763" x2="58837" y2="30028"/>
                        <a14:foregroundMark x1="69070" y1="19559" x2="55349" y2="21212"/>
                        <a14:foregroundMark x1="53061" y1="12083" x2="50465" y2="11570"/>
                        <a14:foregroundMark x1="49535" y1="6612" x2="52093" y2="10468"/>
                        <a14:foregroundMark x1="55035" y1="14450" x2="53023" y2="15978"/>
                        <a14:foregroundMark x1="72965" y1="15579" x2="73256" y2="15702"/>
                        <a14:foregroundMark x1="70000" y1="21763" x2="64651" y2="29201"/>
                        <a14:foregroundMark x1="70465" y1="87052" x2="58140" y2="91736"/>
                        <a14:foregroundMark x1="83256" y1="73003" x2="81163" y2="74105"/>
                        <a14:foregroundMark x1="8372" y1="37466" x2="10698" y2="43526"/>
                        <a14:foregroundMark x1="9888" y1="51941" x2="10233" y2="53168"/>
                        <a14:foregroundMark x1="59070" y1="8815" x2="54884" y2="12121"/>
                        <a14:foregroundMark x1="51628" y1="7163" x2="53023" y2="8815"/>
                        <a14:foregroundMark x1="62326" y1="18457" x2="59302" y2="17355"/>
                        <a14:foregroundMark x1="63721" y1="16253" x2="54419" y2="17080"/>
                        <a14:backgroundMark x1="6512" y1="48760" x2="6279" y2="51515"/>
                        <a14:backgroundMark x1="71395" y1="14876" x2="63721" y2="13774"/>
                        <a14:backgroundMark x1="73023" y1="15702" x2="68605" y2="14601"/>
                        <a14:backgroundMark x1="62093" y1="9917" x2="59705" y2="9556"/>
                        <a14:backgroundMark x1="52093" y1="5234" x2="52093" y2="523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537575" y="4013835"/>
            <a:ext cx="2828290" cy="2386965"/>
          </a:xfrm>
          <a:prstGeom prst="rect">
            <a:avLst/>
          </a:prstGeom>
        </p:spPr>
      </p:pic>
      <p:pic>
        <p:nvPicPr>
          <p:cNvPr id="11" name="图片 10" descr="1749432956057_副本">
            <a:extLst>
              <a:ext uri="{FF2B5EF4-FFF2-40B4-BE49-F238E27FC236}">
                <a16:creationId xmlns:a16="http://schemas.microsoft.com/office/drawing/2014/main" id="{29548AE5-5C38-45BF-2EE9-B95BF6326071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r="57042" b="44162"/>
          <a:stretch>
            <a:fillRect/>
          </a:stretch>
        </p:blipFill>
        <p:spPr>
          <a:xfrm>
            <a:off x="5432425" y="1982470"/>
            <a:ext cx="2281555" cy="1378585"/>
          </a:xfrm>
          <a:prstGeom prst="rect">
            <a:avLst/>
          </a:prstGeom>
        </p:spPr>
      </p:pic>
      <p:grpSp>
        <p:nvGrpSpPr>
          <p:cNvPr id="12" name="组合 11">
            <a:extLst>
              <a:ext uri="{FF2B5EF4-FFF2-40B4-BE49-F238E27FC236}">
                <a16:creationId xmlns:a16="http://schemas.microsoft.com/office/drawing/2014/main" id="{DA1CFCD9-B31C-B5FE-0C37-30EC7D1F42E4}"/>
              </a:ext>
            </a:extLst>
          </p:cNvPr>
          <p:cNvGrpSpPr/>
          <p:nvPr/>
        </p:nvGrpSpPr>
        <p:grpSpPr>
          <a:xfrm>
            <a:off x="812800" y="4175760"/>
            <a:ext cx="3515360" cy="667385"/>
            <a:chOff x="2495" y="6485"/>
            <a:chExt cx="5536" cy="1051"/>
          </a:xfrm>
        </p:grpSpPr>
        <p:sp>
          <p:nvSpPr>
            <p:cNvPr id="5" name="圆角矩形 4">
              <a:extLst>
                <a:ext uri="{FF2B5EF4-FFF2-40B4-BE49-F238E27FC236}">
                  <a16:creationId xmlns:a16="http://schemas.microsoft.com/office/drawing/2014/main" id="{87246D53-1D09-1FBE-3854-155D715E1B3E}"/>
                </a:ext>
              </a:extLst>
            </p:cNvPr>
            <p:cNvSpPr/>
            <p:nvPr/>
          </p:nvSpPr>
          <p:spPr>
            <a:xfrm>
              <a:off x="2495" y="6485"/>
              <a:ext cx="5272" cy="105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>
              <a:extLst>
                <a:ext uri="{FF2B5EF4-FFF2-40B4-BE49-F238E27FC236}">
                  <a16:creationId xmlns:a16="http://schemas.microsoft.com/office/drawing/2014/main" id="{69EA349D-01D7-4FB3-125E-E31764ED91C2}"/>
                </a:ext>
              </a:extLst>
            </p:cNvPr>
            <p:cNvSpPr txBox="1"/>
            <p:nvPr/>
          </p:nvSpPr>
          <p:spPr>
            <a:xfrm>
              <a:off x="2591" y="6623"/>
              <a:ext cx="5440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u="sng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     </a:t>
              </a:r>
              <a:r>
                <a:rPr lang="en-US" altLang="zh-CN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little birds.</a:t>
              </a:r>
            </a:p>
          </p:txBody>
        </p:sp>
      </p:grpSp>
      <p:sp>
        <p:nvSpPr>
          <p:cNvPr id="7" name="文本框 6">
            <a:extLst>
              <a:ext uri="{FF2B5EF4-FFF2-40B4-BE49-F238E27FC236}">
                <a16:creationId xmlns:a16="http://schemas.microsoft.com/office/drawing/2014/main" id="{7FC36A07-2727-32A6-8A12-66FA7861DFB2}"/>
              </a:ext>
            </a:extLst>
          </p:cNvPr>
          <p:cNvSpPr txBox="1"/>
          <p:nvPr/>
        </p:nvSpPr>
        <p:spPr>
          <a:xfrm>
            <a:off x="4397412" y="788138"/>
            <a:ext cx="256159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and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say.  </a:t>
            </a:r>
          </a:p>
        </p:txBody>
      </p:sp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48436AE9-F099-B8F0-0A5B-CC5D9950F292}"/>
              </a:ext>
            </a:extLst>
          </p:cNvPr>
          <p:cNvCxnSpPr>
            <a:cxnSpLocks/>
          </p:cNvCxnSpPr>
          <p:nvPr/>
        </p:nvCxnSpPr>
        <p:spPr>
          <a:xfrm>
            <a:off x="4312024" y="1348284"/>
            <a:ext cx="2843656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>
            <a:extLst>
              <a:ext uri="{FF2B5EF4-FFF2-40B4-BE49-F238E27FC236}">
                <a16:creationId xmlns:a16="http://schemas.microsoft.com/office/drawing/2014/main" id="{EC9C5104-25A9-E919-E8E5-D051239E8EB4}"/>
              </a:ext>
            </a:extLst>
          </p:cNvPr>
          <p:cNvSpPr txBox="1"/>
          <p:nvPr/>
        </p:nvSpPr>
        <p:spPr>
          <a:xfrm>
            <a:off x="1233887" y="4211821"/>
            <a:ext cx="1421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Two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77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6D9D05-3015-2104-BE51-DC7936EF11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4B02CE0A-727B-ED05-B1CC-716A91F2F523}"/>
              </a:ext>
            </a:extLst>
          </p:cNvPr>
          <p:cNvSpPr/>
          <p:nvPr/>
        </p:nvSpPr>
        <p:spPr>
          <a:xfrm>
            <a:off x="39370" y="892498"/>
            <a:ext cx="12147155" cy="5508302"/>
          </a:xfrm>
          <a:prstGeom prst="rect">
            <a:avLst/>
          </a:prstGeom>
          <a:solidFill>
            <a:srgbClr val="DCFE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7D08E0A4-F70C-4961-C066-57FA59C33C7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44" b="13250"/>
          <a:stretch>
            <a:fillRect/>
          </a:stretch>
        </p:blipFill>
        <p:spPr bwMode="auto">
          <a:xfrm>
            <a:off x="0" y="2205592"/>
            <a:ext cx="12192000" cy="4195208"/>
          </a:xfrm>
          <a:custGeom>
            <a:avLst/>
            <a:gdLst>
              <a:gd name="connsiteX0" fmla="*/ 0 w 12192000"/>
              <a:gd name="connsiteY0" fmla="*/ 0 h 4195208"/>
              <a:gd name="connsiteX1" fmla="*/ 3078439 w 12192000"/>
              <a:gd name="connsiteY1" fmla="*/ 0 h 4195208"/>
              <a:gd name="connsiteX2" fmla="*/ 2305050 w 12192000"/>
              <a:gd name="connsiteY2" fmla="*/ 790575 h 4195208"/>
              <a:gd name="connsiteX3" fmla="*/ 2314575 w 12192000"/>
              <a:gd name="connsiteY3" fmla="*/ 885825 h 4195208"/>
              <a:gd name="connsiteX4" fmla="*/ 2352675 w 12192000"/>
              <a:gd name="connsiteY4" fmla="*/ 990600 h 4195208"/>
              <a:gd name="connsiteX5" fmla="*/ 2362200 w 12192000"/>
              <a:gd name="connsiteY5" fmla="*/ 1047750 h 4195208"/>
              <a:gd name="connsiteX6" fmla="*/ 2371725 w 12192000"/>
              <a:gd name="connsiteY6" fmla="*/ 1095375 h 4195208"/>
              <a:gd name="connsiteX7" fmla="*/ 2514600 w 12192000"/>
              <a:gd name="connsiteY7" fmla="*/ 1590675 h 4195208"/>
              <a:gd name="connsiteX8" fmla="*/ 2609850 w 12192000"/>
              <a:gd name="connsiteY8" fmla="*/ 1657350 h 4195208"/>
              <a:gd name="connsiteX9" fmla="*/ 2714625 w 12192000"/>
              <a:gd name="connsiteY9" fmla="*/ 1704975 h 4195208"/>
              <a:gd name="connsiteX10" fmla="*/ 2857500 w 12192000"/>
              <a:gd name="connsiteY10" fmla="*/ 1714500 h 4195208"/>
              <a:gd name="connsiteX11" fmla="*/ 2905125 w 12192000"/>
              <a:gd name="connsiteY11" fmla="*/ 1724025 h 4195208"/>
              <a:gd name="connsiteX12" fmla="*/ 4772025 w 12192000"/>
              <a:gd name="connsiteY12" fmla="*/ 1971675 h 4195208"/>
              <a:gd name="connsiteX13" fmla="*/ 4914900 w 12192000"/>
              <a:gd name="connsiteY13" fmla="*/ 2047875 h 4195208"/>
              <a:gd name="connsiteX14" fmla="*/ 5000625 w 12192000"/>
              <a:gd name="connsiteY14" fmla="*/ 2057400 h 4195208"/>
              <a:gd name="connsiteX15" fmla="*/ 5200650 w 12192000"/>
              <a:gd name="connsiteY15" fmla="*/ 2105025 h 4195208"/>
              <a:gd name="connsiteX16" fmla="*/ 5305426 w 12192000"/>
              <a:gd name="connsiteY16" fmla="*/ 2105025 h 4195208"/>
              <a:gd name="connsiteX17" fmla="*/ 6877050 w 12192000"/>
              <a:gd name="connsiteY17" fmla="*/ 2152650 h 4195208"/>
              <a:gd name="connsiteX18" fmla="*/ 6972300 w 12192000"/>
              <a:gd name="connsiteY18" fmla="*/ 2171700 h 4195208"/>
              <a:gd name="connsiteX19" fmla="*/ 7048500 w 12192000"/>
              <a:gd name="connsiteY19" fmla="*/ 2190750 h 4195208"/>
              <a:gd name="connsiteX20" fmla="*/ 7315200 w 12192000"/>
              <a:gd name="connsiteY20" fmla="*/ 2228850 h 4195208"/>
              <a:gd name="connsiteX21" fmla="*/ 7458075 w 12192000"/>
              <a:gd name="connsiteY21" fmla="*/ 2238375 h 4195208"/>
              <a:gd name="connsiteX22" fmla="*/ 8858250 w 12192000"/>
              <a:gd name="connsiteY22" fmla="*/ 2133600 h 4195208"/>
              <a:gd name="connsiteX23" fmla="*/ 9001125 w 12192000"/>
              <a:gd name="connsiteY23" fmla="*/ 2105025 h 4195208"/>
              <a:gd name="connsiteX24" fmla="*/ 9096375 w 12192000"/>
              <a:gd name="connsiteY24" fmla="*/ 2076450 h 4195208"/>
              <a:gd name="connsiteX25" fmla="*/ 9144000 w 12192000"/>
              <a:gd name="connsiteY25" fmla="*/ 2047875 h 4195208"/>
              <a:gd name="connsiteX26" fmla="*/ 9315450 w 12192000"/>
              <a:gd name="connsiteY26" fmla="*/ 1933575 h 4195208"/>
              <a:gd name="connsiteX27" fmla="*/ 9401175 w 12192000"/>
              <a:gd name="connsiteY27" fmla="*/ 1895475 h 4195208"/>
              <a:gd name="connsiteX28" fmla="*/ 9448800 w 12192000"/>
              <a:gd name="connsiteY28" fmla="*/ 1866900 h 4195208"/>
              <a:gd name="connsiteX29" fmla="*/ 9915525 w 12192000"/>
              <a:gd name="connsiteY29" fmla="*/ 1647825 h 4195208"/>
              <a:gd name="connsiteX30" fmla="*/ 9982200 w 12192000"/>
              <a:gd name="connsiteY30" fmla="*/ 1590675 h 4195208"/>
              <a:gd name="connsiteX31" fmla="*/ 10010775 w 12192000"/>
              <a:gd name="connsiteY31" fmla="*/ 1524000 h 4195208"/>
              <a:gd name="connsiteX32" fmla="*/ 10020300 w 12192000"/>
              <a:gd name="connsiteY32" fmla="*/ 1485900 h 4195208"/>
              <a:gd name="connsiteX33" fmla="*/ 10048875 w 12192000"/>
              <a:gd name="connsiteY33" fmla="*/ 1428750 h 4195208"/>
              <a:gd name="connsiteX34" fmla="*/ 10096500 w 12192000"/>
              <a:gd name="connsiteY34" fmla="*/ 1323975 h 4195208"/>
              <a:gd name="connsiteX35" fmla="*/ 10106025 w 12192000"/>
              <a:gd name="connsiteY35" fmla="*/ 1276350 h 4195208"/>
              <a:gd name="connsiteX36" fmla="*/ 10125075 w 12192000"/>
              <a:gd name="connsiteY36" fmla="*/ 1228725 h 4195208"/>
              <a:gd name="connsiteX37" fmla="*/ 10144125 w 12192000"/>
              <a:gd name="connsiteY37" fmla="*/ 1171575 h 4195208"/>
              <a:gd name="connsiteX38" fmla="*/ 10248900 w 12192000"/>
              <a:gd name="connsiteY38" fmla="*/ 657225 h 4195208"/>
              <a:gd name="connsiteX39" fmla="*/ 10191750 w 12192000"/>
              <a:gd name="connsiteY39" fmla="*/ 571500 h 4195208"/>
              <a:gd name="connsiteX40" fmla="*/ 10096500 w 12192000"/>
              <a:gd name="connsiteY40" fmla="*/ 495300 h 4195208"/>
              <a:gd name="connsiteX41" fmla="*/ 10067925 w 12192000"/>
              <a:gd name="connsiteY41" fmla="*/ 466725 h 4195208"/>
              <a:gd name="connsiteX42" fmla="*/ 10020300 w 12192000"/>
              <a:gd name="connsiteY42" fmla="*/ 428625 h 4195208"/>
              <a:gd name="connsiteX43" fmla="*/ 9934575 w 12192000"/>
              <a:gd name="connsiteY43" fmla="*/ 381000 h 4195208"/>
              <a:gd name="connsiteX44" fmla="*/ 8417379 w 12192000"/>
              <a:gd name="connsiteY44" fmla="*/ 0 h 4195208"/>
              <a:gd name="connsiteX45" fmla="*/ 12192000 w 12192000"/>
              <a:gd name="connsiteY45" fmla="*/ 0 h 4195208"/>
              <a:gd name="connsiteX46" fmla="*/ 12192000 w 12192000"/>
              <a:gd name="connsiteY46" fmla="*/ 4195208 h 4195208"/>
              <a:gd name="connsiteX47" fmla="*/ 0 w 12192000"/>
              <a:gd name="connsiteY47" fmla="*/ 4195208 h 4195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2192000" h="4195208">
                <a:moveTo>
                  <a:pt x="0" y="0"/>
                </a:moveTo>
                <a:lnTo>
                  <a:pt x="3078439" y="0"/>
                </a:lnTo>
                <a:lnTo>
                  <a:pt x="2305050" y="790575"/>
                </a:lnTo>
                <a:cubicBezTo>
                  <a:pt x="2308225" y="822325"/>
                  <a:pt x="2308695" y="854463"/>
                  <a:pt x="2314575" y="885825"/>
                </a:cubicBezTo>
                <a:cubicBezTo>
                  <a:pt x="2318891" y="908843"/>
                  <a:pt x="2343317" y="967204"/>
                  <a:pt x="2352675" y="990600"/>
                </a:cubicBezTo>
                <a:cubicBezTo>
                  <a:pt x="2355850" y="1009650"/>
                  <a:pt x="2358745" y="1028749"/>
                  <a:pt x="2362200" y="1047750"/>
                </a:cubicBezTo>
                <a:cubicBezTo>
                  <a:pt x="2365096" y="1063678"/>
                  <a:pt x="2371725" y="1095375"/>
                  <a:pt x="2371725" y="1095375"/>
                </a:cubicBezTo>
                <a:lnTo>
                  <a:pt x="2514600" y="1590675"/>
                </a:lnTo>
                <a:cubicBezTo>
                  <a:pt x="2546350" y="1612900"/>
                  <a:pt x="2577603" y="1635852"/>
                  <a:pt x="2609850" y="1657350"/>
                </a:cubicBezTo>
                <a:cubicBezTo>
                  <a:pt x="2641393" y="1678379"/>
                  <a:pt x="2676032" y="1699462"/>
                  <a:pt x="2714625" y="1704975"/>
                </a:cubicBezTo>
                <a:cubicBezTo>
                  <a:pt x="2761876" y="1711725"/>
                  <a:pt x="2809875" y="1711325"/>
                  <a:pt x="2857500" y="1714500"/>
                </a:cubicBezTo>
                <a:lnTo>
                  <a:pt x="2905125" y="1724025"/>
                </a:lnTo>
                <a:lnTo>
                  <a:pt x="4772025" y="1971675"/>
                </a:lnTo>
                <a:cubicBezTo>
                  <a:pt x="4796433" y="1986320"/>
                  <a:pt x="4872380" y="2038764"/>
                  <a:pt x="4914900" y="2047875"/>
                </a:cubicBezTo>
                <a:cubicBezTo>
                  <a:pt x="4943013" y="2053899"/>
                  <a:pt x="4972051" y="2054225"/>
                  <a:pt x="5000625" y="2057400"/>
                </a:cubicBezTo>
                <a:cubicBezTo>
                  <a:pt x="5074096" y="2079441"/>
                  <a:pt x="5122996" y="2097966"/>
                  <a:pt x="5200650" y="2105025"/>
                </a:cubicBezTo>
                <a:cubicBezTo>
                  <a:pt x="5235433" y="2108187"/>
                  <a:pt x="5270500" y="2105025"/>
                  <a:pt x="5305426" y="2105025"/>
                </a:cubicBezTo>
                <a:lnTo>
                  <a:pt x="6877050" y="2152650"/>
                </a:lnTo>
                <a:cubicBezTo>
                  <a:pt x="6908800" y="2159000"/>
                  <a:pt x="6940692" y="2164676"/>
                  <a:pt x="6972300" y="2171700"/>
                </a:cubicBezTo>
                <a:cubicBezTo>
                  <a:pt x="6997858" y="2177380"/>
                  <a:pt x="7022789" y="2185806"/>
                  <a:pt x="7048500" y="2190750"/>
                </a:cubicBezTo>
                <a:cubicBezTo>
                  <a:pt x="7247355" y="2228991"/>
                  <a:pt x="7164540" y="2211125"/>
                  <a:pt x="7315200" y="2228850"/>
                </a:cubicBezTo>
                <a:cubicBezTo>
                  <a:pt x="7426695" y="2241967"/>
                  <a:pt x="7337164" y="2238375"/>
                  <a:pt x="7458075" y="2238375"/>
                </a:cubicBezTo>
                <a:lnTo>
                  <a:pt x="8858250" y="2133600"/>
                </a:lnTo>
                <a:cubicBezTo>
                  <a:pt x="8905875" y="2124075"/>
                  <a:pt x="8955049" y="2120384"/>
                  <a:pt x="9001125" y="2105025"/>
                </a:cubicBezTo>
                <a:cubicBezTo>
                  <a:pt x="9070694" y="2081835"/>
                  <a:pt x="9038794" y="2090845"/>
                  <a:pt x="9096375" y="2076450"/>
                </a:cubicBezTo>
                <a:cubicBezTo>
                  <a:pt x="9112250" y="2066925"/>
                  <a:pt x="9129387" y="2059241"/>
                  <a:pt x="9144000" y="2047875"/>
                </a:cubicBezTo>
                <a:cubicBezTo>
                  <a:pt x="9227458" y="1982963"/>
                  <a:pt x="9140403" y="1991924"/>
                  <a:pt x="9315450" y="1933575"/>
                </a:cubicBezTo>
                <a:cubicBezTo>
                  <a:pt x="9357550" y="1919542"/>
                  <a:pt x="9349216" y="1923817"/>
                  <a:pt x="9401175" y="1895475"/>
                </a:cubicBezTo>
                <a:cubicBezTo>
                  <a:pt x="9417428" y="1886610"/>
                  <a:pt x="9448800" y="1866900"/>
                  <a:pt x="9448800" y="1866900"/>
                </a:cubicBezTo>
                <a:lnTo>
                  <a:pt x="9915525" y="1647825"/>
                </a:lnTo>
                <a:cubicBezTo>
                  <a:pt x="9937750" y="1628775"/>
                  <a:pt x="9962618" y="1612433"/>
                  <a:pt x="9982200" y="1590675"/>
                </a:cubicBezTo>
                <a:cubicBezTo>
                  <a:pt x="9992833" y="1578861"/>
                  <a:pt x="10005887" y="1541108"/>
                  <a:pt x="10010775" y="1524000"/>
                </a:cubicBezTo>
                <a:cubicBezTo>
                  <a:pt x="10014371" y="1511413"/>
                  <a:pt x="10015438" y="1498055"/>
                  <a:pt x="10020300" y="1485900"/>
                </a:cubicBezTo>
                <a:cubicBezTo>
                  <a:pt x="10028210" y="1466125"/>
                  <a:pt x="10039350" y="1447800"/>
                  <a:pt x="10048875" y="1428750"/>
                </a:cubicBezTo>
                <a:cubicBezTo>
                  <a:pt x="10071213" y="1317061"/>
                  <a:pt x="10037650" y="1453446"/>
                  <a:pt x="10096500" y="1323975"/>
                </a:cubicBezTo>
                <a:cubicBezTo>
                  <a:pt x="10103199" y="1309237"/>
                  <a:pt x="10101373" y="1291857"/>
                  <a:pt x="10106025" y="1276350"/>
                </a:cubicBezTo>
                <a:cubicBezTo>
                  <a:pt x="10110938" y="1259973"/>
                  <a:pt x="10119232" y="1244793"/>
                  <a:pt x="10125075" y="1228725"/>
                </a:cubicBezTo>
                <a:cubicBezTo>
                  <a:pt x="10131937" y="1209854"/>
                  <a:pt x="10144125" y="1171575"/>
                  <a:pt x="10144125" y="1171575"/>
                </a:cubicBezTo>
                <a:lnTo>
                  <a:pt x="10248900" y="657225"/>
                </a:lnTo>
                <a:cubicBezTo>
                  <a:pt x="10229850" y="628650"/>
                  <a:pt x="10214100" y="597575"/>
                  <a:pt x="10191750" y="571500"/>
                </a:cubicBezTo>
                <a:cubicBezTo>
                  <a:pt x="10165757" y="541174"/>
                  <a:pt x="10126685" y="521173"/>
                  <a:pt x="10096500" y="495300"/>
                </a:cubicBezTo>
                <a:cubicBezTo>
                  <a:pt x="10086273" y="486534"/>
                  <a:pt x="10078062" y="475595"/>
                  <a:pt x="10067925" y="466725"/>
                </a:cubicBezTo>
                <a:cubicBezTo>
                  <a:pt x="10052625" y="453338"/>
                  <a:pt x="10037401" y="439619"/>
                  <a:pt x="10020300" y="428625"/>
                </a:cubicBezTo>
                <a:cubicBezTo>
                  <a:pt x="9992803" y="410948"/>
                  <a:pt x="9934575" y="381000"/>
                  <a:pt x="9934575" y="381000"/>
                </a:cubicBezTo>
                <a:lnTo>
                  <a:pt x="8417379" y="0"/>
                </a:lnTo>
                <a:lnTo>
                  <a:pt x="12192000" y="0"/>
                </a:lnTo>
                <a:lnTo>
                  <a:pt x="12192000" y="4195208"/>
                </a:lnTo>
                <a:lnTo>
                  <a:pt x="0" y="419520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438FDD54-5740-18C2-63C7-F64310165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5" y="4890375"/>
            <a:ext cx="12186525" cy="1504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图片 26">
            <a:extLst>
              <a:ext uri="{FF2B5EF4-FFF2-40B4-BE49-F238E27FC236}">
                <a16:creationId xmlns:a16="http://schemas.microsoft.com/office/drawing/2014/main" id="{D53BE1D5-442B-91BA-8AAC-ED79EDBA456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959" b="91736" l="8372" r="90000">
                        <a14:foregroundMark x1="56977" y1="37741" x2="53953" y2="37466"/>
                        <a14:foregroundMark x1="43721" y1="28375" x2="40930" y2="29477"/>
                        <a14:foregroundMark x1="28837" y1="54821" x2="23953" y2="54821"/>
                        <a14:foregroundMark x1="16047" y1="45730" x2="11860" y2="47658"/>
                        <a14:foregroundMark x1="60000" y1="62810" x2="54884" y2="67218"/>
                        <a14:foregroundMark x1="61395" y1="59780" x2="60000" y2="62810"/>
                        <a14:foregroundMark x1="67442" y1="21763" x2="58837" y2="30028"/>
                        <a14:foregroundMark x1="69070" y1="19559" x2="55349" y2="21212"/>
                        <a14:foregroundMark x1="53061" y1="12083" x2="50465" y2="11570"/>
                        <a14:foregroundMark x1="49535" y1="6612" x2="52093" y2="10468"/>
                        <a14:foregroundMark x1="55035" y1="14450" x2="53023" y2="15978"/>
                        <a14:foregroundMark x1="72965" y1="15579" x2="73256" y2="15702"/>
                        <a14:foregroundMark x1="70000" y1="21763" x2="64651" y2="29201"/>
                        <a14:foregroundMark x1="70465" y1="87052" x2="58140" y2="91736"/>
                        <a14:foregroundMark x1="83256" y1="73003" x2="81163" y2="74105"/>
                        <a14:foregroundMark x1="8372" y1="37466" x2="10698" y2="43526"/>
                        <a14:foregroundMark x1="9888" y1="51941" x2="10233" y2="53168"/>
                        <a14:foregroundMark x1="59070" y1="8815" x2="54884" y2="12121"/>
                        <a14:foregroundMark x1="51628" y1="7163" x2="53023" y2="8815"/>
                        <a14:foregroundMark x1="62326" y1="18457" x2="59302" y2="17355"/>
                        <a14:foregroundMark x1="63721" y1="16253" x2="54419" y2="17080"/>
                        <a14:backgroundMark x1="6512" y1="48760" x2="6279" y2="51515"/>
                        <a14:backgroundMark x1="71395" y1="14876" x2="63721" y2="13774"/>
                        <a14:backgroundMark x1="73023" y1="15702" x2="68605" y2="14601"/>
                        <a14:backgroundMark x1="62093" y1="9917" x2="59705" y2="9556"/>
                        <a14:backgroundMark x1="52093" y1="5234" x2="52093" y2="523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537575" y="4013835"/>
            <a:ext cx="2828290" cy="2386965"/>
          </a:xfrm>
          <a:prstGeom prst="rect">
            <a:avLst/>
          </a:prstGeom>
        </p:spPr>
      </p:pic>
      <p:pic>
        <p:nvPicPr>
          <p:cNvPr id="19" name="图片 18" descr="1749432956057_副本">
            <a:extLst>
              <a:ext uri="{FF2B5EF4-FFF2-40B4-BE49-F238E27FC236}">
                <a16:creationId xmlns:a16="http://schemas.microsoft.com/office/drawing/2014/main" id="{3CEAB127-CF19-3629-EB32-C73EA5DA5B5A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r="12219"/>
          <a:stretch>
            <a:fillRect/>
          </a:stretch>
        </p:blipFill>
        <p:spPr>
          <a:xfrm>
            <a:off x="3677591" y="1575139"/>
            <a:ext cx="4662170" cy="2468880"/>
          </a:xfrm>
          <a:prstGeom prst="rect">
            <a:avLst/>
          </a:prstGeom>
        </p:spPr>
      </p:pic>
      <p:grpSp>
        <p:nvGrpSpPr>
          <p:cNvPr id="12" name="组合 11">
            <a:extLst>
              <a:ext uri="{FF2B5EF4-FFF2-40B4-BE49-F238E27FC236}">
                <a16:creationId xmlns:a16="http://schemas.microsoft.com/office/drawing/2014/main" id="{95367F1E-C519-F469-D2BF-16E4870D8558}"/>
              </a:ext>
            </a:extLst>
          </p:cNvPr>
          <p:cNvGrpSpPr/>
          <p:nvPr/>
        </p:nvGrpSpPr>
        <p:grpSpPr>
          <a:xfrm>
            <a:off x="812800" y="4175760"/>
            <a:ext cx="3515360" cy="667385"/>
            <a:chOff x="2495" y="6485"/>
            <a:chExt cx="5536" cy="1051"/>
          </a:xfrm>
        </p:grpSpPr>
        <p:sp>
          <p:nvSpPr>
            <p:cNvPr id="5" name="圆角矩形 4">
              <a:extLst>
                <a:ext uri="{FF2B5EF4-FFF2-40B4-BE49-F238E27FC236}">
                  <a16:creationId xmlns:a16="http://schemas.microsoft.com/office/drawing/2014/main" id="{8DD81418-31F4-555D-EDD4-51CF9FEDA260}"/>
                </a:ext>
              </a:extLst>
            </p:cNvPr>
            <p:cNvSpPr/>
            <p:nvPr/>
          </p:nvSpPr>
          <p:spPr>
            <a:xfrm>
              <a:off x="2495" y="6485"/>
              <a:ext cx="5272" cy="105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>
              <a:extLst>
                <a:ext uri="{FF2B5EF4-FFF2-40B4-BE49-F238E27FC236}">
                  <a16:creationId xmlns:a16="http://schemas.microsoft.com/office/drawing/2014/main" id="{EC4129AB-4FC4-1359-DC9F-18FC3E924B38}"/>
                </a:ext>
              </a:extLst>
            </p:cNvPr>
            <p:cNvSpPr txBox="1"/>
            <p:nvPr/>
          </p:nvSpPr>
          <p:spPr>
            <a:xfrm>
              <a:off x="2591" y="6623"/>
              <a:ext cx="5440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u="sng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     </a:t>
              </a:r>
              <a:r>
                <a:rPr lang="en-US" altLang="zh-CN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little birds.</a:t>
              </a:r>
            </a:p>
          </p:txBody>
        </p:sp>
      </p:grpSp>
      <p:sp>
        <p:nvSpPr>
          <p:cNvPr id="7" name="文本框 6">
            <a:extLst>
              <a:ext uri="{FF2B5EF4-FFF2-40B4-BE49-F238E27FC236}">
                <a16:creationId xmlns:a16="http://schemas.microsoft.com/office/drawing/2014/main" id="{4BA6B3E2-581D-8B8D-69DC-01DC1FBDB7ED}"/>
              </a:ext>
            </a:extLst>
          </p:cNvPr>
          <p:cNvSpPr txBox="1"/>
          <p:nvPr/>
        </p:nvSpPr>
        <p:spPr>
          <a:xfrm>
            <a:off x="4397412" y="788138"/>
            <a:ext cx="256159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and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say.  </a:t>
            </a:r>
          </a:p>
        </p:txBody>
      </p:sp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9DB9EC67-1117-0D43-AFD8-48454CCE086F}"/>
              </a:ext>
            </a:extLst>
          </p:cNvPr>
          <p:cNvCxnSpPr>
            <a:cxnSpLocks/>
          </p:cNvCxnSpPr>
          <p:nvPr/>
        </p:nvCxnSpPr>
        <p:spPr>
          <a:xfrm>
            <a:off x="4312024" y="1348284"/>
            <a:ext cx="2843656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>
            <a:extLst>
              <a:ext uri="{FF2B5EF4-FFF2-40B4-BE49-F238E27FC236}">
                <a16:creationId xmlns:a16="http://schemas.microsoft.com/office/drawing/2014/main" id="{E81EB5D1-59FD-1CE6-A1B6-A9467B70BC6D}"/>
              </a:ext>
            </a:extLst>
          </p:cNvPr>
          <p:cNvSpPr txBox="1"/>
          <p:nvPr/>
        </p:nvSpPr>
        <p:spPr>
          <a:xfrm>
            <a:off x="1262337" y="4216869"/>
            <a:ext cx="8620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Five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280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3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27436A-1394-AA22-6549-EF94F77D1F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DBA411E5-03D1-10AF-EAA5-6372F95FE942}"/>
              </a:ext>
            </a:extLst>
          </p:cNvPr>
          <p:cNvSpPr/>
          <p:nvPr/>
        </p:nvSpPr>
        <p:spPr>
          <a:xfrm>
            <a:off x="39370" y="892498"/>
            <a:ext cx="12147155" cy="5508302"/>
          </a:xfrm>
          <a:prstGeom prst="rect">
            <a:avLst/>
          </a:prstGeom>
          <a:solidFill>
            <a:srgbClr val="DCFE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F37039A4-5473-D198-5546-88DCA7890A6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44" b="13250"/>
          <a:stretch>
            <a:fillRect/>
          </a:stretch>
        </p:blipFill>
        <p:spPr bwMode="auto">
          <a:xfrm>
            <a:off x="0" y="2205592"/>
            <a:ext cx="12192000" cy="4195208"/>
          </a:xfrm>
          <a:custGeom>
            <a:avLst/>
            <a:gdLst>
              <a:gd name="connsiteX0" fmla="*/ 0 w 12192000"/>
              <a:gd name="connsiteY0" fmla="*/ 0 h 4195208"/>
              <a:gd name="connsiteX1" fmla="*/ 3078439 w 12192000"/>
              <a:gd name="connsiteY1" fmla="*/ 0 h 4195208"/>
              <a:gd name="connsiteX2" fmla="*/ 2305050 w 12192000"/>
              <a:gd name="connsiteY2" fmla="*/ 790575 h 4195208"/>
              <a:gd name="connsiteX3" fmla="*/ 2314575 w 12192000"/>
              <a:gd name="connsiteY3" fmla="*/ 885825 h 4195208"/>
              <a:gd name="connsiteX4" fmla="*/ 2352675 w 12192000"/>
              <a:gd name="connsiteY4" fmla="*/ 990600 h 4195208"/>
              <a:gd name="connsiteX5" fmla="*/ 2362200 w 12192000"/>
              <a:gd name="connsiteY5" fmla="*/ 1047750 h 4195208"/>
              <a:gd name="connsiteX6" fmla="*/ 2371725 w 12192000"/>
              <a:gd name="connsiteY6" fmla="*/ 1095375 h 4195208"/>
              <a:gd name="connsiteX7" fmla="*/ 2514600 w 12192000"/>
              <a:gd name="connsiteY7" fmla="*/ 1590675 h 4195208"/>
              <a:gd name="connsiteX8" fmla="*/ 2609850 w 12192000"/>
              <a:gd name="connsiteY8" fmla="*/ 1657350 h 4195208"/>
              <a:gd name="connsiteX9" fmla="*/ 2714625 w 12192000"/>
              <a:gd name="connsiteY9" fmla="*/ 1704975 h 4195208"/>
              <a:gd name="connsiteX10" fmla="*/ 2857500 w 12192000"/>
              <a:gd name="connsiteY10" fmla="*/ 1714500 h 4195208"/>
              <a:gd name="connsiteX11" fmla="*/ 2905125 w 12192000"/>
              <a:gd name="connsiteY11" fmla="*/ 1724025 h 4195208"/>
              <a:gd name="connsiteX12" fmla="*/ 4772025 w 12192000"/>
              <a:gd name="connsiteY12" fmla="*/ 1971675 h 4195208"/>
              <a:gd name="connsiteX13" fmla="*/ 4914900 w 12192000"/>
              <a:gd name="connsiteY13" fmla="*/ 2047875 h 4195208"/>
              <a:gd name="connsiteX14" fmla="*/ 5000625 w 12192000"/>
              <a:gd name="connsiteY14" fmla="*/ 2057400 h 4195208"/>
              <a:gd name="connsiteX15" fmla="*/ 5200650 w 12192000"/>
              <a:gd name="connsiteY15" fmla="*/ 2105025 h 4195208"/>
              <a:gd name="connsiteX16" fmla="*/ 5305426 w 12192000"/>
              <a:gd name="connsiteY16" fmla="*/ 2105025 h 4195208"/>
              <a:gd name="connsiteX17" fmla="*/ 6877050 w 12192000"/>
              <a:gd name="connsiteY17" fmla="*/ 2152650 h 4195208"/>
              <a:gd name="connsiteX18" fmla="*/ 6972300 w 12192000"/>
              <a:gd name="connsiteY18" fmla="*/ 2171700 h 4195208"/>
              <a:gd name="connsiteX19" fmla="*/ 7048500 w 12192000"/>
              <a:gd name="connsiteY19" fmla="*/ 2190750 h 4195208"/>
              <a:gd name="connsiteX20" fmla="*/ 7315200 w 12192000"/>
              <a:gd name="connsiteY20" fmla="*/ 2228850 h 4195208"/>
              <a:gd name="connsiteX21" fmla="*/ 7458075 w 12192000"/>
              <a:gd name="connsiteY21" fmla="*/ 2238375 h 4195208"/>
              <a:gd name="connsiteX22" fmla="*/ 8858250 w 12192000"/>
              <a:gd name="connsiteY22" fmla="*/ 2133600 h 4195208"/>
              <a:gd name="connsiteX23" fmla="*/ 9001125 w 12192000"/>
              <a:gd name="connsiteY23" fmla="*/ 2105025 h 4195208"/>
              <a:gd name="connsiteX24" fmla="*/ 9096375 w 12192000"/>
              <a:gd name="connsiteY24" fmla="*/ 2076450 h 4195208"/>
              <a:gd name="connsiteX25" fmla="*/ 9144000 w 12192000"/>
              <a:gd name="connsiteY25" fmla="*/ 2047875 h 4195208"/>
              <a:gd name="connsiteX26" fmla="*/ 9315450 w 12192000"/>
              <a:gd name="connsiteY26" fmla="*/ 1933575 h 4195208"/>
              <a:gd name="connsiteX27" fmla="*/ 9401175 w 12192000"/>
              <a:gd name="connsiteY27" fmla="*/ 1895475 h 4195208"/>
              <a:gd name="connsiteX28" fmla="*/ 9448800 w 12192000"/>
              <a:gd name="connsiteY28" fmla="*/ 1866900 h 4195208"/>
              <a:gd name="connsiteX29" fmla="*/ 9915525 w 12192000"/>
              <a:gd name="connsiteY29" fmla="*/ 1647825 h 4195208"/>
              <a:gd name="connsiteX30" fmla="*/ 9982200 w 12192000"/>
              <a:gd name="connsiteY30" fmla="*/ 1590675 h 4195208"/>
              <a:gd name="connsiteX31" fmla="*/ 10010775 w 12192000"/>
              <a:gd name="connsiteY31" fmla="*/ 1524000 h 4195208"/>
              <a:gd name="connsiteX32" fmla="*/ 10020300 w 12192000"/>
              <a:gd name="connsiteY32" fmla="*/ 1485900 h 4195208"/>
              <a:gd name="connsiteX33" fmla="*/ 10048875 w 12192000"/>
              <a:gd name="connsiteY33" fmla="*/ 1428750 h 4195208"/>
              <a:gd name="connsiteX34" fmla="*/ 10096500 w 12192000"/>
              <a:gd name="connsiteY34" fmla="*/ 1323975 h 4195208"/>
              <a:gd name="connsiteX35" fmla="*/ 10106025 w 12192000"/>
              <a:gd name="connsiteY35" fmla="*/ 1276350 h 4195208"/>
              <a:gd name="connsiteX36" fmla="*/ 10125075 w 12192000"/>
              <a:gd name="connsiteY36" fmla="*/ 1228725 h 4195208"/>
              <a:gd name="connsiteX37" fmla="*/ 10144125 w 12192000"/>
              <a:gd name="connsiteY37" fmla="*/ 1171575 h 4195208"/>
              <a:gd name="connsiteX38" fmla="*/ 10248900 w 12192000"/>
              <a:gd name="connsiteY38" fmla="*/ 657225 h 4195208"/>
              <a:gd name="connsiteX39" fmla="*/ 10191750 w 12192000"/>
              <a:gd name="connsiteY39" fmla="*/ 571500 h 4195208"/>
              <a:gd name="connsiteX40" fmla="*/ 10096500 w 12192000"/>
              <a:gd name="connsiteY40" fmla="*/ 495300 h 4195208"/>
              <a:gd name="connsiteX41" fmla="*/ 10067925 w 12192000"/>
              <a:gd name="connsiteY41" fmla="*/ 466725 h 4195208"/>
              <a:gd name="connsiteX42" fmla="*/ 10020300 w 12192000"/>
              <a:gd name="connsiteY42" fmla="*/ 428625 h 4195208"/>
              <a:gd name="connsiteX43" fmla="*/ 9934575 w 12192000"/>
              <a:gd name="connsiteY43" fmla="*/ 381000 h 4195208"/>
              <a:gd name="connsiteX44" fmla="*/ 8417379 w 12192000"/>
              <a:gd name="connsiteY44" fmla="*/ 0 h 4195208"/>
              <a:gd name="connsiteX45" fmla="*/ 12192000 w 12192000"/>
              <a:gd name="connsiteY45" fmla="*/ 0 h 4195208"/>
              <a:gd name="connsiteX46" fmla="*/ 12192000 w 12192000"/>
              <a:gd name="connsiteY46" fmla="*/ 4195208 h 4195208"/>
              <a:gd name="connsiteX47" fmla="*/ 0 w 12192000"/>
              <a:gd name="connsiteY47" fmla="*/ 4195208 h 4195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2192000" h="4195208">
                <a:moveTo>
                  <a:pt x="0" y="0"/>
                </a:moveTo>
                <a:lnTo>
                  <a:pt x="3078439" y="0"/>
                </a:lnTo>
                <a:lnTo>
                  <a:pt x="2305050" y="790575"/>
                </a:lnTo>
                <a:cubicBezTo>
                  <a:pt x="2308225" y="822325"/>
                  <a:pt x="2308695" y="854463"/>
                  <a:pt x="2314575" y="885825"/>
                </a:cubicBezTo>
                <a:cubicBezTo>
                  <a:pt x="2318891" y="908843"/>
                  <a:pt x="2343317" y="967204"/>
                  <a:pt x="2352675" y="990600"/>
                </a:cubicBezTo>
                <a:cubicBezTo>
                  <a:pt x="2355850" y="1009650"/>
                  <a:pt x="2358745" y="1028749"/>
                  <a:pt x="2362200" y="1047750"/>
                </a:cubicBezTo>
                <a:cubicBezTo>
                  <a:pt x="2365096" y="1063678"/>
                  <a:pt x="2371725" y="1095375"/>
                  <a:pt x="2371725" y="1095375"/>
                </a:cubicBezTo>
                <a:lnTo>
                  <a:pt x="2514600" y="1590675"/>
                </a:lnTo>
                <a:cubicBezTo>
                  <a:pt x="2546350" y="1612900"/>
                  <a:pt x="2577603" y="1635852"/>
                  <a:pt x="2609850" y="1657350"/>
                </a:cubicBezTo>
                <a:cubicBezTo>
                  <a:pt x="2641393" y="1678379"/>
                  <a:pt x="2676032" y="1699462"/>
                  <a:pt x="2714625" y="1704975"/>
                </a:cubicBezTo>
                <a:cubicBezTo>
                  <a:pt x="2761876" y="1711725"/>
                  <a:pt x="2809875" y="1711325"/>
                  <a:pt x="2857500" y="1714500"/>
                </a:cubicBezTo>
                <a:lnTo>
                  <a:pt x="2905125" y="1724025"/>
                </a:lnTo>
                <a:lnTo>
                  <a:pt x="4772025" y="1971675"/>
                </a:lnTo>
                <a:cubicBezTo>
                  <a:pt x="4796433" y="1986320"/>
                  <a:pt x="4872380" y="2038764"/>
                  <a:pt x="4914900" y="2047875"/>
                </a:cubicBezTo>
                <a:cubicBezTo>
                  <a:pt x="4943013" y="2053899"/>
                  <a:pt x="4972051" y="2054225"/>
                  <a:pt x="5000625" y="2057400"/>
                </a:cubicBezTo>
                <a:cubicBezTo>
                  <a:pt x="5074096" y="2079441"/>
                  <a:pt x="5122996" y="2097966"/>
                  <a:pt x="5200650" y="2105025"/>
                </a:cubicBezTo>
                <a:cubicBezTo>
                  <a:pt x="5235433" y="2108187"/>
                  <a:pt x="5270500" y="2105025"/>
                  <a:pt x="5305426" y="2105025"/>
                </a:cubicBezTo>
                <a:lnTo>
                  <a:pt x="6877050" y="2152650"/>
                </a:lnTo>
                <a:cubicBezTo>
                  <a:pt x="6908800" y="2159000"/>
                  <a:pt x="6940692" y="2164676"/>
                  <a:pt x="6972300" y="2171700"/>
                </a:cubicBezTo>
                <a:cubicBezTo>
                  <a:pt x="6997858" y="2177380"/>
                  <a:pt x="7022789" y="2185806"/>
                  <a:pt x="7048500" y="2190750"/>
                </a:cubicBezTo>
                <a:cubicBezTo>
                  <a:pt x="7247355" y="2228991"/>
                  <a:pt x="7164540" y="2211125"/>
                  <a:pt x="7315200" y="2228850"/>
                </a:cubicBezTo>
                <a:cubicBezTo>
                  <a:pt x="7426695" y="2241967"/>
                  <a:pt x="7337164" y="2238375"/>
                  <a:pt x="7458075" y="2238375"/>
                </a:cubicBezTo>
                <a:lnTo>
                  <a:pt x="8858250" y="2133600"/>
                </a:lnTo>
                <a:cubicBezTo>
                  <a:pt x="8905875" y="2124075"/>
                  <a:pt x="8955049" y="2120384"/>
                  <a:pt x="9001125" y="2105025"/>
                </a:cubicBezTo>
                <a:cubicBezTo>
                  <a:pt x="9070694" y="2081835"/>
                  <a:pt x="9038794" y="2090845"/>
                  <a:pt x="9096375" y="2076450"/>
                </a:cubicBezTo>
                <a:cubicBezTo>
                  <a:pt x="9112250" y="2066925"/>
                  <a:pt x="9129387" y="2059241"/>
                  <a:pt x="9144000" y="2047875"/>
                </a:cubicBezTo>
                <a:cubicBezTo>
                  <a:pt x="9227458" y="1982963"/>
                  <a:pt x="9140403" y="1991924"/>
                  <a:pt x="9315450" y="1933575"/>
                </a:cubicBezTo>
                <a:cubicBezTo>
                  <a:pt x="9357550" y="1919542"/>
                  <a:pt x="9349216" y="1923817"/>
                  <a:pt x="9401175" y="1895475"/>
                </a:cubicBezTo>
                <a:cubicBezTo>
                  <a:pt x="9417428" y="1886610"/>
                  <a:pt x="9448800" y="1866900"/>
                  <a:pt x="9448800" y="1866900"/>
                </a:cubicBezTo>
                <a:lnTo>
                  <a:pt x="9915525" y="1647825"/>
                </a:lnTo>
                <a:cubicBezTo>
                  <a:pt x="9937750" y="1628775"/>
                  <a:pt x="9962618" y="1612433"/>
                  <a:pt x="9982200" y="1590675"/>
                </a:cubicBezTo>
                <a:cubicBezTo>
                  <a:pt x="9992833" y="1578861"/>
                  <a:pt x="10005887" y="1541108"/>
                  <a:pt x="10010775" y="1524000"/>
                </a:cubicBezTo>
                <a:cubicBezTo>
                  <a:pt x="10014371" y="1511413"/>
                  <a:pt x="10015438" y="1498055"/>
                  <a:pt x="10020300" y="1485900"/>
                </a:cubicBezTo>
                <a:cubicBezTo>
                  <a:pt x="10028210" y="1466125"/>
                  <a:pt x="10039350" y="1447800"/>
                  <a:pt x="10048875" y="1428750"/>
                </a:cubicBezTo>
                <a:cubicBezTo>
                  <a:pt x="10071213" y="1317061"/>
                  <a:pt x="10037650" y="1453446"/>
                  <a:pt x="10096500" y="1323975"/>
                </a:cubicBezTo>
                <a:cubicBezTo>
                  <a:pt x="10103199" y="1309237"/>
                  <a:pt x="10101373" y="1291857"/>
                  <a:pt x="10106025" y="1276350"/>
                </a:cubicBezTo>
                <a:cubicBezTo>
                  <a:pt x="10110938" y="1259973"/>
                  <a:pt x="10119232" y="1244793"/>
                  <a:pt x="10125075" y="1228725"/>
                </a:cubicBezTo>
                <a:cubicBezTo>
                  <a:pt x="10131937" y="1209854"/>
                  <a:pt x="10144125" y="1171575"/>
                  <a:pt x="10144125" y="1171575"/>
                </a:cubicBezTo>
                <a:lnTo>
                  <a:pt x="10248900" y="657225"/>
                </a:lnTo>
                <a:cubicBezTo>
                  <a:pt x="10229850" y="628650"/>
                  <a:pt x="10214100" y="597575"/>
                  <a:pt x="10191750" y="571500"/>
                </a:cubicBezTo>
                <a:cubicBezTo>
                  <a:pt x="10165757" y="541174"/>
                  <a:pt x="10126685" y="521173"/>
                  <a:pt x="10096500" y="495300"/>
                </a:cubicBezTo>
                <a:cubicBezTo>
                  <a:pt x="10086273" y="486534"/>
                  <a:pt x="10078062" y="475595"/>
                  <a:pt x="10067925" y="466725"/>
                </a:cubicBezTo>
                <a:cubicBezTo>
                  <a:pt x="10052625" y="453338"/>
                  <a:pt x="10037401" y="439619"/>
                  <a:pt x="10020300" y="428625"/>
                </a:cubicBezTo>
                <a:cubicBezTo>
                  <a:pt x="9992803" y="410948"/>
                  <a:pt x="9934575" y="381000"/>
                  <a:pt x="9934575" y="381000"/>
                </a:cubicBezTo>
                <a:lnTo>
                  <a:pt x="8417379" y="0"/>
                </a:lnTo>
                <a:lnTo>
                  <a:pt x="12192000" y="0"/>
                </a:lnTo>
                <a:lnTo>
                  <a:pt x="12192000" y="4195208"/>
                </a:lnTo>
                <a:lnTo>
                  <a:pt x="0" y="419520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3A549D03-7DC7-44B0-BE91-E03BE9B497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5" y="4890375"/>
            <a:ext cx="12186525" cy="1504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图片 26">
            <a:extLst>
              <a:ext uri="{FF2B5EF4-FFF2-40B4-BE49-F238E27FC236}">
                <a16:creationId xmlns:a16="http://schemas.microsoft.com/office/drawing/2014/main" id="{1A009B64-32B1-67C5-A062-F38397A5916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959" b="91736" l="8372" r="90000">
                        <a14:foregroundMark x1="56977" y1="37741" x2="53953" y2="37466"/>
                        <a14:foregroundMark x1="43721" y1="28375" x2="40930" y2="29477"/>
                        <a14:foregroundMark x1="28837" y1="54821" x2="23953" y2="54821"/>
                        <a14:foregroundMark x1="16047" y1="45730" x2="11860" y2="47658"/>
                        <a14:foregroundMark x1="60000" y1="62810" x2="54884" y2="67218"/>
                        <a14:foregroundMark x1="61395" y1="59780" x2="60000" y2="62810"/>
                        <a14:foregroundMark x1="67442" y1="21763" x2="58837" y2="30028"/>
                        <a14:foregroundMark x1="69070" y1="19559" x2="55349" y2="21212"/>
                        <a14:foregroundMark x1="53061" y1="12083" x2="50465" y2="11570"/>
                        <a14:foregroundMark x1="49535" y1="6612" x2="52093" y2="10468"/>
                        <a14:foregroundMark x1="55035" y1="14450" x2="53023" y2="15978"/>
                        <a14:foregroundMark x1="72965" y1="15579" x2="73256" y2="15702"/>
                        <a14:foregroundMark x1="70000" y1="21763" x2="64651" y2="29201"/>
                        <a14:foregroundMark x1="70465" y1="87052" x2="58140" y2="91736"/>
                        <a14:foregroundMark x1="83256" y1="73003" x2="81163" y2="74105"/>
                        <a14:foregroundMark x1="8372" y1="37466" x2="10698" y2="43526"/>
                        <a14:foregroundMark x1="9888" y1="51941" x2="10233" y2="53168"/>
                        <a14:foregroundMark x1="59070" y1="8815" x2="54884" y2="12121"/>
                        <a14:foregroundMark x1="51628" y1="7163" x2="53023" y2="8815"/>
                        <a14:foregroundMark x1="62326" y1="18457" x2="59302" y2="17355"/>
                        <a14:foregroundMark x1="63721" y1="16253" x2="54419" y2="17080"/>
                        <a14:backgroundMark x1="6512" y1="48760" x2="6279" y2="51515"/>
                        <a14:backgroundMark x1="71395" y1="14876" x2="63721" y2="13774"/>
                        <a14:backgroundMark x1="73023" y1="15702" x2="68605" y2="14601"/>
                        <a14:backgroundMark x1="62093" y1="9917" x2="59705" y2="9556"/>
                        <a14:backgroundMark x1="52093" y1="5234" x2="52093" y2="523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537575" y="4013835"/>
            <a:ext cx="2828290" cy="2386965"/>
          </a:xfrm>
          <a:prstGeom prst="rect">
            <a:avLst/>
          </a:prstGeom>
        </p:spPr>
      </p:pic>
      <p:pic>
        <p:nvPicPr>
          <p:cNvPr id="35" name="图片 34" descr="1749432956057_副本">
            <a:extLst>
              <a:ext uri="{FF2B5EF4-FFF2-40B4-BE49-F238E27FC236}">
                <a16:creationId xmlns:a16="http://schemas.microsoft.com/office/drawing/2014/main" id="{A39034F3-802A-42F8-2468-BA19A6F11FE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22637" y="1417797"/>
            <a:ext cx="5311140" cy="2468880"/>
          </a:xfrm>
          <a:prstGeom prst="rect">
            <a:avLst/>
          </a:prstGeom>
        </p:spPr>
      </p:pic>
      <p:grpSp>
        <p:nvGrpSpPr>
          <p:cNvPr id="12" name="组合 11">
            <a:extLst>
              <a:ext uri="{FF2B5EF4-FFF2-40B4-BE49-F238E27FC236}">
                <a16:creationId xmlns:a16="http://schemas.microsoft.com/office/drawing/2014/main" id="{26FACCF0-EE87-9160-FEAC-065A1C0FBA52}"/>
              </a:ext>
            </a:extLst>
          </p:cNvPr>
          <p:cNvGrpSpPr/>
          <p:nvPr/>
        </p:nvGrpSpPr>
        <p:grpSpPr>
          <a:xfrm>
            <a:off x="812800" y="4175760"/>
            <a:ext cx="3515360" cy="667385"/>
            <a:chOff x="2495" y="6485"/>
            <a:chExt cx="5536" cy="1051"/>
          </a:xfrm>
        </p:grpSpPr>
        <p:sp>
          <p:nvSpPr>
            <p:cNvPr id="5" name="圆角矩形 4">
              <a:extLst>
                <a:ext uri="{FF2B5EF4-FFF2-40B4-BE49-F238E27FC236}">
                  <a16:creationId xmlns:a16="http://schemas.microsoft.com/office/drawing/2014/main" id="{19D694B3-1580-16EE-1D2B-4D03BAF21882}"/>
                </a:ext>
              </a:extLst>
            </p:cNvPr>
            <p:cNvSpPr/>
            <p:nvPr/>
          </p:nvSpPr>
          <p:spPr>
            <a:xfrm>
              <a:off x="2495" y="6485"/>
              <a:ext cx="5272" cy="105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>
              <a:extLst>
                <a:ext uri="{FF2B5EF4-FFF2-40B4-BE49-F238E27FC236}">
                  <a16:creationId xmlns:a16="http://schemas.microsoft.com/office/drawing/2014/main" id="{51F70E0B-C612-CC6A-B83A-A01FAF4E663E}"/>
                </a:ext>
              </a:extLst>
            </p:cNvPr>
            <p:cNvSpPr txBox="1"/>
            <p:nvPr/>
          </p:nvSpPr>
          <p:spPr>
            <a:xfrm>
              <a:off x="2591" y="6623"/>
              <a:ext cx="5440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u="sng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     </a:t>
              </a:r>
              <a:r>
                <a:rPr lang="en-US" altLang="zh-CN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little birds.</a:t>
              </a:r>
            </a:p>
          </p:txBody>
        </p:sp>
      </p:grpSp>
      <p:sp>
        <p:nvSpPr>
          <p:cNvPr id="7" name="文本框 6">
            <a:extLst>
              <a:ext uri="{FF2B5EF4-FFF2-40B4-BE49-F238E27FC236}">
                <a16:creationId xmlns:a16="http://schemas.microsoft.com/office/drawing/2014/main" id="{C1D8E0E3-DB73-395A-CA3B-1922ACCDC6C1}"/>
              </a:ext>
            </a:extLst>
          </p:cNvPr>
          <p:cNvSpPr txBox="1"/>
          <p:nvPr/>
        </p:nvSpPr>
        <p:spPr>
          <a:xfrm>
            <a:off x="4397412" y="788138"/>
            <a:ext cx="256159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and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say.  </a:t>
            </a:r>
          </a:p>
        </p:txBody>
      </p:sp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F24D7503-60CD-4146-BC06-C5E1CFD2C782}"/>
              </a:ext>
            </a:extLst>
          </p:cNvPr>
          <p:cNvCxnSpPr>
            <a:cxnSpLocks/>
          </p:cNvCxnSpPr>
          <p:nvPr/>
        </p:nvCxnSpPr>
        <p:spPr>
          <a:xfrm>
            <a:off x="4312024" y="1348284"/>
            <a:ext cx="2843656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>
            <a:extLst>
              <a:ext uri="{FF2B5EF4-FFF2-40B4-BE49-F238E27FC236}">
                <a16:creationId xmlns:a16="http://schemas.microsoft.com/office/drawing/2014/main" id="{23EE2EB7-5A03-9A4E-72FD-5E7B66ED746C}"/>
              </a:ext>
            </a:extLst>
          </p:cNvPr>
          <p:cNvSpPr txBox="1"/>
          <p:nvPr/>
        </p:nvSpPr>
        <p:spPr>
          <a:xfrm>
            <a:off x="1323812" y="4247842"/>
            <a:ext cx="8486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Six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598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4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70A804-A47C-998A-D6DF-EC302B41B9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id="{12805C38-EAD4-FC0C-B8A3-CC382512D7A3}"/>
              </a:ext>
            </a:extLst>
          </p:cNvPr>
          <p:cNvSpPr/>
          <p:nvPr/>
        </p:nvSpPr>
        <p:spPr>
          <a:xfrm>
            <a:off x="39370" y="892498"/>
            <a:ext cx="12147155" cy="5508302"/>
          </a:xfrm>
          <a:prstGeom prst="rect">
            <a:avLst/>
          </a:prstGeom>
          <a:solidFill>
            <a:srgbClr val="DCFE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254887ED-E319-16B8-3D51-1C0E3CC4F93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44" b="13250"/>
          <a:stretch>
            <a:fillRect/>
          </a:stretch>
        </p:blipFill>
        <p:spPr bwMode="auto">
          <a:xfrm>
            <a:off x="0" y="2205592"/>
            <a:ext cx="12192000" cy="4195208"/>
          </a:xfrm>
          <a:custGeom>
            <a:avLst/>
            <a:gdLst>
              <a:gd name="connsiteX0" fmla="*/ 0 w 12192000"/>
              <a:gd name="connsiteY0" fmla="*/ 0 h 4195208"/>
              <a:gd name="connsiteX1" fmla="*/ 3078439 w 12192000"/>
              <a:gd name="connsiteY1" fmla="*/ 0 h 4195208"/>
              <a:gd name="connsiteX2" fmla="*/ 2305050 w 12192000"/>
              <a:gd name="connsiteY2" fmla="*/ 790575 h 4195208"/>
              <a:gd name="connsiteX3" fmla="*/ 2314575 w 12192000"/>
              <a:gd name="connsiteY3" fmla="*/ 885825 h 4195208"/>
              <a:gd name="connsiteX4" fmla="*/ 2352675 w 12192000"/>
              <a:gd name="connsiteY4" fmla="*/ 990600 h 4195208"/>
              <a:gd name="connsiteX5" fmla="*/ 2362200 w 12192000"/>
              <a:gd name="connsiteY5" fmla="*/ 1047750 h 4195208"/>
              <a:gd name="connsiteX6" fmla="*/ 2371725 w 12192000"/>
              <a:gd name="connsiteY6" fmla="*/ 1095375 h 4195208"/>
              <a:gd name="connsiteX7" fmla="*/ 2514600 w 12192000"/>
              <a:gd name="connsiteY7" fmla="*/ 1590675 h 4195208"/>
              <a:gd name="connsiteX8" fmla="*/ 2609850 w 12192000"/>
              <a:gd name="connsiteY8" fmla="*/ 1657350 h 4195208"/>
              <a:gd name="connsiteX9" fmla="*/ 2714625 w 12192000"/>
              <a:gd name="connsiteY9" fmla="*/ 1704975 h 4195208"/>
              <a:gd name="connsiteX10" fmla="*/ 2857500 w 12192000"/>
              <a:gd name="connsiteY10" fmla="*/ 1714500 h 4195208"/>
              <a:gd name="connsiteX11" fmla="*/ 2905125 w 12192000"/>
              <a:gd name="connsiteY11" fmla="*/ 1724025 h 4195208"/>
              <a:gd name="connsiteX12" fmla="*/ 4772025 w 12192000"/>
              <a:gd name="connsiteY12" fmla="*/ 1971675 h 4195208"/>
              <a:gd name="connsiteX13" fmla="*/ 4914900 w 12192000"/>
              <a:gd name="connsiteY13" fmla="*/ 2047875 h 4195208"/>
              <a:gd name="connsiteX14" fmla="*/ 5000625 w 12192000"/>
              <a:gd name="connsiteY14" fmla="*/ 2057400 h 4195208"/>
              <a:gd name="connsiteX15" fmla="*/ 5200650 w 12192000"/>
              <a:gd name="connsiteY15" fmla="*/ 2105025 h 4195208"/>
              <a:gd name="connsiteX16" fmla="*/ 5305426 w 12192000"/>
              <a:gd name="connsiteY16" fmla="*/ 2105025 h 4195208"/>
              <a:gd name="connsiteX17" fmla="*/ 6877050 w 12192000"/>
              <a:gd name="connsiteY17" fmla="*/ 2152650 h 4195208"/>
              <a:gd name="connsiteX18" fmla="*/ 6972300 w 12192000"/>
              <a:gd name="connsiteY18" fmla="*/ 2171700 h 4195208"/>
              <a:gd name="connsiteX19" fmla="*/ 7048500 w 12192000"/>
              <a:gd name="connsiteY19" fmla="*/ 2190750 h 4195208"/>
              <a:gd name="connsiteX20" fmla="*/ 7315200 w 12192000"/>
              <a:gd name="connsiteY20" fmla="*/ 2228850 h 4195208"/>
              <a:gd name="connsiteX21" fmla="*/ 7458075 w 12192000"/>
              <a:gd name="connsiteY21" fmla="*/ 2238375 h 4195208"/>
              <a:gd name="connsiteX22" fmla="*/ 8858250 w 12192000"/>
              <a:gd name="connsiteY22" fmla="*/ 2133600 h 4195208"/>
              <a:gd name="connsiteX23" fmla="*/ 9001125 w 12192000"/>
              <a:gd name="connsiteY23" fmla="*/ 2105025 h 4195208"/>
              <a:gd name="connsiteX24" fmla="*/ 9096375 w 12192000"/>
              <a:gd name="connsiteY24" fmla="*/ 2076450 h 4195208"/>
              <a:gd name="connsiteX25" fmla="*/ 9144000 w 12192000"/>
              <a:gd name="connsiteY25" fmla="*/ 2047875 h 4195208"/>
              <a:gd name="connsiteX26" fmla="*/ 9315450 w 12192000"/>
              <a:gd name="connsiteY26" fmla="*/ 1933575 h 4195208"/>
              <a:gd name="connsiteX27" fmla="*/ 9401175 w 12192000"/>
              <a:gd name="connsiteY27" fmla="*/ 1895475 h 4195208"/>
              <a:gd name="connsiteX28" fmla="*/ 9448800 w 12192000"/>
              <a:gd name="connsiteY28" fmla="*/ 1866900 h 4195208"/>
              <a:gd name="connsiteX29" fmla="*/ 9915525 w 12192000"/>
              <a:gd name="connsiteY29" fmla="*/ 1647825 h 4195208"/>
              <a:gd name="connsiteX30" fmla="*/ 9982200 w 12192000"/>
              <a:gd name="connsiteY30" fmla="*/ 1590675 h 4195208"/>
              <a:gd name="connsiteX31" fmla="*/ 10010775 w 12192000"/>
              <a:gd name="connsiteY31" fmla="*/ 1524000 h 4195208"/>
              <a:gd name="connsiteX32" fmla="*/ 10020300 w 12192000"/>
              <a:gd name="connsiteY32" fmla="*/ 1485900 h 4195208"/>
              <a:gd name="connsiteX33" fmla="*/ 10048875 w 12192000"/>
              <a:gd name="connsiteY33" fmla="*/ 1428750 h 4195208"/>
              <a:gd name="connsiteX34" fmla="*/ 10096500 w 12192000"/>
              <a:gd name="connsiteY34" fmla="*/ 1323975 h 4195208"/>
              <a:gd name="connsiteX35" fmla="*/ 10106025 w 12192000"/>
              <a:gd name="connsiteY35" fmla="*/ 1276350 h 4195208"/>
              <a:gd name="connsiteX36" fmla="*/ 10125075 w 12192000"/>
              <a:gd name="connsiteY36" fmla="*/ 1228725 h 4195208"/>
              <a:gd name="connsiteX37" fmla="*/ 10144125 w 12192000"/>
              <a:gd name="connsiteY37" fmla="*/ 1171575 h 4195208"/>
              <a:gd name="connsiteX38" fmla="*/ 10248900 w 12192000"/>
              <a:gd name="connsiteY38" fmla="*/ 657225 h 4195208"/>
              <a:gd name="connsiteX39" fmla="*/ 10191750 w 12192000"/>
              <a:gd name="connsiteY39" fmla="*/ 571500 h 4195208"/>
              <a:gd name="connsiteX40" fmla="*/ 10096500 w 12192000"/>
              <a:gd name="connsiteY40" fmla="*/ 495300 h 4195208"/>
              <a:gd name="connsiteX41" fmla="*/ 10067925 w 12192000"/>
              <a:gd name="connsiteY41" fmla="*/ 466725 h 4195208"/>
              <a:gd name="connsiteX42" fmla="*/ 10020300 w 12192000"/>
              <a:gd name="connsiteY42" fmla="*/ 428625 h 4195208"/>
              <a:gd name="connsiteX43" fmla="*/ 9934575 w 12192000"/>
              <a:gd name="connsiteY43" fmla="*/ 381000 h 4195208"/>
              <a:gd name="connsiteX44" fmla="*/ 8417379 w 12192000"/>
              <a:gd name="connsiteY44" fmla="*/ 0 h 4195208"/>
              <a:gd name="connsiteX45" fmla="*/ 12192000 w 12192000"/>
              <a:gd name="connsiteY45" fmla="*/ 0 h 4195208"/>
              <a:gd name="connsiteX46" fmla="*/ 12192000 w 12192000"/>
              <a:gd name="connsiteY46" fmla="*/ 4195208 h 4195208"/>
              <a:gd name="connsiteX47" fmla="*/ 0 w 12192000"/>
              <a:gd name="connsiteY47" fmla="*/ 4195208 h 4195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2192000" h="4195208">
                <a:moveTo>
                  <a:pt x="0" y="0"/>
                </a:moveTo>
                <a:lnTo>
                  <a:pt x="3078439" y="0"/>
                </a:lnTo>
                <a:lnTo>
                  <a:pt x="2305050" y="790575"/>
                </a:lnTo>
                <a:cubicBezTo>
                  <a:pt x="2308225" y="822325"/>
                  <a:pt x="2308695" y="854463"/>
                  <a:pt x="2314575" y="885825"/>
                </a:cubicBezTo>
                <a:cubicBezTo>
                  <a:pt x="2318891" y="908843"/>
                  <a:pt x="2343317" y="967204"/>
                  <a:pt x="2352675" y="990600"/>
                </a:cubicBezTo>
                <a:cubicBezTo>
                  <a:pt x="2355850" y="1009650"/>
                  <a:pt x="2358745" y="1028749"/>
                  <a:pt x="2362200" y="1047750"/>
                </a:cubicBezTo>
                <a:cubicBezTo>
                  <a:pt x="2365096" y="1063678"/>
                  <a:pt x="2371725" y="1095375"/>
                  <a:pt x="2371725" y="1095375"/>
                </a:cubicBezTo>
                <a:lnTo>
                  <a:pt x="2514600" y="1590675"/>
                </a:lnTo>
                <a:cubicBezTo>
                  <a:pt x="2546350" y="1612900"/>
                  <a:pt x="2577603" y="1635852"/>
                  <a:pt x="2609850" y="1657350"/>
                </a:cubicBezTo>
                <a:cubicBezTo>
                  <a:pt x="2641393" y="1678379"/>
                  <a:pt x="2676032" y="1699462"/>
                  <a:pt x="2714625" y="1704975"/>
                </a:cubicBezTo>
                <a:cubicBezTo>
                  <a:pt x="2761876" y="1711725"/>
                  <a:pt x="2809875" y="1711325"/>
                  <a:pt x="2857500" y="1714500"/>
                </a:cubicBezTo>
                <a:lnTo>
                  <a:pt x="2905125" y="1724025"/>
                </a:lnTo>
                <a:lnTo>
                  <a:pt x="4772025" y="1971675"/>
                </a:lnTo>
                <a:cubicBezTo>
                  <a:pt x="4796433" y="1986320"/>
                  <a:pt x="4872380" y="2038764"/>
                  <a:pt x="4914900" y="2047875"/>
                </a:cubicBezTo>
                <a:cubicBezTo>
                  <a:pt x="4943013" y="2053899"/>
                  <a:pt x="4972051" y="2054225"/>
                  <a:pt x="5000625" y="2057400"/>
                </a:cubicBezTo>
                <a:cubicBezTo>
                  <a:pt x="5074096" y="2079441"/>
                  <a:pt x="5122996" y="2097966"/>
                  <a:pt x="5200650" y="2105025"/>
                </a:cubicBezTo>
                <a:cubicBezTo>
                  <a:pt x="5235433" y="2108187"/>
                  <a:pt x="5270500" y="2105025"/>
                  <a:pt x="5305426" y="2105025"/>
                </a:cubicBezTo>
                <a:lnTo>
                  <a:pt x="6877050" y="2152650"/>
                </a:lnTo>
                <a:cubicBezTo>
                  <a:pt x="6908800" y="2159000"/>
                  <a:pt x="6940692" y="2164676"/>
                  <a:pt x="6972300" y="2171700"/>
                </a:cubicBezTo>
                <a:cubicBezTo>
                  <a:pt x="6997858" y="2177380"/>
                  <a:pt x="7022789" y="2185806"/>
                  <a:pt x="7048500" y="2190750"/>
                </a:cubicBezTo>
                <a:cubicBezTo>
                  <a:pt x="7247355" y="2228991"/>
                  <a:pt x="7164540" y="2211125"/>
                  <a:pt x="7315200" y="2228850"/>
                </a:cubicBezTo>
                <a:cubicBezTo>
                  <a:pt x="7426695" y="2241967"/>
                  <a:pt x="7337164" y="2238375"/>
                  <a:pt x="7458075" y="2238375"/>
                </a:cubicBezTo>
                <a:lnTo>
                  <a:pt x="8858250" y="2133600"/>
                </a:lnTo>
                <a:cubicBezTo>
                  <a:pt x="8905875" y="2124075"/>
                  <a:pt x="8955049" y="2120384"/>
                  <a:pt x="9001125" y="2105025"/>
                </a:cubicBezTo>
                <a:cubicBezTo>
                  <a:pt x="9070694" y="2081835"/>
                  <a:pt x="9038794" y="2090845"/>
                  <a:pt x="9096375" y="2076450"/>
                </a:cubicBezTo>
                <a:cubicBezTo>
                  <a:pt x="9112250" y="2066925"/>
                  <a:pt x="9129387" y="2059241"/>
                  <a:pt x="9144000" y="2047875"/>
                </a:cubicBezTo>
                <a:cubicBezTo>
                  <a:pt x="9227458" y="1982963"/>
                  <a:pt x="9140403" y="1991924"/>
                  <a:pt x="9315450" y="1933575"/>
                </a:cubicBezTo>
                <a:cubicBezTo>
                  <a:pt x="9357550" y="1919542"/>
                  <a:pt x="9349216" y="1923817"/>
                  <a:pt x="9401175" y="1895475"/>
                </a:cubicBezTo>
                <a:cubicBezTo>
                  <a:pt x="9417428" y="1886610"/>
                  <a:pt x="9448800" y="1866900"/>
                  <a:pt x="9448800" y="1866900"/>
                </a:cubicBezTo>
                <a:lnTo>
                  <a:pt x="9915525" y="1647825"/>
                </a:lnTo>
                <a:cubicBezTo>
                  <a:pt x="9937750" y="1628775"/>
                  <a:pt x="9962618" y="1612433"/>
                  <a:pt x="9982200" y="1590675"/>
                </a:cubicBezTo>
                <a:cubicBezTo>
                  <a:pt x="9992833" y="1578861"/>
                  <a:pt x="10005887" y="1541108"/>
                  <a:pt x="10010775" y="1524000"/>
                </a:cubicBezTo>
                <a:cubicBezTo>
                  <a:pt x="10014371" y="1511413"/>
                  <a:pt x="10015438" y="1498055"/>
                  <a:pt x="10020300" y="1485900"/>
                </a:cubicBezTo>
                <a:cubicBezTo>
                  <a:pt x="10028210" y="1466125"/>
                  <a:pt x="10039350" y="1447800"/>
                  <a:pt x="10048875" y="1428750"/>
                </a:cubicBezTo>
                <a:cubicBezTo>
                  <a:pt x="10071213" y="1317061"/>
                  <a:pt x="10037650" y="1453446"/>
                  <a:pt x="10096500" y="1323975"/>
                </a:cubicBezTo>
                <a:cubicBezTo>
                  <a:pt x="10103199" y="1309237"/>
                  <a:pt x="10101373" y="1291857"/>
                  <a:pt x="10106025" y="1276350"/>
                </a:cubicBezTo>
                <a:cubicBezTo>
                  <a:pt x="10110938" y="1259973"/>
                  <a:pt x="10119232" y="1244793"/>
                  <a:pt x="10125075" y="1228725"/>
                </a:cubicBezTo>
                <a:cubicBezTo>
                  <a:pt x="10131937" y="1209854"/>
                  <a:pt x="10144125" y="1171575"/>
                  <a:pt x="10144125" y="1171575"/>
                </a:cubicBezTo>
                <a:lnTo>
                  <a:pt x="10248900" y="657225"/>
                </a:lnTo>
                <a:cubicBezTo>
                  <a:pt x="10229850" y="628650"/>
                  <a:pt x="10214100" y="597575"/>
                  <a:pt x="10191750" y="571500"/>
                </a:cubicBezTo>
                <a:cubicBezTo>
                  <a:pt x="10165757" y="541174"/>
                  <a:pt x="10126685" y="521173"/>
                  <a:pt x="10096500" y="495300"/>
                </a:cubicBezTo>
                <a:cubicBezTo>
                  <a:pt x="10086273" y="486534"/>
                  <a:pt x="10078062" y="475595"/>
                  <a:pt x="10067925" y="466725"/>
                </a:cubicBezTo>
                <a:cubicBezTo>
                  <a:pt x="10052625" y="453338"/>
                  <a:pt x="10037401" y="439619"/>
                  <a:pt x="10020300" y="428625"/>
                </a:cubicBezTo>
                <a:cubicBezTo>
                  <a:pt x="9992803" y="410948"/>
                  <a:pt x="9934575" y="381000"/>
                  <a:pt x="9934575" y="381000"/>
                </a:cubicBezTo>
                <a:lnTo>
                  <a:pt x="8417379" y="0"/>
                </a:lnTo>
                <a:lnTo>
                  <a:pt x="12192000" y="0"/>
                </a:lnTo>
                <a:lnTo>
                  <a:pt x="12192000" y="4195208"/>
                </a:lnTo>
                <a:lnTo>
                  <a:pt x="0" y="419520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E0A067D9-B149-BEF4-05CC-19CE0B3D64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5" y="4890375"/>
            <a:ext cx="12186525" cy="1504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图片 26">
            <a:extLst>
              <a:ext uri="{FF2B5EF4-FFF2-40B4-BE49-F238E27FC236}">
                <a16:creationId xmlns:a16="http://schemas.microsoft.com/office/drawing/2014/main" id="{47BB6F97-5B98-8749-F115-4E97B460388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959" b="91736" l="8372" r="90000">
                        <a14:foregroundMark x1="56977" y1="37741" x2="53953" y2="37466"/>
                        <a14:foregroundMark x1="43721" y1="28375" x2="40930" y2="29477"/>
                        <a14:foregroundMark x1="28837" y1="54821" x2="23953" y2="54821"/>
                        <a14:foregroundMark x1="16047" y1="45730" x2="11860" y2="47658"/>
                        <a14:foregroundMark x1="60000" y1="62810" x2="54884" y2="67218"/>
                        <a14:foregroundMark x1="61395" y1="59780" x2="60000" y2="62810"/>
                        <a14:foregroundMark x1="67442" y1="21763" x2="58837" y2="30028"/>
                        <a14:foregroundMark x1="69070" y1="19559" x2="55349" y2="21212"/>
                        <a14:foregroundMark x1="53061" y1="12083" x2="50465" y2="11570"/>
                        <a14:foregroundMark x1="49535" y1="6612" x2="52093" y2="10468"/>
                        <a14:foregroundMark x1="55035" y1="14450" x2="53023" y2="15978"/>
                        <a14:foregroundMark x1="72965" y1="15579" x2="73256" y2="15702"/>
                        <a14:foregroundMark x1="70000" y1="21763" x2="64651" y2="29201"/>
                        <a14:foregroundMark x1="70465" y1="87052" x2="58140" y2="91736"/>
                        <a14:foregroundMark x1="83256" y1="73003" x2="81163" y2="74105"/>
                        <a14:foregroundMark x1="8372" y1="37466" x2="10698" y2="43526"/>
                        <a14:foregroundMark x1="9888" y1="51941" x2="10233" y2="53168"/>
                        <a14:foregroundMark x1="59070" y1="8815" x2="54884" y2="12121"/>
                        <a14:foregroundMark x1="51628" y1="7163" x2="53023" y2="8815"/>
                        <a14:foregroundMark x1="62326" y1="18457" x2="59302" y2="17355"/>
                        <a14:foregroundMark x1="63721" y1="16253" x2="54419" y2="17080"/>
                        <a14:backgroundMark x1="6512" y1="48760" x2="6279" y2="51515"/>
                        <a14:backgroundMark x1="71395" y1="14876" x2="63721" y2="13774"/>
                        <a14:backgroundMark x1="73023" y1="15702" x2="68605" y2="14601"/>
                        <a14:backgroundMark x1="62093" y1="9917" x2="59705" y2="9556"/>
                        <a14:backgroundMark x1="52093" y1="5234" x2="52093" y2="523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537575" y="4013835"/>
            <a:ext cx="2828290" cy="2386965"/>
          </a:xfrm>
          <a:prstGeom prst="rect">
            <a:avLst/>
          </a:prstGeom>
        </p:spPr>
      </p:pic>
      <p:pic>
        <p:nvPicPr>
          <p:cNvPr id="17" name="图片 16" descr="1749432956057_副本">
            <a:extLst>
              <a:ext uri="{FF2B5EF4-FFF2-40B4-BE49-F238E27FC236}">
                <a16:creationId xmlns:a16="http://schemas.microsoft.com/office/drawing/2014/main" id="{FBDA7F24-D9D5-41F0-0D99-87D1E5C6AA57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 r="24091" b="20910"/>
          <a:stretch>
            <a:fillRect/>
          </a:stretch>
        </p:blipFill>
        <p:spPr>
          <a:xfrm>
            <a:off x="3883293" y="1654218"/>
            <a:ext cx="4031615" cy="1952625"/>
          </a:xfrm>
          <a:prstGeom prst="rect">
            <a:avLst/>
          </a:prstGeom>
        </p:spPr>
      </p:pic>
      <p:grpSp>
        <p:nvGrpSpPr>
          <p:cNvPr id="12" name="组合 11">
            <a:extLst>
              <a:ext uri="{FF2B5EF4-FFF2-40B4-BE49-F238E27FC236}">
                <a16:creationId xmlns:a16="http://schemas.microsoft.com/office/drawing/2014/main" id="{58EA4318-544F-0451-FAE0-9413EFF74D69}"/>
              </a:ext>
            </a:extLst>
          </p:cNvPr>
          <p:cNvGrpSpPr/>
          <p:nvPr/>
        </p:nvGrpSpPr>
        <p:grpSpPr>
          <a:xfrm>
            <a:off x="812800" y="4175760"/>
            <a:ext cx="3515360" cy="667385"/>
            <a:chOff x="2495" y="6485"/>
            <a:chExt cx="5536" cy="1051"/>
          </a:xfrm>
        </p:grpSpPr>
        <p:sp>
          <p:nvSpPr>
            <p:cNvPr id="5" name="圆角矩形 4">
              <a:extLst>
                <a:ext uri="{FF2B5EF4-FFF2-40B4-BE49-F238E27FC236}">
                  <a16:creationId xmlns:a16="http://schemas.microsoft.com/office/drawing/2014/main" id="{BF95DE62-F148-7A26-BC82-7F25C4630823}"/>
                </a:ext>
              </a:extLst>
            </p:cNvPr>
            <p:cNvSpPr/>
            <p:nvPr/>
          </p:nvSpPr>
          <p:spPr>
            <a:xfrm>
              <a:off x="2495" y="6485"/>
              <a:ext cx="5272" cy="1051"/>
            </a:xfrm>
            <a:prstGeom prst="round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lumMod val="75000"/>
              </a:schemeClr>
            </a:lnRef>
            <a:fillRef idx="1">
              <a:schemeClr val="accent1"/>
            </a:fillRef>
            <a:effectRef idx="0">
              <a:srgbClr val="FFFFFF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文本框 9">
              <a:extLst>
                <a:ext uri="{FF2B5EF4-FFF2-40B4-BE49-F238E27FC236}">
                  <a16:creationId xmlns:a16="http://schemas.microsoft.com/office/drawing/2014/main" id="{C7AE8709-F959-ACF7-B5F3-02566698B2D6}"/>
                </a:ext>
              </a:extLst>
            </p:cNvPr>
            <p:cNvSpPr txBox="1"/>
            <p:nvPr/>
          </p:nvSpPr>
          <p:spPr>
            <a:xfrm>
              <a:off x="2591" y="6623"/>
              <a:ext cx="5440" cy="8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800" b="1" u="sng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              </a:t>
              </a:r>
              <a:r>
                <a:rPr lang="en-US" altLang="zh-CN" sz="28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little birds.</a:t>
              </a:r>
            </a:p>
          </p:txBody>
        </p:sp>
      </p:grpSp>
      <p:sp>
        <p:nvSpPr>
          <p:cNvPr id="7" name="文本框 6">
            <a:extLst>
              <a:ext uri="{FF2B5EF4-FFF2-40B4-BE49-F238E27FC236}">
                <a16:creationId xmlns:a16="http://schemas.microsoft.com/office/drawing/2014/main" id="{72699AF0-2F61-4549-3D1F-94819B54C4DC}"/>
              </a:ext>
            </a:extLst>
          </p:cNvPr>
          <p:cNvSpPr txBox="1"/>
          <p:nvPr/>
        </p:nvSpPr>
        <p:spPr>
          <a:xfrm>
            <a:off x="4397412" y="788138"/>
            <a:ext cx="256159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and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say.  </a:t>
            </a:r>
          </a:p>
        </p:txBody>
      </p:sp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8DD8AED8-3FF2-4F82-8AB9-E3E88C32D94A}"/>
              </a:ext>
            </a:extLst>
          </p:cNvPr>
          <p:cNvCxnSpPr>
            <a:cxnSpLocks/>
          </p:cNvCxnSpPr>
          <p:nvPr/>
        </p:nvCxnSpPr>
        <p:spPr>
          <a:xfrm>
            <a:off x="4312024" y="1348284"/>
            <a:ext cx="2843656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:a16="http://schemas.microsoft.com/office/drawing/2014/main" id="{94858119-210B-0656-AF8B-127E1E4DE55C}"/>
              </a:ext>
            </a:extLst>
          </p:cNvPr>
          <p:cNvSpPr txBox="1"/>
          <p:nvPr/>
        </p:nvSpPr>
        <p:spPr>
          <a:xfrm>
            <a:off x="1191801" y="4211821"/>
            <a:ext cx="1042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Four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0376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826770"/>
            <a:ext cx="12192000" cy="5574030"/>
          </a:xfrm>
          <a:prstGeom prst="rect">
            <a:avLst/>
          </a:prstGeom>
          <a:solidFill>
            <a:srgbClr val="DCFE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4" name="图片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44" b="13250"/>
          <a:stretch>
            <a:fillRect/>
          </a:stretch>
        </p:blipFill>
        <p:spPr bwMode="auto">
          <a:xfrm>
            <a:off x="0" y="2205592"/>
            <a:ext cx="12192000" cy="4195208"/>
          </a:xfrm>
          <a:custGeom>
            <a:avLst/>
            <a:gdLst>
              <a:gd name="connsiteX0" fmla="*/ 0 w 12192000"/>
              <a:gd name="connsiteY0" fmla="*/ 0 h 4195208"/>
              <a:gd name="connsiteX1" fmla="*/ 3078439 w 12192000"/>
              <a:gd name="connsiteY1" fmla="*/ 0 h 4195208"/>
              <a:gd name="connsiteX2" fmla="*/ 2305050 w 12192000"/>
              <a:gd name="connsiteY2" fmla="*/ 790575 h 4195208"/>
              <a:gd name="connsiteX3" fmla="*/ 2314575 w 12192000"/>
              <a:gd name="connsiteY3" fmla="*/ 885825 h 4195208"/>
              <a:gd name="connsiteX4" fmla="*/ 2352675 w 12192000"/>
              <a:gd name="connsiteY4" fmla="*/ 990600 h 4195208"/>
              <a:gd name="connsiteX5" fmla="*/ 2362200 w 12192000"/>
              <a:gd name="connsiteY5" fmla="*/ 1047750 h 4195208"/>
              <a:gd name="connsiteX6" fmla="*/ 2371725 w 12192000"/>
              <a:gd name="connsiteY6" fmla="*/ 1095375 h 4195208"/>
              <a:gd name="connsiteX7" fmla="*/ 2514600 w 12192000"/>
              <a:gd name="connsiteY7" fmla="*/ 1590675 h 4195208"/>
              <a:gd name="connsiteX8" fmla="*/ 2609850 w 12192000"/>
              <a:gd name="connsiteY8" fmla="*/ 1657350 h 4195208"/>
              <a:gd name="connsiteX9" fmla="*/ 2714625 w 12192000"/>
              <a:gd name="connsiteY9" fmla="*/ 1704975 h 4195208"/>
              <a:gd name="connsiteX10" fmla="*/ 2857500 w 12192000"/>
              <a:gd name="connsiteY10" fmla="*/ 1714500 h 4195208"/>
              <a:gd name="connsiteX11" fmla="*/ 2905125 w 12192000"/>
              <a:gd name="connsiteY11" fmla="*/ 1724025 h 4195208"/>
              <a:gd name="connsiteX12" fmla="*/ 4772025 w 12192000"/>
              <a:gd name="connsiteY12" fmla="*/ 1971675 h 4195208"/>
              <a:gd name="connsiteX13" fmla="*/ 4914900 w 12192000"/>
              <a:gd name="connsiteY13" fmla="*/ 2047875 h 4195208"/>
              <a:gd name="connsiteX14" fmla="*/ 5000625 w 12192000"/>
              <a:gd name="connsiteY14" fmla="*/ 2057400 h 4195208"/>
              <a:gd name="connsiteX15" fmla="*/ 5200650 w 12192000"/>
              <a:gd name="connsiteY15" fmla="*/ 2105025 h 4195208"/>
              <a:gd name="connsiteX16" fmla="*/ 5305426 w 12192000"/>
              <a:gd name="connsiteY16" fmla="*/ 2105025 h 4195208"/>
              <a:gd name="connsiteX17" fmla="*/ 6877050 w 12192000"/>
              <a:gd name="connsiteY17" fmla="*/ 2152650 h 4195208"/>
              <a:gd name="connsiteX18" fmla="*/ 6972300 w 12192000"/>
              <a:gd name="connsiteY18" fmla="*/ 2171700 h 4195208"/>
              <a:gd name="connsiteX19" fmla="*/ 7048500 w 12192000"/>
              <a:gd name="connsiteY19" fmla="*/ 2190750 h 4195208"/>
              <a:gd name="connsiteX20" fmla="*/ 7315200 w 12192000"/>
              <a:gd name="connsiteY20" fmla="*/ 2228850 h 4195208"/>
              <a:gd name="connsiteX21" fmla="*/ 7458075 w 12192000"/>
              <a:gd name="connsiteY21" fmla="*/ 2238375 h 4195208"/>
              <a:gd name="connsiteX22" fmla="*/ 8858250 w 12192000"/>
              <a:gd name="connsiteY22" fmla="*/ 2133600 h 4195208"/>
              <a:gd name="connsiteX23" fmla="*/ 9001125 w 12192000"/>
              <a:gd name="connsiteY23" fmla="*/ 2105025 h 4195208"/>
              <a:gd name="connsiteX24" fmla="*/ 9096375 w 12192000"/>
              <a:gd name="connsiteY24" fmla="*/ 2076450 h 4195208"/>
              <a:gd name="connsiteX25" fmla="*/ 9144000 w 12192000"/>
              <a:gd name="connsiteY25" fmla="*/ 2047875 h 4195208"/>
              <a:gd name="connsiteX26" fmla="*/ 9315450 w 12192000"/>
              <a:gd name="connsiteY26" fmla="*/ 1933575 h 4195208"/>
              <a:gd name="connsiteX27" fmla="*/ 9401175 w 12192000"/>
              <a:gd name="connsiteY27" fmla="*/ 1895475 h 4195208"/>
              <a:gd name="connsiteX28" fmla="*/ 9448800 w 12192000"/>
              <a:gd name="connsiteY28" fmla="*/ 1866900 h 4195208"/>
              <a:gd name="connsiteX29" fmla="*/ 9915525 w 12192000"/>
              <a:gd name="connsiteY29" fmla="*/ 1647825 h 4195208"/>
              <a:gd name="connsiteX30" fmla="*/ 9982200 w 12192000"/>
              <a:gd name="connsiteY30" fmla="*/ 1590675 h 4195208"/>
              <a:gd name="connsiteX31" fmla="*/ 10010775 w 12192000"/>
              <a:gd name="connsiteY31" fmla="*/ 1524000 h 4195208"/>
              <a:gd name="connsiteX32" fmla="*/ 10020300 w 12192000"/>
              <a:gd name="connsiteY32" fmla="*/ 1485900 h 4195208"/>
              <a:gd name="connsiteX33" fmla="*/ 10048875 w 12192000"/>
              <a:gd name="connsiteY33" fmla="*/ 1428750 h 4195208"/>
              <a:gd name="connsiteX34" fmla="*/ 10096500 w 12192000"/>
              <a:gd name="connsiteY34" fmla="*/ 1323975 h 4195208"/>
              <a:gd name="connsiteX35" fmla="*/ 10106025 w 12192000"/>
              <a:gd name="connsiteY35" fmla="*/ 1276350 h 4195208"/>
              <a:gd name="connsiteX36" fmla="*/ 10125075 w 12192000"/>
              <a:gd name="connsiteY36" fmla="*/ 1228725 h 4195208"/>
              <a:gd name="connsiteX37" fmla="*/ 10144125 w 12192000"/>
              <a:gd name="connsiteY37" fmla="*/ 1171575 h 4195208"/>
              <a:gd name="connsiteX38" fmla="*/ 10248900 w 12192000"/>
              <a:gd name="connsiteY38" fmla="*/ 657225 h 4195208"/>
              <a:gd name="connsiteX39" fmla="*/ 10191750 w 12192000"/>
              <a:gd name="connsiteY39" fmla="*/ 571500 h 4195208"/>
              <a:gd name="connsiteX40" fmla="*/ 10096500 w 12192000"/>
              <a:gd name="connsiteY40" fmla="*/ 495300 h 4195208"/>
              <a:gd name="connsiteX41" fmla="*/ 10067925 w 12192000"/>
              <a:gd name="connsiteY41" fmla="*/ 466725 h 4195208"/>
              <a:gd name="connsiteX42" fmla="*/ 10020300 w 12192000"/>
              <a:gd name="connsiteY42" fmla="*/ 428625 h 4195208"/>
              <a:gd name="connsiteX43" fmla="*/ 9934575 w 12192000"/>
              <a:gd name="connsiteY43" fmla="*/ 381000 h 4195208"/>
              <a:gd name="connsiteX44" fmla="*/ 8417379 w 12192000"/>
              <a:gd name="connsiteY44" fmla="*/ 0 h 4195208"/>
              <a:gd name="connsiteX45" fmla="*/ 12192000 w 12192000"/>
              <a:gd name="connsiteY45" fmla="*/ 0 h 4195208"/>
              <a:gd name="connsiteX46" fmla="*/ 12192000 w 12192000"/>
              <a:gd name="connsiteY46" fmla="*/ 4195208 h 4195208"/>
              <a:gd name="connsiteX47" fmla="*/ 0 w 12192000"/>
              <a:gd name="connsiteY47" fmla="*/ 4195208 h 4195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2192000" h="4195208">
                <a:moveTo>
                  <a:pt x="0" y="0"/>
                </a:moveTo>
                <a:lnTo>
                  <a:pt x="3078439" y="0"/>
                </a:lnTo>
                <a:lnTo>
                  <a:pt x="2305050" y="790575"/>
                </a:lnTo>
                <a:cubicBezTo>
                  <a:pt x="2308225" y="822325"/>
                  <a:pt x="2308695" y="854463"/>
                  <a:pt x="2314575" y="885825"/>
                </a:cubicBezTo>
                <a:cubicBezTo>
                  <a:pt x="2318891" y="908843"/>
                  <a:pt x="2343317" y="967204"/>
                  <a:pt x="2352675" y="990600"/>
                </a:cubicBezTo>
                <a:cubicBezTo>
                  <a:pt x="2355850" y="1009650"/>
                  <a:pt x="2358745" y="1028749"/>
                  <a:pt x="2362200" y="1047750"/>
                </a:cubicBezTo>
                <a:cubicBezTo>
                  <a:pt x="2365096" y="1063678"/>
                  <a:pt x="2371725" y="1095375"/>
                  <a:pt x="2371725" y="1095375"/>
                </a:cubicBezTo>
                <a:lnTo>
                  <a:pt x="2514600" y="1590675"/>
                </a:lnTo>
                <a:cubicBezTo>
                  <a:pt x="2546350" y="1612900"/>
                  <a:pt x="2577603" y="1635852"/>
                  <a:pt x="2609850" y="1657350"/>
                </a:cubicBezTo>
                <a:cubicBezTo>
                  <a:pt x="2641393" y="1678379"/>
                  <a:pt x="2676032" y="1699462"/>
                  <a:pt x="2714625" y="1704975"/>
                </a:cubicBezTo>
                <a:cubicBezTo>
                  <a:pt x="2761876" y="1711725"/>
                  <a:pt x="2809875" y="1711325"/>
                  <a:pt x="2857500" y="1714500"/>
                </a:cubicBezTo>
                <a:lnTo>
                  <a:pt x="2905125" y="1724025"/>
                </a:lnTo>
                <a:lnTo>
                  <a:pt x="4772025" y="1971675"/>
                </a:lnTo>
                <a:cubicBezTo>
                  <a:pt x="4796433" y="1986320"/>
                  <a:pt x="4872380" y="2038764"/>
                  <a:pt x="4914900" y="2047875"/>
                </a:cubicBezTo>
                <a:cubicBezTo>
                  <a:pt x="4943013" y="2053899"/>
                  <a:pt x="4972051" y="2054225"/>
                  <a:pt x="5000625" y="2057400"/>
                </a:cubicBezTo>
                <a:cubicBezTo>
                  <a:pt x="5074096" y="2079441"/>
                  <a:pt x="5122996" y="2097966"/>
                  <a:pt x="5200650" y="2105025"/>
                </a:cubicBezTo>
                <a:cubicBezTo>
                  <a:pt x="5235433" y="2108187"/>
                  <a:pt x="5270500" y="2105025"/>
                  <a:pt x="5305426" y="2105025"/>
                </a:cubicBezTo>
                <a:lnTo>
                  <a:pt x="6877050" y="2152650"/>
                </a:lnTo>
                <a:cubicBezTo>
                  <a:pt x="6908800" y="2159000"/>
                  <a:pt x="6940692" y="2164676"/>
                  <a:pt x="6972300" y="2171700"/>
                </a:cubicBezTo>
                <a:cubicBezTo>
                  <a:pt x="6997858" y="2177380"/>
                  <a:pt x="7022789" y="2185806"/>
                  <a:pt x="7048500" y="2190750"/>
                </a:cubicBezTo>
                <a:cubicBezTo>
                  <a:pt x="7247355" y="2228991"/>
                  <a:pt x="7164540" y="2211125"/>
                  <a:pt x="7315200" y="2228850"/>
                </a:cubicBezTo>
                <a:cubicBezTo>
                  <a:pt x="7426695" y="2241967"/>
                  <a:pt x="7337164" y="2238375"/>
                  <a:pt x="7458075" y="2238375"/>
                </a:cubicBezTo>
                <a:lnTo>
                  <a:pt x="8858250" y="2133600"/>
                </a:lnTo>
                <a:cubicBezTo>
                  <a:pt x="8905875" y="2124075"/>
                  <a:pt x="8955049" y="2120384"/>
                  <a:pt x="9001125" y="2105025"/>
                </a:cubicBezTo>
                <a:cubicBezTo>
                  <a:pt x="9070694" y="2081835"/>
                  <a:pt x="9038794" y="2090845"/>
                  <a:pt x="9096375" y="2076450"/>
                </a:cubicBezTo>
                <a:cubicBezTo>
                  <a:pt x="9112250" y="2066925"/>
                  <a:pt x="9129387" y="2059241"/>
                  <a:pt x="9144000" y="2047875"/>
                </a:cubicBezTo>
                <a:cubicBezTo>
                  <a:pt x="9227458" y="1982963"/>
                  <a:pt x="9140403" y="1991924"/>
                  <a:pt x="9315450" y="1933575"/>
                </a:cubicBezTo>
                <a:cubicBezTo>
                  <a:pt x="9357550" y="1919542"/>
                  <a:pt x="9349216" y="1923817"/>
                  <a:pt x="9401175" y="1895475"/>
                </a:cubicBezTo>
                <a:cubicBezTo>
                  <a:pt x="9417428" y="1886610"/>
                  <a:pt x="9448800" y="1866900"/>
                  <a:pt x="9448800" y="1866900"/>
                </a:cubicBezTo>
                <a:lnTo>
                  <a:pt x="9915525" y="1647825"/>
                </a:lnTo>
                <a:cubicBezTo>
                  <a:pt x="9937750" y="1628775"/>
                  <a:pt x="9962618" y="1612433"/>
                  <a:pt x="9982200" y="1590675"/>
                </a:cubicBezTo>
                <a:cubicBezTo>
                  <a:pt x="9992833" y="1578861"/>
                  <a:pt x="10005887" y="1541108"/>
                  <a:pt x="10010775" y="1524000"/>
                </a:cubicBezTo>
                <a:cubicBezTo>
                  <a:pt x="10014371" y="1511413"/>
                  <a:pt x="10015438" y="1498055"/>
                  <a:pt x="10020300" y="1485900"/>
                </a:cubicBezTo>
                <a:cubicBezTo>
                  <a:pt x="10028210" y="1466125"/>
                  <a:pt x="10039350" y="1447800"/>
                  <a:pt x="10048875" y="1428750"/>
                </a:cubicBezTo>
                <a:cubicBezTo>
                  <a:pt x="10071213" y="1317061"/>
                  <a:pt x="10037650" y="1453446"/>
                  <a:pt x="10096500" y="1323975"/>
                </a:cubicBezTo>
                <a:cubicBezTo>
                  <a:pt x="10103199" y="1309237"/>
                  <a:pt x="10101373" y="1291857"/>
                  <a:pt x="10106025" y="1276350"/>
                </a:cubicBezTo>
                <a:cubicBezTo>
                  <a:pt x="10110938" y="1259973"/>
                  <a:pt x="10119232" y="1244793"/>
                  <a:pt x="10125075" y="1228725"/>
                </a:cubicBezTo>
                <a:cubicBezTo>
                  <a:pt x="10131937" y="1209854"/>
                  <a:pt x="10144125" y="1171575"/>
                  <a:pt x="10144125" y="1171575"/>
                </a:cubicBezTo>
                <a:lnTo>
                  <a:pt x="10248900" y="657225"/>
                </a:lnTo>
                <a:cubicBezTo>
                  <a:pt x="10229850" y="628650"/>
                  <a:pt x="10214100" y="597575"/>
                  <a:pt x="10191750" y="571500"/>
                </a:cubicBezTo>
                <a:cubicBezTo>
                  <a:pt x="10165757" y="541174"/>
                  <a:pt x="10126685" y="521173"/>
                  <a:pt x="10096500" y="495300"/>
                </a:cubicBezTo>
                <a:cubicBezTo>
                  <a:pt x="10086273" y="486534"/>
                  <a:pt x="10078062" y="475595"/>
                  <a:pt x="10067925" y="466725"/>
                </a:cubicBezTo>
                <a:cubicBezTo>
                  <a:pt x="10052625" y="453338"/>
                  <a:pt x="10037401" y="439619"/>
                  <a:pt x="10020300" y="428625"/>
                </a:cubicBezTo>
                <a:cubicBezTo>
                  <a:pt x="9992803" y="410948"/>
                  <a:pt x="9934575" y="381000"/>
                  <a:pt x="9934575" y="381000"/>
                </a:cubicBezTo>
                <a:lnTo>
                  <a:pt x="8417379" y="0"/>
                </a:lnTo>
                <a:lnTo>
                  <a:pt x="12192000" y="0"/>
                </a:lnTo>
                <a:lnTo>
                  <a:pt x="12192000" y="4195208"/>
                </a:lnTo>
                <a:lnTo>
                  <a:pt x="0" y="419520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95850"/>
            <a:ext cx="12192000" cy="1504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4959" b="91736" l="8372" r="90000">
                        <a14:foregroundMark x1="56977" y1="37741" x2="53953" y2="37466"/>
                        <a14:foregroundMark x1="43721" y1="28375" x2="40930" y2="29477"/>
                        <a14:foregroundMark x1="28837" y1="54821" x2="23953" y2="54821"/>
                        <a14:foregroundMark x1="16047" y1="45730" x2="11860" y2="47658"/>
                        <a14:foregroundMark x1="60000" y1="62810" x2="54884" y2="67218"/>
                        <a14:foregroundMark x1="61395" y1="59780" x2="60000" y2="62810"/>
                        <a14:foregroundMark x1="67442" y1="21763" x2="58837" y2="30028"/>
                        <a14:foregroundMark x1="69070" y1="19559" x2="55349" y2="21212"/>
                        <a14:foregroundMark x1="53061" y1="12083" x2="50465" y2="11570"/>
                        <a14:foregroundMark x1="49535" y1="6612" x2="52093" y2="10468"/>
                        <a14:foregroundMark x1="55035" y1="14450" x2="53023" y2="15978"/>
                        <a14:foregroundMark x1="72965" y1="15579" x2="73256" y2="15702"/>
                        <a14:foregroundMark x1="70000" y1="21763" x2="64651" y2="29201"/>
                        <a14:foregroundMark x1="70465" y1="87052" x2="58140" y2="91736"/>
                        <a14:foregroundMark x1="83256" y1="73003" x2="81163" y2="74105"/>
                        <a14:foregroundMark x1="8372" y1="37466" x2="10698" y2="43526"/>
                        <a14:foregroundMark x1="9888" y1="51941" x2="10233" y2="53168"/>
                        <a14:foregroundMark x1="59070" y1="8815" x2="54884" y2="12121"/>
                        <a14:foregroundMark x1="51628" y1="7163" x2="53023" y2="8815"/>
                        <a14:foregroundMark x1="62326" y1="18457" x2="59302" y2="17355"/>
                        <a14:foregroundMark x1="63721" y1="16253" x2="54419" y2="17080"/>
                        <a14:backgroundMark x1="6512" y1="48760" x2="6279" y2="51515"/>
                        <a14:backgroundMark x1="71395" y1="14876" x2="63721" y2="13774"/>
                        <a14:backgroundMark x1="73023" y1="15702" x2="68605" y2="14601"/>
                        <a14:backgroundMark x1="62093" y1="9917" x2="59705" y2="9556"/>
                        <a14:backgroundMark x1="52093" y1="5234" x2="52093" y2="523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537575" y="4013835"/>
            <a:ext cx="2828290" cy="2386965"/>
          </a:xfrm>
          <a:prstGeom prst="rect">
            <a:avLst/>
          </a:prstGeom>
        </p:spPr>
      </p:pic>
      <p:sp>
        <p:nvSpPr>
          <p:cNvPr id="25" name="文本框 24"/>
          <p:cNvSpPr txBox="1"/>
          <p:nvPr/>
        </p:nvSpPr>
        <p:spPr>
          <a:xfrm>
            <a:off x="2904820" y="764600"/>
            <a:ext cx="58621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and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say.  </a:t>
            </a:r>
          </a:p>
        </p:txBody>
      </p:sp>
      <p:pic>
        <p:nvPicPr>
          <p:cNvPr id="20" name="图片 19" descr="1749432956057_副本"/>
          <p:cNvPicPr>
            <a:picLocks noChangeAspect="1"/>
          </p:cNvPicPr>
          <p:nvPr/>
        </p:nvPicPr>
        <p:blipFill>
          <a:blip r:embed="rId9"/>
          <a:srcRect l="23350" t="20422" r="57915" b="44907"/>
          <a:stretch>
            <a:fillRect/>
          </a:stretch>
        </p:blipFill>
        <p:spPr>
          <a:xfrm>
            <a:off x="1595120" y="2362835"/>
            <a:ext cx="995045" cy="855980"/>
          </a:xfrm>
          <a:prstGeom prst="rect">
            <a:avLst/>
          </a:prstGeom>
        </p:spPr>
      </p:pic>
      <p:pic>
        <p:nvPicPr>
          <p:cNvPr id="7" name="图片 6" descr="1749432956057_副本"/>
          <p:cNvPicPr>
            <a:picLocks noChangeAspect="1"/>
          </p:cNvPicPr>
          <p:nvPr/>
        </p:nvPicPr>
        <p:blipFill>
          <a:blip r:embed="rId9"/>
          <a:srcRect l="23350" t="20422" r="57915" b="44907"/>
          <a:stretch>
            <a:fillRect/>
          </a:stretch>
        </p:blipFill>
        <p:spPr>
          <a:xfrm>
            <a:off x="2793365" y="2670175"/>
            <a:ext cx="995045" cy="855980"/>
          </a:xfrm>
          <a:prstGeom prst="rect">
            <a:avLst/>
          </a:prstGeom>
        </p:spPr>
      </p:pic>
      <p:pic>
        <p:nvPicPr>
          <p:cNvPr id="9" name="图片 8" descr="1749432956057_副本"/>
          <p:cNvPicPr>
            <a:picLocks noChangeAspect="1"/>
          </p:cNvPicPr>
          <p:nvPr/>
        </p:nvPicPr>
        <p:blipFill>
          <a:blip r:embed="rId9"/>
          <a:srcRect l="23350" t="20422" r="57915" b="44907"/>
          <a:stretch>
            <a:fillRect/>
          </a:stretch>
        </p:blipFill>
        <p:spPr>
          <a:xfrm>
            <a:off x="3788410" y="2205355"/>
            <a:ext cx="995045" cy="855980"/>
          </a:xfrm>
          <a:prstGeom prst="rect">
            <a:avLst/>
          </a:prstGeom>
        </p:spPr>
      </p:pic>
      <p:pic>
        <p:nvPicPr>
          <p:cNvPr id="10" name="图片 9" descr="1749432956057_副本"/>
          <p:cNvPicPr>
            <a:picLocks noChangeAspect="1"/>
          </p:cNvPicPr>
          <p:nvPr/>
        </p:nvPicPr>
        <p:blipFill>
          <a:blip r:embed="rId9"/>
          <a:srcRect l="23350" t="20422" r="57915" b="44907"/>
          <a:stretch>
            <a:fillRect/>
          </a:stretch>
        </p:blipFill>
        <p:spPr>
          <a:xfrm>
            <a:off x="496570" y="2122170"/>
            <a:ext cx="995045" cy="855980"/>
          </a:xfrm>
          <a:prstGeom prst="rect">
            <a:avLst/>
          </a:prstGeom>
        </p:spPr>
      </p:pic>
      <p:pic>
        <p:nvPicPr>
          <p:cNvPr id="11" name="图片 10" descr="1749432956057_副本"/>
          <p:cNvPicPr>
            <a:picLocks noChangeAspect="1"/>
          </p:cNvPicPr>
          <p:nvPr/>
        </p:nvPicPr>
        <p:blipFill>
          <a:blip r:embed="rId9"/>
          <a:srcRect l="23350" t="20422" r="57915" b="44907"/>
          <a:stretch>
            <a:fillRect/>
          </a:stretch>
        </p:blipFill>
        <p:spPr>
          <a:xfrm>
            <a:off x="2229485" y="3526155"/>
            <a:ext cx="995045" cy="855980"/>
          </a:xfrm>
          <a:prstGeom prst="rect">
            <a:avLst/>
          </a:prstGeom>
        </p:spPr>
      </p:pic>
      <p:pic>
        <p:nvPicPr>
          <p:cNvPr id="13" name="图片 12" descr="1749432956057_副本"/>
          <p:cNvPicPr>
            <a:picLocks noChangeAspect="1"/>
          </p:cNvPicPr>
          <p:nvPr/>
        </p:nvPicPr>
        <p:blipFill>
          <a:blip r:embed="rId9"/>
          <a:srcRect l="23350" t="20422" r="57915" b="44907"/>
          <a:stretch>
            <a:fillRect/>
          </a:stretch>
        </p:blipFill>
        <p:spPr>
          <a:xfrm>
            <a:off x="1871980" y="4457065"/>
            <a:ext cx="995045" cy="855980"/>
          </a:xfrm>
          <a:prstGeom prst="rect">
            <a:avLst/>
          </a:prstGeom>
        </p:spPr>
      </p:pic>
      <p:cxnSp>
        <p:nvCxnSpPr>
          <p:cNvPr id="21" name="直接连接符 20"/>
          <p:cNvCxnSpPr/>
          <p:nvPr/>
        </p:nvCxnSpPr>
        <p:spPr>
          <a:xfrm flipV="1">
            <a:off x="4718850" y="1163357"/>
            <a:ext cx="5659120" cy="1199515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2" name="文本框 21"/>
          <p:cNvSpPr txBox="1"/>
          <p:nvPr/>
        </p:nvSpPr>
        <p:spPr>
          <a:xfrm>
            <a:off x="3226435" y="4227830"/>
            <a:ext cx="44989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Six little birds 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in a </a:t>
            </a:r>
            <a:r>
              <a:rPr lang="en-US" altLang="zh-CN" sz="2800" b="1" u="sng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           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</a:t>
            </a:r>
            <a:endParaRPr lang="zh-CN" altLang="en-US" sz="2800" b="1"/>
          </a:p>
        </p:txBody>
      </p:sp>
      <p:sp>
        <p:nvSpPr>
          <p:cNvPr id="12" name="文本框 11"/>
          <p:cNvSpPr txBox="1"/>
          <p:nvPr/>
        </p:nvSpPr>
        <p:spPr>
          <a:xfrm>
            <a:off x="6482715" y="4227830"/>
            <a:ext cx="98679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line</a:t>
            </a:r>
          </a:p>
        </p:txBody>
      </p:sp>
      <p:pic>
        <p:nvPicPr>
          <p:cNvPr id="28" name="Let's chant.">
            <a:hlinkClick r:id="" action="ppaction://media"/>
          </p:cNvPr>
          <p:cNvPicPr/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6554" end="21280.4358"/>
                </p14:media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598774" y="1556739"/>
            <a:ext cx="412750" cy="412750"/>
          </a:xfrm>
          <a:prstGeom prst="rect">
            <a:avLst/>
          </a:prstGeom>
        </p:spPr>
      </p:pic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E6487450-AE54-56B0-321C-152C27B2E95E}"/>
              </a:ext>
            </a:extLst>
          </p:cNvPr>
          <p:cNvCxnSpPr>
            <a:cxnSpLocks/>
          </p:cNvCxnSpPr>
          <p:nvPr/>
        </p:nvCxnSpPr>
        <p:spPr>
          <a:xfrm>
            <a:off x="4016196" y="1318001"/>
            <a:ext cx="365311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49297 -0.0556013 L 0.00991761 -0.0568349 L 0.015255 -0.0568349 L 0.022947 -0.0568349 L 0.0290692 -0.0568349 L 0.0367613 -0.0568349 L 0.0420987 -0.0568349 L 0.0474884 -0.0568349 L 0.0582153 -0.057473 L 0.0635526 -0.057473 L 0.0704598 -0.0581112 L 0.0757971 -0.0581112 L 0.0827043 -0.0593449 L 0.088094 -0.059983 L 0.0942163 -0.0624504 L 0.0995537 -0.0637266 L 0.104943 -0.0649603 L 0.111851 -0.0674276 L 0.117187 -0.0687039 L 0.122577 -0.0699376 L 0.1287 -0.0711713 L 0.137124 -0.0736812 L 0.144816 -0.0755529 L 0.150153 -0.0761486 L 0.157061 -0.077425 L 0.163183 -0.0792967 L 0.170089 -0.0798921 L 0.176211 -0.0805303 L 0.181602 -0.0811685 L 0.186939 -0.0817639 L 0.193062 -0.0817639 L 0.199184 -0.0830402 L 0.204573 -0.0836357 L 0.209911 -0.0836357 L 0.216085 -0.0842738 L 0.221423 -0.084912 L 0.227545 -0.0855074 L 0.232935 -0.0855074 L 0.239056 -0.0861456 L 0.245964 -0.086741 L 0.251301 -0.0880174 L 0.257424 -0.0886128 L 0.265115 -0.0904845 L 0.270453 -0.0911227 L 0.278146 -0.0917609 L 0.285052 -0.0923568 L 0.291174 -0.0929945 L 0.298082 -0.0936326 L 0.303419 -0.0954619 L 0.310327 -0.0961006 L 0.316449 -0.0967385 L 0.321837 -0.0973339 L 0.327176 -0.0979718 L 0.332565 -0.0986105 L 0.340204 -0.0992059 L 0.346327 -0.0992059 L 0.352449 -0.0998438 L 0.357839 -0.101077 L 0.363961 -0.101077 L 0.369351 -0.101716 L 0.375474 -0.101716 L 0.381595 -0.102354 L 0.386933 -0.10295 L 0.396927 -0.104226 L 0.402264 -0.104226 L 0.409957 -0.104821 L 0.415294 -0.104821 L 0.421416 -0.104821 L 0.426805 -0.10546 L 0.432196 -0.106693 L 0.43905 -0.107331 L 0.44444 -0.107927 L 0.449777 -0.107927 L 0.455952 -0.108565 L 0.461289 -0.108565 L 0.466679 -0.108565 L 0.472015 -0.108565 L 0.478138 -0.108565 L 0.483528 -0.108565 L 0.488866 -0.108565 L 0.494255 -0.107927 L 0.499592 -0.107927 L 0.504983 -0.107927 " pathEditMode="relative" rAng="0" ptsTypes="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200" y="-2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458333 0 L 0.00151042 -0.00546296 L 0.00682297 -0.00675926 L 0.0121875 -0.00953704 L 0.0175 -0.0108333 L 0.0236459 -0.0136111 L 0.0297396 -0.0162963 L 0.0358334 -0.0189815 L 0.0411459 -0.0203704 L 0.0472917 -0.0230556 L 0.0526042 -0.0244444 L 0.0579688 -0.0271296 L 0.0640625 -0.0298148 L 0.069375 -0.0312037 L 0.07625 -0.0338889 L 0.083125 -0.0366667 L 0.0892188 -0.0406481 L 0.0953125 -0.042037 L 0.102188 -0.0447222 L 0.109063 -0.0487963 L 0.116667 -0.0528704 L 0.122761 -0.0556481 L 0.128907 -0.0583333 L 0.135 -0.0610185 L 0.140313 -0.0624074 L 0.145677 -0.0624074 L 0.15099 -0.0637037 L 0.157865 -0.0637037 L 0.16474 -0.0637037 L 0.170834 -0.0637037 L 0.176198 -0.0650926 L 0.183021 -0.0677778 L 0.191459 -0.0718518 L 0.197552 -0.0732407 L 0.204375 -0.0759259 L 0.21125 -0.0773148 L 0.216615 -0.0787037 L 0.22349 -0.0813889 L 0.231875 -0.0840741 L 0.239479 -0.0867593 L 0.244844 -0.0881481 L 0.250157 -0.089537 L 0.255521 -0.0922222 L 0.262396 -0.0922222 L 0.267709 -0.0936111 L 0.273073 -0.0949074 L 0.278386 -0.0962963 L 0.28375 -0.0962963 L 0.289844 -0.0976852 L 0.295157 -0.0976852 L 0.30125 -0.10037 L 0.306615 -0.101667 L 0.311927 -0.103056 L 0.318073 -0.105741 L 0.324167 -0.108519 L 0.329479 -0.111204 L 0.334844 -0.111204 L 0.340157 -0.113889 L 0.345521 -0.116667 L 0.351615 -0.119352 L 0.357709 -0.120741 L 0.363073 -0.120741 L 0.368386 -0.120741 L 0.37448 -0.122037 L 0.379844 -0.123426 L 0.385938 -0.123426 L 0.391302 -0.124722 L 0.396615 -0.126111 L 0.40198 -0.1275 L 0.408073 -0.130185 L 0.414167 -0.130185 L 0.420261 -0.131574 L 0.425625 -0.13287 L 0.432448 -0.135648 L 0.437813 -0.135648 L 0.443125 -0.136944 L 0.44849 -0.139722 L 0.453855 -0.142407 L 0.459167 -0.143796 L 0.464532 -0.145093 L 0.469844 -0.146481 L 0.476719 -0.146481 L 0.482032 -0.146481 L 0.487396 -0.149167 L 0.492709 -0.149167 L 0.498073 -0.151852 L 0.504167 -0.153241 " pathEditMode="relative" rAng="0" ptsTypes="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400" y="-7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5028 1.36873e-05 L -0.00393154 -0.00344568 L 0.00369154 -0.00344568 L 0.00898117 -0.00344568 L 0.0143225 -0.00344568 L 0.0196119 -0.00344568 L 0.0249534 -0.00690504 L 0.0317986 -0.00869437 L 0.038592 -0.0121537 L 0.0447111 -0.0174024 L 0.0522825 -0.0209811 L 0.0583497 -0.0244405 L 0.0636911 -0.0262298 L 0.0704845 -0.0296892 L 0.0773298 -0.0349378 L 0.0826711 -0.0366078 L 0.0887387 -0.0401865 L 0.0955837 -0.0418566 L 0.100875 -0.0436459 L 0.107718 -0.0488946 L 0.113061 -0.050684 L 0.119129 -0.0541432 L 0.125195 -0.0576026 L 0.131262 -0.059392 L 0.13733 -0.061062 L 0.143398 -0.061062 L 0.148739 -0.061062 L 0.154806 -0.061062 L 0.160148 -0.061062 L 0.165437 -0.061062 L 0.170778 -0.061062 L 0.179855 -0.061062 L 0.185195 -0.061062 L 0.190485 -0.061062 L 0.196603 -0.061062 L 0.201893 -0.061062 L 0.210241 -0.061062 L 0.217087 -0.059392 L 0.223154 -0.059392 L 0.228496 -0.059392 L 0.234562 -0.059392 L 0.24063 -0.059392 L 0.245972 -0.059392 L 0.251261 -0.059392 L 0.258107 -0.059392 L 0.271018 -0.061062 L 0.277864 -0.0628514 L 0.286213 -0.0628514 L 0.293059 -0.0646407 L 0.298349 -0.0663107 L 0.304416 -0.0681001 L 0.309757 -0.0698894 L 0.315047 -0.0698894 L 0.320387 -0.0715595 L 0.325677 -0.0715595 L 0.331018 -0.0733487 L 0.336309 -0.0733487 L 0.343154 -0.0733487 L 0.348494 -0.0733487 L 0.354563 -0.0733487 L 0.362133 -0.0733487 L 0.368978 -0.0733487 L 0.37432 -0.0733487 L 0.379609 -0.0733487 L 0.385676 -0.0733487 L 0.391019 -0.0733487 L 0.396308 -0.0733487 L 0.40165 -0.0733487 L 0.408495 -0.0733487 L 0.413784 -0.0733487 L 0.419851 -0.0733487 L 0.425919 -0.0733487 L 0.432765 -0.0733487 L 0.443395 -0.0733487 L 0.451018 -0.0733487 L 0.456308 -0.0715595 L 0.461649 -0.0715595 L 0.466938 -0.0715595 L 0.472279 -0.0715595 L 0.477569 -0.0715595 L 0.482911 -0.0733487 L 0.488201 -0.075138 L 0.493542 -0.0768081 L 0.498831 -0.0768081 L 0.50495 -0.0768081 L 0.510239 -0.0785974 L 0.515581 -0.0785974 " pathEditMode="relative" rAng="0" ptsTypes="">
                                      <p:cBhvr>
                                        <p:cTn id="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400" y="-39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4325 -0.00277586 L -0.00560531 -0.00277586 L 0.000172567 -0.00277586 L 0.00520967 -0.00277586 L 0.0109875 -0.00407159 L 0.0160739 -0.00675562 L 0.0211111 -0.00953221 L 0.0261975 -0.00953221 L 0.0370619 -0.012216 L 0.0450126 -0.0136044 L 0.0515313 -0.0136044 L 0.0580004 -0.0136044 L 0.0659512 -0.0149002 L 0.0710376 -0.0162884 L 0.0761241 -0.0176768 L 0.0819019 -0.0176768 L 0.0876795 -0.0176768 L 0.0927177 -0.0189724 L 0.0978029 -0.0203607 L 0.102841 -0.0230447 L 0.108668 -0.0258213 L 0.113705 -0.0298009 L 0.119483 -0.0338732 L 0.125261 -0.0352616 L 0.131087 -0.0352616 L 0.136125 -0.0379456 L 0.141903 -0.0434062 L 0.147681 -0.0501625 L 0.153508 -0.0556231 L 0.159977 -0.0596953 L 0.165064 -0.0650634 L 0.170101 -0.0705239 L 0.175928 -0.0745961 L 0.180966 -0.0786685 L 0.186743 -0.0827408 L 0.19183 -0.0868131 L 0.196867 -0.0907929 L 0.204126 -0.0962539 L 0.209163 -0.100326 L 0.214249 -0.103009 L 0.220768 -0.10847 L 0.225805 -0.109858 L 0.231583 -0.112542 L 0.237361 -0.116614 L 0.242448 -0.120687 L 0.247484 -0.126054 L 0.253312 -0.131516 L 0.259782 -0.138272 L 0.265609 -0.142344 L 0.271386 -0.146416 L 0.276423 -0.151877 L 0.282201 -0.157245 L 0.288721 -0.162705 L 0.293806 -0.168073 L 0.299585 -0.172145 L 0.306103 -0.176219 L 0.311881 -0.180291 L 0.316918 -0.184363 L 0.322004 -0.188436 L 0.327041 -0.189823 L 0.332128 -0.193896 L 0.337165 -0.19658 L 0.342251 -0.199263 L 0.34877 -0.201947 L 0.353807 -0.203335 L 0.358894 -0.20602 L 0.36393 -0.208796 L 0.369017 -0.21148 L 0.374055 -0.212869 L 0.37914 -0.214164 " pathEditMode="relative" rAng="0" ptsTypes="">
                                      <p:cBhvr>
                                        <p:cTn id="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500" y="-10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06862 0.0121296 L -0.00574176 0.00675926 L -0.000845297 0.00675926 L 0.00477128 0.00537037 L 0.00971578 0.00537037 L 0.0153323 0.00537037 L 0.0209487 0.00537037 L 0.0258933 0.00537037 L 0.0336218 0.00537037 L 0.0385182 0.00537037 L 0.0434628 0.00537037 L 0.0490794 0.00537037 L 0.0539757 0.00537037 L 0.0610324 0.00537037 L 0.067369 0.00537037 L 0.0743778 0.00537037 L 0.0807141 0.00537037 L 0.0877236 0.00537037 L 0.092667 0.00537037 L 0.0975631 0.00537037 L 0.103228 0.00675926 L 0.108845 0.00675926 L 0.115855 0.00805556 L 0.121469 0.00944445 L 0.127806 0.0108333 L 0.143264 0.0121296 L 0.150992 0.0121296 L 0.156656 0.0121296 L 0.161554 0.0121296 L 0.166498 0.0121296 L 0.172114 0.0121296 L 0.17773 0.0121296 L 0.18546 0.0121296 L 0.191797 0.0108333 L 0.197412 0.00944445 L 0.202358 0.00805556 L 0.207252 0.00675926 L 0.212199 0.00675926 L 0.218487 0.00675926 L 0.226215 0.00675926 L 0.23188 0.00675926 L 0.238888 0.00675926 L 0.244505 0.00675926 L 0.250841 0.00675926 L 0.255786 0.00675926 L 0.260684 0.00675926 L 0.266299 0.00675926 L 0.271916 0.00675926 L 0.278253 0.00675926 L 0.284589 0.00675926 L 0.290926 0.00675926 L 0.298653 0.00805556 L 0.305662 0.00805556 L 0.312001 0.00805556 L 0.317617 0.0108333 L 0.323281 0.0108333 L 0.328175 0.0108333 L 0.333794 0.0108333 L 0.339409 0.0108333 L 0.345747 0.0108333 L 0.350691 0.0121296 L 0.355587 0.0121296 L 0.361923 0.0121296 L 0.366867 0.0121296 L 0.373157 0.0121296 L 0.3781 0.0121296 L 0.382998 0.0135185 L 0.388663 0.0148148 L 0.393559 0.0148148 L 0.398503 0.0175926 L 0.403399 0.0188889 L 0.408344 0.0216667 L 0.414632 0.0229629 L 0.419579 0.0243518 L 0.424474 0.0243518 L 0.429418 0.0243518 " pathEditMode="relative" rAng="0" ptsTypes="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000" y="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21647 0.00275971 L -0.00761826 -0.00768083 L -0.00173469 -0.0154672 L 0.00414886 -0.0258194 L 0.00873983 -0.0309513 L 0.0139548 -0.0374104 L 0.0191697 -0.0413034 L 0.0243846 -0.0426306 L 0.0315608 -0.0490898 L 0.0374446 -0.0543101 L 0.043328 -0.0620965 L 0.0505041 -0.0698827 L 0.0563877 -0.0789076 L 0.0628953 -0.0880212 L 0.0694474 -0.097045 L 0.0792087 -0.107399 L 0.0837992 -0.113946 L 0.092938 -0.122971 L 0.0981522 -0.12943 L 0.104034 -0.139783 L 0.108583 -0.147568 L 0.113797 -0.156683 L 0.118387 -0.163141 L 0.123603 -0.170927 L 0.128194 -0.178712 L 0.13341 -0.1865 L 0.142547 -0.192959 L 0.149053 -0.199418 L 0.153645 -0.203311 L 0.15886 -0.211098 L 0.164075 -0.216318 L 0.167997 -0.225344 L 0.173213 -0.233128 L 0.179096 -0.240915 L 0.183686 -0.246047 L 0.188903 -0.252594 L 0.194117 -0.260293 L 0.19933 -0.265513 L 0.203923 -0.268081 L 0.20847 -0.273299 L 0.21306 -0.277192 L 0.217606 -0.282325 L 0.22282 -0.286217 L 0.228035 -0.287543 L 0.232627 -0.29011 " pathEditMode="relative" rAng="0" ptsTypes="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00" y="-14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34" dur="3948" fill="hold"/>
                                        <p:tgtEl>
                                          <p:spTgt spid="2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46" fill="hold" display="1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8"/>
                </p:tgtEl>
              </p:cMediaNode>
            </p:audio>
          </p:childTnLst>
        </p:cTn>
      </p:par>
    </p:tnLst>
    <p:bldLst>
      <p:bldP spid="22" grpId="0"/>
      <p:bldP spid="22" grpId="1"/>
      <p:bldP spid="12" grpId="0"/>
      <p:bldP spid="12" grpId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783590"/>
            <a:ext cx="12192000" cy="5616575"/>
          </a:xfrm>
          <a:prstGeom prst="rect">
            <a:avLst/>
          </a:prstGeom>
          <a:solidFill>
            <a:srgbClr val="DCFE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" name="图片 3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444" b="13250"/>
          <a:stretch>
            <a:fillRect/>
          </a:stretch>
        </p:blipFill>
        <p:spPr bwMode="auto">
          <a:xfrm>
            <a:off x="0" y="2205592"/>
            <a:ext cx="12192000" cy="4195208"/>
          </a:xfrm>
          <a:custGeom>
            <a:avLst/>
            <a:gdLst>
              <a:gd name="connsiteX0" fmla="*/ 0 w 12192000"/>
              <a:gd name="connsiteY0" fmla="*/ 0 h 4195208"/>
              <a:gd name="connsiteX1" fmla="*/ 3078439 w 12192000"/>
              <a:gd name="connsiteY1" fmla="*/ 0 h 4195208"/>
              <a:gd name="connsiteX2" fmla="*/ 2305050 w 12192000"/>
              <a:gd name="connsiteY2" fmla="*/ 790575 h 4195208"/>
              <a:gd name="connsiteX3" fmla="*/ 2314575 w 12192000"/>
              <a:gd name="connsiteY3" fmla="*/ 885825 h 4195208"/>
              <a:gd name="connsiteX4" fmla="*/ 2352675 w 12192000"/>
              <a:gd name="connsiteY4" fmla="*/ 990600 h 4195208"/>
              <a:gd name="connsiteX5" fmla="*/ 2362200 w 12192000"/>
              <a:gd name="connsiteY5" fmla="*/ 1047750 h 4195208"/>
              <a:gd name="connsiteX6" fmla="*/ 2371725 w 12192000"/>
              <a:gd name="connsiteY6" fmla="*/ 1095375 h 4195208"/>
              <a:gd name="connsiteX7" fmla="*/ 2514600 w 12192000"/>
              <a:gd name="connsiteY7" fmla="*/ 1590675 h 4195208"/>
              <a:gd name="connsiteX8" fmla="*/ 2609850 w 12192000"/>
              <a:gd name="connsiteY8" fmla="*/ 1657350 h 4195208"/>
              <a:gd name="connsiteX9" fmla="*/ 2714625 w 12192000"/>
              <a:gd name="connsiteY9" fmla="*/ 1704975 h 4195208"/>
              <a:gd name="connsiteX10" fmla="*/ 2857500 w 12192000"/>
              <a:gd name="connsiteY10" fmla="*/ 1714500 h 4195208"/>
              <a:gd name="connsiteX11" fmla="*/ 2905125 w 12192000"/>
              <a:gd name="connsiteY11" fmla="*/ 1724025 h 4195208"/>
              <a:gd name="connsiteX12" fmla="*/ 4772025 w 12192000"/>
              <a:gd name="connsiteY12" fmla="*/ 1971675 h 4195208"/>
              <a:gd name="connsiteX13" fmla="*/ 4914900 w 12192000"/>
              <a:gd name="connsiteY13" fmla="*/ 2047875 h 4195208"/>
              <a:gd name="connsiteX14" fmla="*/ 5000625 w 12192000"/>
              <a:gd name="connsiteY14" fmla="*/ 2057400 h 4195208"/>
              <a:gd name="connsiteX15" fmla="*/ 5200650 w 12192000"/>
              <a:gd name="connsiteY15" fmla="*/ 2105025 h 4195208"/>
              <a:gd name="connsiteX16" fmla="*/ 5305426 w 12192000"/>
              <a:gd name="connsiteY16" fmla="*/ 2105025 h 4195208"/>
              <a:gd name="connsiteX17" fmla="*/ 6877050 w 12192000"/>
              <a:gd name="connsiteY17" fmla="*/ 2152650 h 4195208"/>
              <a:gd name="connsiteX18" fmla="*/ 6972300 w 12192000"/>
              <a:gd name="connsiteY18" fmla="*/ 2171700 h 4195208"/>
              <a:gd name="connsiteX19" fmla="*/ 7048500 w 12192000"/>
              <a:gd name="connsiteY19" fmla="*/ 2190750 h 4195208"/>
              <a:gd name="connsiteX20" fmla="*/ 7315200 w 12192000"/>
              <a:gd name="connsiteY20" fmla="*/ 2228850 h 4195208"/>
              <a:gd name="connsiteX21" fmla="*/ 7458075 w 12192000"/>
              <a:gd name="connsiteY21" fmla="*/ 2238375 h 4195208"/>
              <a:gd name="connsiteX22" fmla="*/ 8858250 w 12192000"/>
              <a:gd name="connsiteY22" fmla="*/ 2133600 h 4195208"/>
              <a:gd name="connsiteX23" fmla="*/ 9001125 w 12192000"/>
              <a:gd name="connsiteY23" fmla="*/ 2105025 h 4195208"/>
              <a:gd name="connsiteX24" fmla="*/ 9096375 w 12192000"/>
              <a:gd name="connsiteY24" fmla="*/ 2076450 h 4195208"/>
              <a:gd name="connsiteX25" fmla="*/ 9144000 w 12192000"/>
              <a:gd name="connsiteY25" fmla="*/ 2047875 h 4195208"/>
              <a:gd name="connsiteX26" fmla="*/ 9315450 w 12192000"/>
              <a:gd name="connsiteY26" fmla="*/ 1933575 h 4195208"/>
              <a:gd name="connsiteX27" fmla="*/ 9401175 w 12192000"/>
              <a:gd name="connsiteY27" fmla="*/ 1895475 h 4195208"/>
              <a:gd name="connsiteX28" fmla="*/ 9448800 w 12192000"/>
              <a:gd name="connsiteY28" fmla="*/ 1866900 h 4195208"/>
              <a:gd name="connsiteX29" fmla="*/ 9915525 w 12192000"/>
              <a:gd name="connsiteY29" fmla="*/ 1647825 h 4195208"/>
              <a:gd name="connsiteX30" fmla="*/ 9982200 w 12192000"/>
              <a:gd name="connsiteY30" fmla="*/ 1590675 h 4195208"/>
              <a:gd name="connsiteX31" fmla="*/ 10010775 w 12192000"/>
              <a:gd name="connsiteY31" fmla="*/ 1524000 h 4195208"/>
              <a:gd name="connsiteX32" fmla="*/ 10020300 w 12192000"/>
              <a:gd name="connsiteY32" fmla="*/ 1485900 h 4195208"/>
              <a:gd name="connsiteX33" fmla="*/ 10048875 w 12192000"/>
              <a:gd name="connsiteY33" fmla="*/ 1428750 h 4195208"/>
              <a:gd name="connsiteX34" fmla="*/ 10096500 w 12192000"/>
              <a:gd name="connsiteY34" fmla="*/ 1323975 h 4195208"/>
              <a:gd name="connsiteX35" fmla="*/ 10106025 w 12192000"/>
              <a:gd name="connsiteY35" fmla="*/ 1276350 h 4195208"/>
              <a:gd name="connsiteX36" fmla="*/ 10125075 w 12192000"/>
              <a:gd name="connsiteY36" fmla="*/ 1228725 h 4195208"/>
              <a:gd name="connsiteX37" fmla="*/ 10144125 w 12192000"/>
              <a:gd name="connsiteY37" fmla="*/ 1171575 h 4195208"/>
              <a:gd name="connsiteX38" fmla="*/ 10248900 w 12192000"/>
              <a:gd name="connsiteY38" fmla="*/ 657225 h 4195208"/>
              <a:gd name="connsiteX39" fmla="*/ 10191750 w 12192000"/>
              <a:gd name="connsiteY39" fmla="*/ 571500 h 4195208"/>
              <a:gd name="connsiteX40" fmla="*/ 10096500 w 12192000"/>
              <a:gd name="connsiteY40" fmla="*/ 495300 h 4195208"/>
              <a:gd name="connsiteX41" fmla="*/ 10067925 w 12192000"/>
              <a:gd name="connsiteY41" fmla="*/ 466725 h 4195208"/>
              <a:gd name="connsiteX42" fmla="*/ 10020300 w 12192000"/>
              <a:gd name="connsiteY42" fmla="*/ 428625 h 4195208"/>
              <a:gd name="connsiteX43" fmla="*/ 9934575 w 12192000"/>
              <a:gd name="connsiteY43" fmla="*/ 381000 h 4195208"/>
              <a:gd name="connsiteX44" fmla="*/ 8417379 w 12192000"/>
              <a:gd name="connsiteY44" fmla="*/ 0 h 4195208"/>
              <a:gd name="connsiteX45" fmla="*/ 12192000 w 12192000"/>
              <a:gd name="connsiteY45" fmla="*/ 0 h 4195208"/>
              <a:gd name="connsiteX46" fmla="*/ 12192000 w 12192000"/>
              <a:gd name="connsiteY46" fmla="*/ 4195208 h 4195208"/>
              <a:gd name="connsiteX47" fmla="*/ 0 w 12192000"/>
              <a:gd name="connsiteY47" fmla="*/ 4195208 h 4195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2192000" h="4195208">
                <a:moveTo>
                  <a:pt x="0" y="0"/>
                </a:moveTo>
                <a:lnTo>
                  <a:pt x="3078439" y="0"/>
                </a:lnTo>
                <a:lnTo>
                  <a:pt x="2305050" y="790575"/>
                </a:lnTo>
                <a:cubicBezTo>
                  <a:pt x="2308225" y="822325"/>
                  <a:pt x="2308695" y="854463"/>
                  <a:pt x="2314575" y="885825"/>
                </a:cubicBezTo>
                <a:cubicBezTo>
                  <a:pt x="2318891" y="908843"/>
                  <a:pt x="2343317" y="967204"/>
                  <a:pt x="2352675" y="990600"/>
                </a:cubicBezTo>
                <a:cubicBezTo>
                  <a:pt x="2355850" y="1009650"/>
                  <a:pt x="2358745" y="1028749"/>
                  <a:pt x="2362200" y="1047750"/>
                </a:cubicBezTo>
                <a:cubicBezTo>
                  <a:pt x="2365096" y="1063678"/>
                  <a:pt x="2371725" y="1095375"/>
                  <a:pt x="2371725" y="1095375"/>
                </a:cubicBezTo>
                <a:lnTo>
                  <a:pt x="2514600" y="1590675"/>
                </a:lnTo>
                <a:cubicBezTo>
                  <a:pt x="2546350" y="1612900"/>
                  <a:pt x="2577603" y="1635852"/>
                  <a:pt x="2609850" y="1657350"/>
                </a:cubicBezTo>
                <a:cubicBezTo>
                  <a:pt x="2641393" y="1678379"/>
                  <a:pt x="2676032" y="1699462"/>
                  <a:pt x="2714625" y="1704975"/>
                </a:cubicBezTo>
                <a:cubicBezTo>
                  <a:pt x="2761876" y="1711725"/>
                  <a:pt x="2809875" y="1711325"/>
                  <a:pt x="2857500" y="1714500"/>
                </a:cubicBezTo>
                <a:lnTo>
                  <a:pt x="2905125" y="1724025"/>
                </a:lnTo>
                <a:lnTo>
                  <a:pt x="4772025" y="1971675"/>
                </a:lnTo>
                <a:cubicBezTo>
                  <a:pt x="4796433" y="1986320"/>
                  <a:pt x="4872380" y="2038764"/>
                  <a:pt x="4914900" y="2047875"/>
                </a:cubicBezTo>
                <a:cubicBezTo>
                  <a:pt x="4943013" y="2053899"/>
                  <a:pt x="4972051" y="2054225"/>
                  <a:pt x="5000625" y="2057400"/>
                </a:cubicBezTo>
                <a:cubicBezTo>
                  <a:pt x="5074096" y="2079441"/>
                  <a:pt x="5122996" y="2097966"/>
                  <a:pt x="5200650" y="2105025"/>
                </a:cubicBezTo>
                <a:cubicBezTo>
                  <a:pt x="5235433" y="2108187"/>
                  <a:pt x="5270500" y="2105025"/>
                  <a:pt x="5305426" y="2105025"/>
                </a:cubicBezTo>
                <a:lnTo>
                  <a:pt x="6877050" y="2152650"/>
                </a:lnTo>
                <a:cubicBezTo>
                  <a:pt x="6908800" y="2159000"/>
                  <a:pt x="6940692" y="2164676"/>
                  <a:pt x="6972300" y="2171700"/>
                </a:cubicBezTo>
                <a:cubicBezTo>
                  <a:pt x="6997858" y="2177380"/>
                  <a:pt x="7022789" y="2185806"/>
                  <a:pt x="7048500" y="2190750"/>
                </a:cubicBezTo>
                <a:cubicBezTo>
                  <a:pt x="7247355" y="2228991"/>
                  <a:pt x="7164540" y="2211125"/>
                  <a:pt x="7315200" y="2228850"/>
                </a:cubicBezTo>
                <a:cubicBezTo>
                  <a:pt x="7426695" y="2241967"/>
                  <a:pt x="7337164" y="2238375"/>
                  <a:pt x="7458075" y="2238375"/>
                </a:cubicBezTo>
                <a:lnTo>
                  <a:pt x="8858250" y="2133600"/>
                </a:lnTo>
                <a:cubicBezTo>
                  <a:pt x="8905875" y="2124075"/>
                  <a:pt x="8955049" y="2120384"/>
                  <a:pt x="9001125" y="2105025"/>
                </a:cubicBezTo>
                <a:cubicBezTo>
                  <a:pt x="9070694" y="2081835"/>
                  <a:pt x="9038794" y="2090845"/>
                  <a:pt x="9096375" y="2076450"/>
                </a:cubicBezTo>
                <a:cubicBezTo>
                  <a:pt x="9112250" y="2066925"/>
                  <a:pt x="9129387" y="2059241"/>
                  <a:pt x="9144000" y="2047875"/>
                </a:cubicBezTo>
                <a:cubicBezTo>
                  <a:pt x="9227458" y="1982963"/>
                  <a:pt x="9140403" y="1991924"/>
                  <a:pt x="9315450" y="1933575"/>
                </a:cubicBezTo>
                <a:cubicBezTo>
                  <a:pt x="9357550" y="1919542"/>
                  <a:pt x="9349216" y="1923817"/>
                  <a:pt x="9401175" y="1895475"/>
                </a:cubicBezTo>
                <a:cubicBezTo>
                  <a:pt x="9417428" y="1886610"/>
                  <a:pt x="9448800" y="1866900"/>
                  <a:pt x="9448800" y="1866900"/>
                </a:cubicBezTo>
                <a:lnTo>
                  <a:pt x="9915525" y="1647825"/>
                </a:lnTo>
                <a:cubicBezTo>
                  <a:pt x="9937750" y="1628775"/>
                  <a:pt x="9962618" y="1612433"/>
                  <a:pt x="9982200" y="1590675"/>
                </a:cubicBezTo>
                <a:cubicBezTo>
                  <a:pt x="9992833" y="1578861"/>
                  <a:pt x="10005887" y="1541108"/>
                  <a:pt x="10010775" y="1524000"/>
                </a:cubicBezTo>
                <a:cubicBezTo>
                  <a:pt x="10014371" y="1511413"/>
                  <a:pt x="10015438" y="1498055"/>
                  <a:pt x="10020300" y="1485900"/>
                </a:cubicBezTo>
                <a:cubicBezTo>
                  <a:pt x="10028210" y="1466125"/>
                  <a:pt x="10039350" y="1447800"/>
                  <a:pt x="10048875" y="1428750"/>
                </a:cubicBezTo>
                <a:cubicBezTo>
                  <a:pt x="10071213" y="1317061"/>
                  <a:pt x="10037650" y="1453446"/>
                  <a:pt x="10096500" y="1323975"/>
                </a:cubicBezTo>
                <a:cubicBezTo>
                  <a:pt x="10103199" y="1309237"/>
                  <a:pt x="10101373" y="1291857"/>
                  <a:pt x="10106025" y="1276350"/>
                </a:cubicBezTo>
                <a:cubicBezTo>
                  <a:pt x="10110938" y="1259973"/>
                  <a:pt x="10119232" y="1244793"/>
                  <a:pt x="10125075" y="1228725"/>
                </a:cubicBezTo>
                <a:cubicBezTo>
                  <a:pt x="10131937" y="1209854"/>
                  <a:pt x="10144125" y="1171575"/>
                  <a:pt x="10144125" y="1171575"/>
                </a:cubicBezTo>
                <a:lnTo>
                  <a:pt x="10248900" y="657225"/>
                </a:lnTo>
                <a:cubicBezTo>
                  <a:pt x="10229850" y="628650"/>
                  <a:pt x="10214100" y="597575"/>
                  <a:pt x="10191750" y="571500"/>
                </a:cubicBezTo>
                <a:cubicBezTo>
                  <a:pt x="10165757" y="541174"/>
                  <a:pt x="10126685" y="521173"/>
                  <a:pt x="10096500" y="495300"/>
                </a:cubicBezTo>
                <a:cubicBezTo>
                  <a:pt x="10086273" y="486534"/>
                  <a:pt x="10078062" y="475595"/>
                  <a:pt x="10067925" y="466725"/>
                </a:cubicBezTo>
                <a:cubicBezTo>
                  <a:pt x="10052625" y="453338"/>
                  <a:pt x="10037401" y="439619"/>
                  <a:pt x="10020300" y="428625"/>
                </a:cubicBezTo>
                <a:cubicBezTo>
                  <a:pt x="9992803" y="410948"/>
                  <a:pt x="9934575" y="381000"/>
                  <a:pt x="9934575" y="381000"/>
                </a:cubicBezTo>
                <a:lnTo>
                  <a:pt x="8417379" y="0"/>
                </a:lnTo>
                <a:lnTo>
                  <a:pt x="12192000" y="0"/>
                </a:lnTo>
                <a:lnTo>
                  <a:pt x="12192000" y="4195208"/>
                </a:lnTo>
                <a:lnTo>
                  <a:pt x="0" y="4195208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896485"/>
            <a:ext cx="12192000" cy="1503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文本框 22"/>
          <p:cNvSpPr txBox="1"/>
          <p:nvPr/>
        </p:nvSpPr>
        <p:spPr>
          <a:xfrm>
            <a:off x="3681730" y="3780790"/>
            <a:ext cx="177736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in the sky</a:t>
            </a:r>
          </a:p>
        </p:txBody>
      </p:sp>
      <p:pic>
        <p:nvPicPr>
          <p:cNvPr id="26" name="六只小鸟在天空">
            <a:hlinkClick r:id="" action="ppaction://media"/>
          </p:cNvPr>
          <p:cNvPicPr/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-679984" y="1525395"/>
            <a:ext cx="412750" cy="41275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4959" b="91736" l="8372" r="90000">
                        <a14:foregroundMark x1="56977" y1="37741" x2="53953" y2="37466"/>
                        <a14:foregroundMark x1="43721" y1="28375" x2="40930" y2="29477"/>
                        <a14:foregroundMark x1="28837" y1="54821" x2="23953" y2="54821"/>
                        <a14:foregroundMark x1="16047" y1="45730" x2="11860" y2="47658"/>
                        <a14:foregroundMark x1="60000" y1="62810" x2="54884" y2="67218"/>
                        <a14:foregroundMark x1="61395" y1="59780" x2="60000" y2="62810"/>
                        <a14:foregroundMark x1="67442" y1="21763" x2="58837" y2="30028"/>
                        <a14:foregroundMark x1="69070" y1="19559" x2="55349" y2="21212"/>
                        <a14:foregroundMark x1="53061" y1="12083" x2="50465" y2="11570"/>
                        <a14:foregroundMark x1="49535" y1="6612" x2="52093" y2="10468"/>
                        <a14:foregroundMark x1="55035" y1="14450" x2="53023" y2="15978"/>
                        <a14:foregroundMark x1="72965" y1="15579" x2="73256" y2="15702"/>
                        <a14:foregroundMark x1="70000" y1="21763" x2="64651" y2="29201"/>
                        <a14:foregroundMark x1="70465" y1="87052" x2="58140" y2="91736"/>
                        <a14:foregroundMark x1="83256" y1="73003" x2="81163" y2="74105"/>
                        <a14:foregroundMark x1="8372" y1="37466" x2="10698" y2="43526"/>
                        <a14:foregroundMark x1="9888" y1="51941" x2="10233" y2="53168"/>
                        <a14:foregroundMark x1="59070" y1="8815" x2="54884" y2="12121"/>
                        <a14:foregroundMark x1="51628" y1="7163" x2="53023" y2="8815"/>
                        <a14:foregroundMark x1="62326" y1="18457" x2="59302" y2="17355"/>
                        <a14:foregroundMark x1="63721" y1="16253" x2="54419" y2="17080"/>
                        <a14:backgroundMark x1="6512" y1="48760" x2="6279" y2="51515"/>
                        <a14:backgroundMark x1="71395" y1="14876" x2="63721" y2="13774"/>
                        <a14:backgroundMark x1="73023" y1="15702" x2="68605" y2="14601"/>
                        <a14:backgroundMark x1="62093" y1="9917" x2="59705" y2="9556"/>
                        <a14:backgroundMark x1="52093" y1="5234" x2="52093" y2="523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537575" y="4013835"/>
            <a:ext cx="2828290" cy="2386965"/>
          </a:xfrm>
          <a:prstGeom prst="rect">
            <a:avLst/>
          </a:prstGeom>
        </p:spPr>
      </p:pic>
      <p:pic>
        <p:nvPicPr>
          <p:cNvPr id="14" name="c2450d1aadbf24fb1a29708c97933c9e_raw">
            <a:hlinkClick r:id="" action="ppaction://media"/>
          </p:cNvPr>
          <p:cNvPicPr/>
          <p:nvPr>
            <a:vide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304290" y="1301115"/>
            <a:ext cx="5063490" cy="2004060"/>
          </a:xfrm>
          <a:prstGeom prst="rect">
            <a:avLst/>
          </a:prstGeom>
        </p:spPr>
      </p:pic>
      <p:sp>
        <p:nvSpPr>
          <p:cNvPr id="9" name="文本框 8"/>
          <p:cNvSpPr txBox="1"/>
          <p:nvPr/>
        </p:nvSpPr>
        <p:spPr>
          <a:xfrm>
            <a:off x="1362075" y="3780790"/>
            <a:ext cx="449897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Six little birds </a:t>
            </a:r>
            <a:r>
              <a:rPr lang="en-US" altLang="zh-CN" sz="2800" b="1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                  </a:t>
            </a:r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</a:t>
            </a:r>
            <a:endParaRPr lang="zh-CN" altLang="en-US" sz="2800" b="1" dirty="0"/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C2D9E945-3CCC-6EB8-58F6-5DF1CF843805}"/>
              </a:ext>
            </a:extLst>
          </p:cNvPr>
          <p:cNvSpPr txBox="1"/>
          <p:nvPr/>
        </p:nvSpPr>
        <p:spPr>
          <a:xfrm>
            <a:off x="2904820" y="688403"/>
            <a:ext cx="58621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Look,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and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say.  </a:t>
            </a:r>
          </a:p>
        </p:txBody>
      </p:sp>
      <p:cxnSp>
        <p:nvCxnSpPr>
          <p:cNvPr id="8" name="直接连接符 11">
            <a:extLst>
              <a:ext uri="{FF2B5EF4-FFF2-40B4-BE49-F238E27FC236}">
                <a16:creationId xmlns:a16="http://schemas.microsoft.com/office/drawing/2014/main" id="{3F592D12-E1CF-2351-BDFE-2D6E852384CB}"/>
              </a:ext>
            </a:extLst>
          </p:cNvPr>
          <p:cNvCxnSpPr>
            <a:cxnSpLocks/>
          </p:cNvCxnSpPr>
          <p:nvPr/>
        </p:nvCxnSpPr>
        <p:spPr>
          <a:xfrm>
            <a:off x="4016196" y="1241804"/>
            <a:ext cx="365311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图片 11">
            <a:extLst>
              <a:ext uri="{FF2B5EF4-FFF2-40B4-BE49-F238E27FC236}">
                <a16:creationId xmlns:a16="http://schemas.microsoft.com/office/drawing/2014/main" id="{8F1A1F12-C894-7B4C-B5A3-F433806B775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756467" y="1368365"/>
            <a:ext cx="2019358" cy="1514519"/>
          </a:xfrm>
          <a:prstGeom prst="rect">
            <a:avLst/>
          </a:prstGeom>
        </p:spPr>
      </p:pic>
      <p:sp>
        <p:nvSpPr>
          <p:cNvPr id="2" name="文本框 1">
            <a:extLst>
              <a:ext uri="{FF2B5EF4-FFF2-40B4-BE49-F238E27FC236}">
                <a16:creationId xmlns:a16="http://schemas.microsoft.com/office/drawing/2014/main" id="{7DA7FF5E-20E8-53AC-BC2D-099D10C045BE}"/>
              </a:ext>
            </a:extLst>
          </p:cNvPr>
          <p:cNvSpPr txBox="1"/>
          <p:nvPr/>
        </p:nvSpPr>
        <p:spPr>
          <a:xfrm>
            <a:off x="9910762" y="1678553"/>
            <a:ext cx="12537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sky</a:t>
            </a:r>
          </a:p>
          <a:p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天空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6" dur="5133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 additive="base">
                                        <p:cTn id="14" dur="4884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7" fill="hold" display="1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  <p:video>
              <p:cMediaNode>
                <p:cTn id="28" fill="hold" display="1">
                  <p:stCondLst>
                    <p:cond delay="indefinite"/>
                  </p:stCondLst>
                </p:cTn>
                <p:tgtEl>
                  <p:spTgt spid="14"/>
                </p:tgtEl>
              </p:cMediaNode>
            </p:video>
          </p:childTnLst>
        </p:cTn>
      </p:par>
    </p:tnLst>
    <p:bldLst>
      <p:bldP spid="23" grpId="0"/>
      <p:bldP spid="23" grpId="1"/>
      <p:bldP spid="9" grpId="0"/>
      <p:bldP spid="9" grpId="1"/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7" name="文本框 23"/>
          <p:cNvSpPr txBox="1"/>
          <p:nvPr/>
        </p:nvSpPr>
        <p:spPr>
          <a:xfrm>
            <a:off x="3536202" y="754568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Listen and repeat.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0" name="图片 9" descr="瓶子上写着字&#10;&#10;中度可信度描述已自动生成">
            <a:extLst>
              <a:ext uri="{FF2B5EF4-FFF2-40B4-BE49-F238E27FC236}">
                <a16:creationId xmlns:a16="http://schemas.microsoft.com/office/drawing/2014/main" id="{CE1639F5-EB4F-D700-FA61-11136BE4632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9743" y="4416857"/>
            <a:ext cx="6135576" cy="1335201"/>
          </a:xfrm>
          <a:prstGeom prst="rect">
            <a:avLst/>
          </a:prstGeom>
        </p:spPr>
      </p:pic>
      <p:pic>
        <p:nvPicPr>
          <p:cNvPr id="12" name="图片 11" descr="飞机飞在天空中&#10;&#10;描述已自动生成">
            <a:extLst>
              <a:ext uri="{FF2B5EF4-FFF2-40B4-BE49-F238E27FC236}">
                <a16:creationId xmlns:a16="http://schemas.microsoft.com/office/drawing/2014/main" id="{4A187BBD-BC85-F332-BA36-532D610D255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5955" y="1420899"/>
            <a:ext cx="6135576" cy="2436756"/>
          </a:xfrm>
          <a:prstGeom prst="rect">
            <a:avLst/>
          </a:prstGeom>
        </p:spPr>
      </p:pic>
      <p:cxnSp>
        <p:nvCxnSpPr>
          <p:cNvPr id="4" name="直接连接符 11">
            <a:extLst>
              <a:ext uri="{FF2B5EF4-FFF2-40B4-BE49-F238E27FC236}">
                <a16:creationId xmlns:a16="http://schemas.microsoft.com/office/drawing/2014/main" id="{9AF3D04A-8B2D-6DED-B281-EF8778B992BC}"/>
              </a:ext>
            </a:extLst>
          </p:cNvPr>
          <p:cNvCxnSpPr>
            <a:cxnSpLocks/>
          </p:cNvCxnSpPr>
          <p:nvPr/>
        </p:nvCxnSpPr>
        <p:spPr>
          <a:xfrm>
            <a:off x="4312023" y="1304552"/>
            <a:ext cx="3361768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一年级上册音频-Unit2">
            <a:hlinkClick r:id="" action="ppaction://media"/>
            <a:extLst>
              <a:ext uri="{FF2B5EF4-FFF2-40B4-BE49-F238E27FC236}">
                <a16:creationId xmlns:a16="http://schemas.microsoft.com/office/drawing/2014/main" id="{8E508382-2985-0CCC-48E2-6E1B98BD79F2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32158" end="71646"/>
                </p14:media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566056" y="1682904"/>
            <a:ext cx="406400" cy="40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03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3154568" y="795667"/>
            <a:ext cx="543736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Watch the video and chant.</a:t>
            </a:r>
            <a:endParaRPr lang="zh-CN" altLang="zh-CN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2" name="圆角矩形 11"/>
          <p:cNvSpPr/>
          <p:nvPr/>
        </p:nvSpPr>
        <p:spPr>
          <a:xfrm>
            <a:off x="7741920" y="2487930"/>
            <a:ext cx="3888740" cy="312547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lumMod val="75000"/>
            </a:schemeClr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One little,</a:t>
            </a:r>
            <a:endParaRPr lang="en-US" altLang="zh-CN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two little,</a:t>
            </a:r>
            <a:endParaRPr lang="en-US" altLang="zh-CN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three little birds.</a:t>
            </a:r>
            <a:endParaRPr lang="en-US" altLang="zh-CN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Four little,</a:t>
            </a:r>
            <a:endParaRPr lang="en-US" altLang="zh-CN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five little,</a:t>
            </a:r>
            <a:endParaRPr lang="en-US" altLang="zh-CN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six little birds.</a:t>
            </a:r>
            <a:endParaRPr lang="en-US" altLang="zh-CN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Six little birds</a:t>
            </a:r>
            <a:r>
              <a:rPr lang="en-US" altLang="zh-CN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in a line</a:t>
            </a:r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</a:t>
            </a:r>
            <a:endParaRPr lang="en-US" altLang="zh-CN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Six little birds </a:t>
            </a:r>
            <a:r>
              <a:rPr lang="en-US" altLang="zh-CN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in the sky</a:t>
            </a:r>
            <a:r>
              <a:rPr lang="en-US" altLang="zh-CN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.</a:t>
            </a:r>
            <a:endParaRPr lang="en-US" altLang="zh-CN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B701ECC9-660B-7F98-AA4E-E49983850ECF}"/>
              </a:ext>
            </a:extLst>
          </p:cNvPr>
          <p:cNvSpPr/>
          <p:nvPr/>
        </p:nvSpPr>
        <p:spPr>
          <a:xfrm>
            <a:off x="577850" y="1489052"/>
            <a:ext cx="6815580" cy="4034672"/>
          </a:xfrm>
          <a:prstGeom prst="rect">
            <a:avLst/>
          </a:prstGeom>
          <a:solidFill>
            <a:srgbClr val="5B9BD5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/>
          </a:p>
        </p:txBody>
      </p:sp>
      <p:sp>
        <p:nvSpPr>
          <p:cNvPr id="7" name="文本框 8">
            <a:extLst>
              <a:ext uri="{FF2B5EF4-FFF2-40B4-BE49-F238E27FC236}">
                <a16:creationId xmlns:a16="http://schemas.microsoft.com/office/drawing/2014/main" id="{3C29BAF5-57ED-9B8F-B8E1-1B806BAF5C15}"/>
              </a:ext>
            </a:extLst>
          </p:cNvPr>
          <p:cNvSpPr txBox="1"/>
          <p:nvPr/>
        </p:nvSpPr>
        <p:spPr>
          <a:xfrm>
            <a:off x="1771449" y="3228945"/>
            <a:ext cx="457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此处请插入教材第</a:t>
            </a:r>
            <a:r>
              <a:rPr lang="en-US" altLang="zh-CN" sz="2000" dirty="0">
                <a:solidFill>
                  <a:schemeClr val="bg1"/>
                </a:solidFill>
                <a:latin typeface="+mn-ea"/>
              </a:rPr>
              <a:t>12</a:t>
            </a:r>
            <a:r>
              <a:rPr lang="zh-CN" altLang="en-US" sz="2000" dirty="0">
                <a:solidFill>
                  <a:schemeClr val="bg1"/>
                </a:solidFill>
                <a:latin typeface="+mn-ea"/>
              </a:rPr>
              <a:t>页韵文的视频。</a:t>
            </a:r>
            <a:endParaRPr lang="en-US" altLang="zh-CN" sz="2000" dirty="0">
              <a:solidFill>
                <a:schemeClr val="bg1"/>
              </a:solidFill>
              <a:latin typeface="+mn-ea"/>
            </a:endParaRPr>
          </a:p>
        </p:txBody>
      </p:sp>
      <p:cxnSp>
        <p:nvCxnSpPr>
          <p:cNvPr id="2" name="直接连接符 11">
            <a:extLst>
              <a:ext uri="{FF2B5EF4-FFF2-40B4-BE49-F238E27FC236}">
                <a16:creationId xmlns:a16="http://schemas.microsoft.com/office/drawing/2014/main" id="{266E2F7C-2C01-FE47-0B77-C0B6D9F49323}"/>
              </a:ext>
            </a:extLst>
          </p:cNvPr>
          <p:cNvCxnSpPr>
            <a:cxnSpLocks/>
          </p:cNvCxnSpPr>
          <p:nvPr/>
        </p:nvCxnSpPr>
        <p:spPr>
          <a:xfrm flipV="1">
            <a:off x="3475201" y="1311866"/>
            <a:ext cx="4821635" cy="18122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4107964" y="815015"/>
            <a:ext cx="31468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Chant together.</a:t>
            </a:r>
          </a:p>
        </p:txBody>
      </p:sp>
      <p:pic>
        <p:nvPicPr>
          <p:cNvPr id="2" name="图片 1" descr="地图&#10;&#10;描述已自动生成">
            <a:extLst>
              <a:ext uri="{FF2B5EF4-FFF2-40B4-BE49-F238E27FC236}">
                <a16:creationId xmlns:a16="http://schemas.microsoft.com/office/drawing/2014/main" id="{9168BCDC-407A-D65B-7C2A-1DE612B5A20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0029" y="1593944"/>
            <a:ext cx="3418908" cy="4246989"/>
          </a:xfrm>
          <a:prstGeom prst="rect">
            <a:avLst/>
          </a:prstGeom>
        </p:spPr>
      </p:pic>
      <p:cxnSp>
        <p:nvCxnSpPr>
          <p:cNvPr id="3" name="直接连接符 11">
            <a:extLst>
              <a:ext uri="{FF2B5EF4-FFF2-40B4-BE49-F238E27FC236}">
                <a16:creationId xmlns:a16="http://schemas.microsoft.com/office/drawing/2014/main" id="{AB970106-5A5F-23E0-1F9D-BAF435200C81}"/>
              </a:ext>
            </a:extLst>
          </p:cNvPr>
          <p:cNvCxnSpPr>
            <a:cxnSpLocks/>
          </p:cNvCxnSpPr>
          <p:nvPr/>
        </p:nvCxnSpPr>
        <p:spPr>
          <a:xfrm>
            <a:off x="4191000" y="1357906"/>
            <a:ext cx="2967315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一年级上册音频-Unit2">
            <a:hlinkClick r:id="" action="ppaction://media"/>
            <a:extLst>
              <a:ext uri="{FF2B5EF4-FFF2-40B4-BE49-F238E27FC236}">
                <a16:creationId xmlns:a16="http://schemas.microsoft.com/office/drawing/2014/main" id="{595588AE-A4C5-5504-12A2-F4AB82A5F86F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648" end="71103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666940" y="993390"/>
            <a:ext cx="406400" cy="406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08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0" name="文本框 23"/>
          <p:cNvSpPr txBox="1"/>
          <p:nvPr/>
        </p:nvSpPr>
        <p:spPr>
          <a:xfrm>
            <a:off x="2257586" y="829823"/>
            <a:ext cx="74608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Work in groups. Chant and act it out.</a:t>
            </a:r>
            <a:endParaRPr lang="zh-CN" altLang="en-US" sz="3200" b="1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pic>
        <p:nvPicPr>
          <p:cNvPr id="12" name="图片 11" descr="地图&#10;&#10;描述已自动生成">
            <a:extLst>
              <a:ext uri="{FF2B5EF4-FFF2-40B4-BE49-F238E27FC236}">
                <a16:creationId xmlns:a16="http://schemas.microsoft.com/office/drawing/2014/main" id="{94B94AFF-BAA3-BDC7-D898-9367D2957C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8618" y="1505797"/>
            <a:ext cx="3728334" cy="4631360"/>
          </a:xfrm>
          <a:prstGeom prst="rect">
            <a:avLst/>
          </a:prstGeom>
        </p:spPr>
      </p:pic>
      <p:cxnSp>
        <p:nvCxnSpPr>
          <p:cNvPr id="3" name="直接连接符 11">
            <a:extLst>
              <a:ext uri="{FF2B5EF4-FFF2-40B4-BE49-F238E27FC236}">
                <a16:creationId xmlns:a16="http://schemas.microsoft.com/office/drawing/2014/main" id="{15ABB32C-2471-1555-E9FE-A9AC45003691}"/>
              </a:ext>
            </a:extLst>
          </p:cNvPr>
          <p:cNvCxnSpPr>
            <a:cxnSpLocks/>
          </p:cNvCxnSpPr>
          <p:nvPr/>
        </p:nvCxnSpPr>
        <p:spPr>
          <a:xfrm flipV="1">
            <a:off x="2695548" y="1388768"/>
            <a:ext cx="6505279" cy="194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0" name="文本框 23"/>
          <p:cNvSpPr txBox="1"/>
          <p:nvPr/>
        </p:nvSpPr>
        <p:spPr>
          <a:xfrm>
            <a:off x="2365570" y="1015810"/>
            <a:ext cx="74608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27134" y="1996753"/>
            <a:ext cx="10647124" cy="29766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带感情地</a:t>
            </a: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朗读</a:t>
            </a:r>
            <a:r>
              <a:rPr lang="zh-CN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韵文。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与同学、朋友借助教材第</a:t>
            </a:r>
            <a:r>
              <a:rPr lang="en-US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12</a:t>
            </a:r>
            <a:r>
              <a:rPr lang="zh-CN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页的图片，一起玩“数小鸟”的游戏，一</a:t>
            </a: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个</a:t>
            </a:r>
            <a:r>
              <a:rPr lang="zh-CN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人遮挡</a:t>
            </a: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图片</a:t>
            </a:r>
            <a:r>
              <a:rPr lang="zh-CN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的部分小鸟，另一</a:t>
            </a:r>
            <a:r>
              <a:rPr lang="zh-CN" altLang="en-US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个</a:t>
            </a:r>
            <a:r>
              <a:rPr lang="zh-CN" altLang="zh-CN" sz="3200" dirty="0">
                <a:latin typeface="华文楷体" panose="02010600040101010101" pitchFamily="2" charset="-122"/>
                <a:ea typeface="华文楷体" panose="02010600040101010101" pitchFamily="2" charset="-122"/>
              </a:rPr>
              <a:t>人数一数自己看到的小鸟数量，然后用英语说出相应的数字。</a:t>
            </a:r>
            <a:endParaRPr lang="zh-CN" altLang="en-US" sz="3200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2" name="副标题 2">
            <a:extLst>
              <a:ext uri="{FF2B5EF4-FFF2-40B4-BE49-F238E27FC236}">
                <a16:creationId xmlns:a16="http://schemas.microsoft.com/office/drawing/2014/main" id="{D1371A70-C8D5-0921-3D1E-7A03B3BB7F0D}"/>
              </a:ext>
            </a:extLst>
          </p:cNvPr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  <p:sp>
        <p:nvSpPr>
          <p:cNvPr id="3" name="标题 1">
            <a:extLst>
              <a:ext uri="{FF2B5EF4-FFF2-40B4-BE49-F238E27FC236}">
                <a16:creationId xmlns:a16="http://schemas.microsoft.com/office/drawing/2014/main" id="{198F8123-F656-8A13-99FD-F09A13F4DB04}"/>
              </a:ext>
            </a:extLst>
          </p:cNvPr>
          <p:cNvSpPr txBox="1"/>
          <p:nvPr/>
        </p:nvSpPr>
        <p:spPr>
          <a:xfrm>
            <a:off x="850589" y="2108331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2 Numbers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Period 1 Let’s chant! </a:t>
            </a:r>
            <a:endParaRPr lang="zh-CN" altLang="en-US" sz="2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938237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TUwN2FmMWU1ZjBhZTA2ZjIwMDkzY2FmMzhmYWI2MmEifQ==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2.2,&quot;left&quot;:362.5,&quot;top&quot;:276.9,&quot;width&quot;:224.05}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2.2,&quot;left&quot;:362.5,&quot;top&quot;:276.9,&quot;width&quot;:224.05}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2.2,&quot;left&quot;:362.5,&quot;top&quot;:276.9,&quot;width&quot;:224.05}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2.2,&quot;left&quot;:362.5,&quot;top&quot;:276.9,&quot;width&quot;:224.05}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2.2,&quot;left&quot;:362.5,&quot;top&quot;:276.9,&quot;width&quot;:224.05}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2.2,&quot;left&quot;:362.5,&quot;top&quot;:276.9,&quot;width&quot;:224.05}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2.2,&quot;left&quot;:362.5,&quot;top&quot;:276.9,&quot;width&quot;:224.05}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2.2,&quot;left&quot;:362.5,&quot;top&quot;:276.9,&quot;width&quot;:224.05}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2.2,&quot;left&quot;:362.5,&quot;top&quot;:276.9,&quot;width&quot;:224.05}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2.2,&quot;left&quot;:362.5,&quot;top&quot;:276.9,&quot;width&quot;:224.05}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2.2,&quot;left&quot;:362.5,&quot;top&quot;:276.9,&quot;width&quot;:224.05}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2.2,&quot;left&quot;:362.5,&quot;top&quot;:276.9,&quot;width&quot;:224.05}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2.2,&quot;left&quot;:362.5,&quot;top&quot;:276.9,&quot;width&quot;:224.05}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2.2,&quot;left&quot;:362.5,&quot;top&quot;:276.9,&quot;width&quot;:224.05}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2.2,&quot;left&quot;:362.5,&quot;top&quot;:276.9,&quot;width&quot;:224.05}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2.2,&quot;left&quot;:362.5,&quot;top&quot;:276.9,&quot;width&quot;:224.05}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2.2,&quot;left&quot;:362.5,&quot;top&quot;:276.9,&quot;width&quot;:224.05}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2.2,&quot;left&quot;:362.5,&quot;top&quot;:276.9,&quot;width&quot;:224.05}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2.2,&quot;left&quot;:362.5,&quot;top&quot;:276.9,&quot;width&quot;:224.05}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2.2,&quot;left&quot;:362.5,&quot;top&quot;:276.9,&quot;width&quot;:224.05}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2.2,&quot;left&quot;:362.5,&quot;top&quot;:276.9,&quot;width&quot;:224.05}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2.2,&quot;left&quot;:362.5,&quot;top&quot;:276.9,&quot;width&quot;:224.05}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2.2,&quot;left&quot;:362.5,&quot;top&quot;:276.9,&quot;width&quot;:224.05}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IAGRAM_VIRTUALLY_FRAME" val="{&quot;height&quot;:222.2,&quot;left&quot;:362.5,&quot;top&quot;:276.9,&quot;width&quot;:224.05}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2527</TotalTime>
  <Words>543</Words>
  <Application>Microsoft Office PowerPoint</Application>
  <PresentationFormat>宽屏</PresentationFormat>
  <Paragraphs>173</Paragraphs>
  <Slides>28</Slides>
  <Notes>20</Notes>
  <HiddenSlides>0</HiddenSlides>
  <MMClips>22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28</vt:i4>
      </vt:variant>
    </vt:vector>
  </HeadingPairs>
  <TitlesOfParts>
    <vt:vector size="37" baseType="lpstr">
      <vt:lpstr>黑体</vt:lpstr>
      <vt:lpstr>华文楷体</vt:lpstr>
      <vt:lpstr>微软雅黑</vt:lpstr>
      <vt:lpstr>Arial</vt:lpstr>
      <vt:lpstr>Calibri</vt:lpstr>
      <vt:lpstr>Times New Roman</vt:lpstr>
      <vt:lpstr>Wingdings</vt:lpstr>
      <vt:lpstr>Office 主题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834</cp:revision>
  <dcterms:created xsi:type="dcterms:W3CDTF">2020-02-05T11:17:00Z</dcterms:created>
  <dcterms:modified xsi:type="dcterms:W3CDTF">2025-07-25T02:45:07Z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4898752188124AB687DDEEA7A5AA647E_12</vt:lpwstr>
  </property>
  <property fmtid="{D5CDD505-2E9C-101B-9397-08002B2CF9AE}" pid="3" name="KSOProductBuildVer">
    <vt:lpwstr>2052-12.1.0.21541</vt:lpwstr>
  </property>
</Properties>
</file>