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  <p:sldMasterId id="2147483652" r:id="rId2"/>
    <p:sldMasterId id="2147483656" r:id="rId3"/>
  </p:sldMasterIdLst>
  <p:notesMasterIdLst>
    <p:notesMasterId r:id="rId18"/>
  </p:notesMasterIdLst>
  <p:handoutMasterIdLst>
    <p:handoutMasterId r:id="rId19"/>
  </p:handoutMasterIdLst>
  <p:sldIdLst>
    <p:sldId id="282" r:id="rId4"/>
    <p:sldId id="362" r:id="rId5"/>
    <p:sldId id="293" r:id="rId6"/>
    <p:sldId id="480" r:id="rId7"/>
    <p:sldId id="435" r:id="rId8"/>
    <p:sldId id="478" r:id="rId9"/>
    <p:sldId id="481" r:id="rId10"/>
    <p:sldId id="482" r:id="rId11"/>
    <p:sldId id="436" r:id="rId12"/>
    <p:sldId id="487" r:id="rId13"/>
    <p:sldId id="485" r:id="rId14"/>
    <p:sldId id="486" r:id="rId15"/>
    <p:sldId id="335" r:id="rId16"/>
    <p:sldId id="366" r:id="rId17"/>
  </p:sldIdLst>
  <p:sldSz cx="12192000" cy="6858000"/>
  <p:notesSz cx="6858000" cy="9144000"/>
  <p:embeddedFontLst>
    <p:embeddedFont>
      <p:font typeface="黑体" panose="02010609060101010101" pitchFamily="49" charset="-122"/>
      <p:regular r:id="rId20"/>
    </p:embeddedFont>
    <p:embeddedFont>
      <p:font typeface="华文楷体" panose="02010600040101010101" pitchFamily="2" charset="-122"/>
      <p:regular r:id="rId21"/>
    </p:embeddedFont>
    <p:embeddedFont>
      <p:font typeface="微软雅黑" panose="020B0503020204020204" pitchFamily="34" charset="-122"/>
      <p:regular r:id="rId22"/>
      <p:bold r:id="rId23"/>
    </p:embeddedFont>
  </p:embeddedFontLst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5" userDrawn="1">
          <p15:clr>
            <a:srgbClr val="A4A3A4"/>
          </p15:clr>
        </p15:guide>
        <p15:guide id="2" pos="670" userDrawn="1">
          <p15:clr>
            <a:srgbClr val="A4A3A4"/>
          </p15:clr>
        </p15:guide>
        <p15:guide id="3" pos="7015" userDrawn="1">
          <p15:clr>
            <a:srgbClr val="A4A3A4"/>
          </p15:clr>
        </p15:guide>
        <p15:guide id="4" orient="horz" pos="5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A25D28D0-4494-CD1C-6355-C4A122ED3771}" name="Sai Hao" initials="SH" userId="0b07ce3dd7440edc" providerId="Windows Live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503279063" name="laura" initials="l" lastIdx="1" clrIdx="3"/>
  <p:cmAuthor id="1" name="Microsoft 帐户" initials="M帐" lastIdx="8" clrIdx="0"/>
  <p:cmAuthor id="2" name="FLTRP" initials="FLTRP" lastIdx="26" clrIdx="1"/>
  <p:cmAuthor id="3" name="FLTRP_JCSZ" initials="FLTRP_JCS" lastIdx="21" clrIdx="2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DFDA"/>
    <a:srgbClr val="3B5643"/>
    <a:srgbClr val="C1E6F4"/>
    <a:srgbClr val="99D8F4"/>
    <a:srgbClr val="CEECF7"/>
    <a:srgbClr val="EAEFF7"/>
    <a:srgbClr val="3A5542"/>
    <a:srgbClr val="1784AD"/>
    <a:srgbClr val="014E6A"/>
    <a:srgbClr val="AE02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404" autoAdjust="0"/>
    <p:restoredTop sz="95496" autoAdjust="0"/>
  </p:normalViewPr>
  <p:slideViewPr>
    <p:cSldViewPr snapToGrid="0" showGuides="1">
      <p:cViewPr varScale="1">
        <p:scale>
          <a:sx n="116" d="100"/>
          <a:sy n="116" d="100"/>
        </p:scale>
        <p:origin x="994" y="72"/>
      </p:cViewPr>
      <p:guideLst>
        <p:guide orient="horz" pos="3945"/>
        <p:guide pos="670"/>
        <p:guide pos="7015"/>
        <p:guide orient="horz" pos="5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5" d="100"/>
          <a:sy n="85" d="100"/>
        </p:scale>
        <p:origin x="380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font" Target="fonts/font2.fntdata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font" Target="fonts/font1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gs" Target="tags/tag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font" Target="fonts/font4.fntdata"/><Relationship Id="rId28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font" Target="fonts/font3.fntdata"/><Relationship Id="rId27" Type="http://schemas.openxmlformats.org/officeDocument/2006/relationships/viewProps" Target="viewProps.xml"/><Relationship Id="rId30" Type="http://schemas.microsoft.com/office/2018/10/relationships/authors" Target="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75FAC0-4E78-4B4A-9ADA-EE7413CBA2A2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38E8FE-40DA-41DC-AE77-8790382988A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4A302A-66E2-45C0-9113-4E5747328F9F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40E3B-F9C0-48B6-A129-4D327DD30658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057632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1850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2679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9783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40E3B-F9C0-48B6-A129-4D327DD30658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8156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9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9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E8A902-E013-4FF5-9CBD-78113C78402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10" name="标题 1"/>
          <p:cNvSpPr txBox="1"/>
          <p:nvPr userDrawn="1"/>
        </p:nvSpPr>
        <p:spPr>
          <a:xfrm>
            <a:off x="1162579" y="728664"/>
            <a:ext cx="6682317" cy="77047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defRPr>
            </a:lvl1pPr>
          </a:lstStyle>
          <a:p>
            <a:r>
              <a:rPr lang="en-US" altLang="zh-CN" sz="3200" dirty="0">
                <a:solidFill>
                  <a:schemeClr val="bg1"/>
                </a:solidFill>
              </a:rPr>
              <a:t>《</a:t>
            </a:r>
            <a:r>
              <a:rPr lang="zh-CN" altLang="en-US" sz="3200" dirty="0">
                <a:solidFill>
                  <a:schemeClr val="bg1"/>
                </a:solidFill>
              </a:rPr>
              <a:t>新启航英语</a:t>
            </a:r>
            <a:r>
              <a:rPr lang="en-US" altLang="zh-CN" sz="3200" dirty="0">
                <a:solidFill>
                  <a:schemeClr val="bg1"/>
                </a:solidFill>
              </a:rPr>
              <a:t>》</a:t>
            </a:r>
            <a:r>
              <a:rPr lang="zh-CN" altLang="en-US" sz="3200" dirty="0">
                <a:solidFill>
                  <a:schemeClr val="bg1"/>
                </a:solidFill>
              </a:rPr>
              <a:t>（预备级）</a:t>
            </a:r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和内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 userDrawn="1"/>
        </p:nvSpPr>
        <p:spPr>
          <a:xfrm>
            <a:off x="431800" y="365125"/>
            <a:ext cx="21336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A55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9" name="图片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仅标题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 userDrawn="1"/>
        </p:nvSpPr>
        <p:spPr>
          <a:xfrm>
            <a:off x="9017000" y="159615"/>
            <a:ext cx="2932931" cy="630381"/>
          </a:xfrm>
          <a:prstGeom prst="rect">
            <a:avLst/>
          </a:prstGeom>
          <a:solidFill>
            <a:srgbClr val="3B56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200" dirty="0">
                <a:solidFill>
                  <a:srgbClr val="3B564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国家中小学课程资源</a:t>
            </a:r>
          </a:p>
        </p:txBody>
      </p:sp>
      <p:pic>
        <p:nvPicPr>
          <p:cNvPr id="3" name="图片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8335" y="146312"/>
            <a:ext cx="3551597" cy="57600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6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.jpeg"/><Relationship Id="rId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85A6CA-0CF8-4C0F-A4EF-5C6C0D45FAAD}" type="datetimeFigureOut">
              <a:rPr lang="zh-CN" altLang="en-US" smtClean="0"/>
              <a:t>2026/7/9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E8A902-E013-4FF5-9CBD-78113C78402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黑体" panose="02010609060101010101" pitchFamily="49" charset="-122"/>
          <a:ea typeface="黑体" panose="02010609060101010101" pitchFamily="49" charset="-122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华文楷体" panose="02010600040101010101" pitchFamily="2" charset="-122"/>
          <a:ea typeface="华文楷体" panose="02010600040101010101" pitchFamily="2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image" Target="../media/image17.png"/><Relationship Id="rId9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emf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/>
          <p:nvPr/>
        </p:nvSpPr>
        <p:spPr>
          <a:xfrm>
            <a:off x="1055688" y="2044237"/>
            <a:ext cx="10080625" cy="10064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Unit 5 Festival</a:t>
            </a:r>
            <a:br>
              <a:rPr lang="en-US" altLang="zh-CN" sz="4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eriod 3 Let’s </a:t>
            </a:r>
            <a:r>
              <a:rPr lang="en-US" altLang="zh-CN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practise</a:t>
            </a:r>
            <a:r>
              <a:rPr lang="en-US" altLang="zh-CN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rPr>
              <a:t>. &amp; Let’s explore. &amp; Let’s have fun. </a:t>
            </a:r>
          </a:p>
        </p:txBody>
      </p:sp>
      <p:sp>
        <p:nvSpPr>
          <p:cNvPr id="4" name="副标题 2"/>
          <p:cNvSpPr txBox="1"/>
          <p:nvPr/>
        </p:nvSpPr>
        <p:spPr>
          <a:xfrm>
            <a:off x="1443074" y="3737578"/>
            <a:ext cx="11298555" cy="9944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0000"/>
              </a:lnSpc>
            </a:pPr>
            <a:r>
              <a:rPr lang="zh-CN" altLang="en-US" sz="2800" dirty="0"/>
              <a:t>册    次：二年级上册            学    科：英语（外研社版）</a:t>
            </a:r>
          </a:p>
          <a:p>
            <a:pPr>
              <a:lnSpc>
                <a:spcPct val="100000"/>
              </a:lnSpc>
            </a:pPr>
            <a:r>
              <a:rPr lang="zh-CN" altLang="en-US" sz="2800" dirty="0"/>
              <a:t>主讲人：徐莉君</a:t>
            </a:r>
            <a:r>
              <a:rPr lang="en-US" altLang="zh-CN" sz="2800" dirty="0"/>
              <a:t>   </a:t>
            </a:r>
            <a:r>
              <a:rPr lang="zh-CN" altLang="en-US" sz="2800" dirty="0"/>
              <a:t>                 学    校：成都市武侯区金苹果龙南小学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4562475" y="-200660"/>
            <a:ext cx="5965825" cy="95313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文本框 36"/>
          <p:cNvSpPr txBox="1"/>
          <p:nvPr/>
        </p:nvSpPr>
        <p:spPr>
          <a:xfrm>
            <a:off x="1081821" y="1394703"/>
            <a:ext cx="10446934" cy="39051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endParaRPr lang="en-US" altLang="zh-CN" sz="2800" kern="100" dirty="0">
              <a:latin typeface="Times New Roman" panose="02020603050405020304" pitchFamily="18" charset="0"/>
              <a:ea typeface="华文楷体" panose="02010600040101010101" pitchFamily="2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识别图片中的春节元素，并运用“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It’s…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”或“</a:t>
            </a:r>
            <a:r>
              <a:rPr lang="en-US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They are…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”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句型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进行介绍。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借助图片展示的春节元素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，运用所学语言介绍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相应的</a:t>
            </a: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春节习俗。</a:t>
            </a:r>
            <a:endParaRPr lang="en-US" altLang="zh-CN" sz="2800" kern="100" dirty="0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Wingdings" panose="05000000000000000000" pitchFamily="2" charset="2"/>
              <a:buChar char=""/>
            </a:pPr>
            <a:r>
              <a:rPr lang="zh-CN" altLang="zh-CN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完成涂色活动，回顾与图片相关的故事内容和核心语言，并进行表演</a:t>
            </a:r>
            <a:r>
              <a:rPr lang="zh-CN" altLang="en-US" sz="2800" kern="100" dirty="0">
                <a:latin typeface="Times New Roman" panose="02020603050405020304" pitchFamily="18" charset="0"/>
                <a:ea typeface="华文楷体" panose="02010600040101010101" charset="-122"/>
                <a:cs typeface="Times New Roman" panose="02020603050405020304" pitchFamily="18" charset="0"/>
              </a:rPr>
              <a:t>。</a:t>
            </a:r>
            <a:endParaRPr lang="zh-CN" altLang="zh-CN" sz="2800" kern="100" dirty="0">
              <a:latin typeface="Times New Roman" panose="02020603050405020304" pitchFamily="18" charset="0"/>
              <a:ea typeface="华文楷体" panose="02010600040101010101" charset="-122"/>
              <a:cs typeface="Times New Roman" panose="02020603050405020304" pitchFamily="18" charset="0"/>
            </a:endParaRPr>
          </a:p>
        </p:txBody>
      </p:sp>
      <p:sp>
        <p:nvSpPr>
          <p:cNvPr id="2" name="标题 27"/>
          <p:cNvSpPr txBox="1"/>
          <p:nvPr/>
        </p:nvSpPr>
        <p:spPr>
          <a:xfrm>
            <a:off x="-721799" y="1394703"/>
            <a:ext cx="8086261" cy="57404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+mj-cs"/>
              </a:defRPr>
            </a:lvl1pPr>
          </a:lstStyle>
          <a:p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  <a:cs typeface="Times New Roman" panose="02020603050405020304" pitchFamily="18" charset="0"/>
              </a:rPr>
              <a:t>通过本课时学习，学生能够：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直接连接符 11"/>
          <p:cNvCxnSpPr/>
          <p:nvPr/>
        </p:nvCxnSpPr>
        <p:spPr>
          <a:xfrm flipV="1">
            <a:off x="3522915" y="1386949"/>
            <a:ext cx="5556738" cy="23447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组合 13"/>
          <p:cNvGrpSpPr/>
          <p:nvPr/>
        </p:nvGrpSpPr>
        <p:grpSpPr>
          <a:xfrm>
            <a:off x="3036536" y="1162053"/>
            <a:ext cx="445481" cy="469613"/>
            <a:chOff x="2121873" y="1511588"/>
            <a:chExt cx="445481" cy="469613"/>
          </a:xfrm>
        </p:grpSpPr>
        <p:sp>
          <p:nvSpPr>
            <p:cNvPr id="16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3719759" y="818969"/>
            <a:ext cx="4928941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chant.</a:t>
            </a:r>
          </a:p>
        </p:txBody>
      </p:sp>
      <p:sp>
        <p:nvSpPr>
          <p:cNvPr id="6" name="文本框 12"/>
          <p:cNvSpPr txBox="1"/>
          <p:nvPr/>
        </p:nvSpPr>
        <p:spPr>
          <a:xfrm>
            <a:off x="908485" y="3751037"/>
            <a:ext cx="4103438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dirty="0">
                <a:solidFill>
                  <a:schemeClr val="bg1"/>
                </a:solidFill>
                <a:latin typeface="+mn-ea"/>
              </a:rPr>
              <a:t>请插入教材第</a:t>
            </a:r>
            <a:r>
              <a:rPr lang="en-US" altLang="zh-CN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</a:t>
            </a:r>
            <a:r>
              <a:rPr lang="zh-CN" altLang="en-US" dirty="0">
                <a:solidFill>
                  <a:schemeClr val="bg1"/>
                </a:solidFill>
                <a:latin typeface="+mn-ea"/>
              </a:rPr>
              <a:t>页韵文的视频。</a:t>
            </a:r>
            <a:endParaRPr lang="en-US" altLang="zh-CN" dirty="0">
              <a:solidFill>
                <a:schemeClr val="bg1"/>
              </a:solidFill>
              <a:latin typeface="+mn-ea"/>
            </a:endParaRPr>
          </a:p>
        </p:txBody>
      </p:sp>
      <p:pic>
        <p:nvPicPr>
          <p:cNvPr id="7" name="二上-5-25-5-26">
            <a:hlinkClick r:id="" action="ppaction://media"/>
            <a:extLst>
              <a:ext uri="{FF2B5EF4-FFF2-40B4-BE49-F238E27FC236}">
                <a16:creationId xmlns:a16="http://schemas.microsoft.com/office/drawing/2014/main" id="{83600C14-E6E0-19E9-F298-376F71769392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6886" end="13434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233914" y="1210379"/>
            <a:ext cx="487363" cy="487363"/>
          </a:xfrm>
          <a:prstGeom prst="rect">
            <a:avLst/>
          </a:prstGeom>
        </p:spPr>
      </p:pic>
      <p:grpSp>
        <p:nvGrpSpPr>
          <p:cNvPr id="9" name="组合 8">
            <a:extLst>
              <a:ext uri="{FF2B5EF4-FFF2-40B4-BE49-F238E27FC236}">
                <a16:creationId xmlns:a16="http://schemas.microsoft.com/office/drawing/2014/main" id="{80F75716-5247-4698-A269-7BE459D1643E}"/>
              </a:ext>
            </a:extLst>
          </p:cNvPr>
          <p:cNvGrpSpPr/>
          <p:nvPr/>
        </p:nvGrpSpPr>
        <p:grpSpPr>
          <a:xfrm>
            <a:off x="5836703" y="1888507"/>
            <a:ext cx="4277794" cy="3914643"/>
            <a:chOff x="5836703" y="1888507"/>
            <a:chExt cx="4277794" cy="3914643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1BF7AFE5-299B-212A-2904-3121CAD1D682}"/>
                </a:ext>
              </a:extLst>
            </p:cNvPr>
            <p:cNvGrpSpPr/>
            <p:nvPr/>
          </p:nvGrpSpPr>
          <p:grpSpPr>
            <a:xfrm>
              <a:off x="5836703" y="1888507"/>
              <a:ext cx="4277794" cy="3914643"/>
              <a:chOff x="2786476" y="400428"/>
              <a:chExt cx="6619048" cy="6057143"/>
            </a:xfrm>
          </p:grpSpPr>
          <p:pic>
            <p:nvPicPr>
              <p:cNvPr id="13" name="图片 12">
                <a:extLst>
                  <a:ext uri="{FF2B5EF4-FFF2-40B4-BE49-F238E27FC236}">
                    <a16:creationId xmlns:a16="http://schemas.microsoft.com/office/drawing/2014/main" id="{B44E3782-BC85-E119-23ED-422DAD37E0E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786476" y="400428"/>
                <a:ext cx="6619048" cy="6057143"/>
              </a:xfrm>
              <a:prstGeom prst="rect">
                <a:avLst/>
              </a:prstGeom>
            </p:spPr>
          </p:pic>
          <p:pic>
            <p:nvPicPr>
              <p:cNvPr id="15" name="图片 14">
                <a:extLst>
                  <a:ext uri="{FF2B5EF4-FFF2-40B4-BE49-F238E27FC236}">
                    <a16:creationId xmlns:a16="http://schemas.microsoft.com/office/drawing/2014/main" id="{F75B0001-2435-9631-6156-D38FFC7AE3D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170621" y="400428"/>
                <a:ext cx="2503196" cy="924783"/>
              </a:xfrm>
              <a:prstGeom prst="rect">
                <a:avLst/>
              </a:prstGeom>
            </p:spPr>
          </p:pic>
        </p:grpSp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94C2697E-6256-6661-6D45-5C8600BBDAB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065919" y="2299506"/>
              <a:ext cx="1617779" cy="597674"/>
            </a:xfrm>
            <a:prstGeom prst="rect">
              <a:avLst/>
            </a:prstGeom>
          </p:spPr>
        </p:pic>
      </p:grpSp>
      <p:pic>
        <p:nvPicPr>
          <p:cNvPr id="2" name="图片 1">
            <a:extLst>
              <a:ext uri="{FF2B5EF4-FFF2-40B4-BE49-F238E27FC236}">
                <a16:creationId xmlns:a16="http://schemas.microsoft.com/office/drawing/2014/main" id="{49F9A0A0-30F2-38E3-6DAB-9A0B9C24350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182026" y="2385662"/>
            <a:ext cx="3954952" cy="238533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61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11"/>
          <p:cNvCxnSpPr/>
          <p:nvPr/>
        </p:nvCxnSpPr>
        <p:spPr>
          <a:xfrm>
            <a:off x="3155868" y="1514772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3"/>
          <p:cNvGrpSpPr/>
          <p:nvPr/>
        </p:nvGrpSpPr>
        <p:grpSpPr>
          <a:xfrm>
            <a:off x="2659587" y="1249680"/>
            <a:ext cx="445481" cy="469613"/>
            <a:chOff x="2121873" y="1511588"/>
            <a:chExt cx="445481" cy="469613"/>
          </a:xfrm>
        </p:grpSpPr>
        <p:sp>
          <p:nvSpPr>
            <p:cNvPr id="9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1" name="文本框 23"/>
          <p:cNvSpPr txBox="1"/>
          <p:nvPr/>
        </p:nvSpPr>
        <p:spPr>
          <a:xfrm>
            <a:off x="1884219" y="899712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47DADB39-A327-3073-AEF7-ACDD5EB586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31378"/>
            <a:ext cx="12192000" cy="299524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id="{43280E6E-2EF2-6FA5-779E-2528E217DB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5917" y="1762958"/>
            <a:ext cx="6873079" cy="4393491"/>
          </a:xfrm>
          <a:prstGeom prst="rect">
            <a:avLst/>
          </a:prstGeom>
        </p:spPr>
      </p:pic>
      <p:sp>
        <p:nvSpPr>
          <p:cNvPr id="2" name="圆角矩形 1"/>
          <p:cNvSpPr/>
          <p:nvPr/>
        </p:nvSpPr>
        <p:spPr>
          <a:xfrm>
            <a:off x="4346141" y="3044911"/>
            <a:ext cx="1051489" cy="1210945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圆角矩形 2"/>
          <p:cNvSpPr/>
          <p:nvPr/>
        </p:nvSpPr>
        <p:spPr>
          <a:xfrm>
            <a:off x="5837236" y="4828258"/>
            <a:ext cx="1066484" cy="1237615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8" name="直接连接符 7"/>
          <p:cNvCxnSpPr/>
          <p:nvPr/>
        </p:nvCxnSpPr>
        <p:spPr>
          <a:xfrm>
            <a:off x="4346141" y="2719603"/>
            <a:ext cx="577850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>
            <a:cxnSpLocks/>
          </p:cNvCxnSpPr>
          <p:nvPr/>
        </p:nvCxnSpPr>
        <p:spPr>
          <a:xfrm>
            <a:off x="7736166" y="3334277"/>
            <a:ext cx="1565716" cy="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23">
            <a:extLst>
              <a:ext uri="{FF2B5EF4-FFF2-40B4-BE49-F238E27FC236}">
                <a16:creationId xmlns:a16="http://schemas.microsoft.com/office/drawing/2014/main" id="{E31A4C51-2FE7-5518-E397-07C56D6D3DE6}"/>
              </a:ext>
            </a:extLst>
          </p:cNvPr>
          <p:cNvSpPr txBox="1"/>
          <p:nvPr/>
        </p:nvSpPr>
        <p:spPr>
          <a:xfrm>
            <a:off x="2115085" y="912219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grpSp>
        <p:nvGrpSpPr>
          <p:cNvPr id="5" name="组合 13">
            <a:extLst>
              <a:ext uri="{FF2B5EF4-FFF2-40B4-BE49-F238E27FC236}">
                <a16:creationId xmlns:a16="http://schemas.microsoft.com/office/drawing/2014/main" id="{F350199E-CE1B-6C16-EC18-15164462E57C}"/>
              </a:ext>
            </a:extLst>
          </p:cNvPr>
          <p:cNvGrpSpPr/>
          <p:nvPr/>
        </p:nvGrpSpPr>
        <p:grpSpPr>
          <a:xfrm>
            <a:off x="2933127" y="1178183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96443E21-FC9F-9D54-1BF3-E08E2168D1B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DDD5ABFC-8587-A9DA-C3ED-A144FD030D2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598A5215-F77E-6338-AC11-1C2D510F65BA}"/>
              </a:ext>
            </a:extLst>
          </p:cNvPr>
          <p:cNvCxnSpPr/>
          <p:nvPr/>
        </p:nvCxnSpPr>
        <p:spPr>
          <a:xfrm>
            <a:off x="3439923" y="1493338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2" grpId="1" animBg="1"/>
      <p:bldP spid="3" grpId="0" bldLvl="0" animBg="1"/>
      <p:bldP spid="3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图片 34">
            <a:extLst>
              <a:ext uri="{FF2B5EF4-FFF2-40B4-BE49-F238E27FC236}">
                <a16:creationId xmlns:a16="http://schemas.microsoft.com/office/drawing/2014/main" id="{391605CE-51CC-F2F0-9159-096F6283FD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16256" y="4087033"/>
            <a:ext cx="1715199" cy="1732790"/>
          </a:xfrm>
          <a:prstGeom prst="rect">
            <a:avLst/>
          </a:prstGeom>
        </p:spPr>
      </p:pic>
      <p:pic>
        <p:nvPicPr>
          <p:cNvPr id="33" name="图片 32">
            <a:extLst>
              <a:ext uri="{FF2B5EF4-FFF2-40B4-BE49-F238E27FC236}">
                <a16:creationId xmlns:a16="http://schemas.microsoft.com/office/drawing/2014/main" id="{0AA38BFB-0C48-EE99-A5F8-567A79A0EA6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9633" y="4105274"/>
            <a:ext cx="1772758" cy="1674020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B51F84C8-ED61-6AE3-0C9B-FE023D42CF6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70456" y="1800877"/>
            <a:ext cx="1657800" cy="1636215"/>
          </a:xfrm>
          <a:prstGeom prst="rect">
            <a:avLst/>
          </a:prstGeom>
        </p:spPr>
      </p:pic>
      <p:pic>
        <p:nvPicPr>
          <p:cNvPr id="18" name="图片 17">
            <a:extLst>
              <a:ext uri="{FF2B5EF4-FFF2-40B4-BE49-F238E27FC236}">
                <a16:creationId xmlns:a16="http://schemas.microsoft.com/office/drawing/2014/main" id="{B81ABA6A-6B7F-4293-936A-58D838F534B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76352" y="1803305"/>
            <a:ext cx="1612299" cy="1638164"/>
          </a:xfrm>
          <a:prstGeom prst="rect">
            <a:avLst/>
          </a:prstGeom>
        </p:spPr>
      </p:pic>
      <p:sp>
        <p:nvSpPr>
          <p:cNvPr id="28" name="圆角矩形 27"/>
          <p:cNvSpPr/>
          <p:nvPr/>
        </p:nvSpPr>
        <p:spPr>
          <a:xfrm>
            <a:off x="8101902" y="4612781"/>
            <a:ext cx="2772821" cy="69363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8101902" y="2305900"/>
            <a:ext cx="2695052" cy="668258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文本框 18"/>
          <p:cNvSpPr txBox="1"/>
          <p:nvPr/>
        </p:nvSpPr>
        <p:spPr>
          <a:xfrm>
            <a:off x="8089756" y="2378419"/>
            <a:ext cx="2784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It’s a red lantern.</a:t>
            </a:r>
          </a:p>
        </p:txBody>
      </p:sp>
      <p:sp>
        <p:nvSpPr>
          <p:cNvPr id="20" name="圆角矩形 19"/>
          <p:cNvSpPr/>
          <p:nvPr/>
        </p:nvSpPr>
        <p:spPr>
          <a:xfrm>
            <a:off x="1557816" y="4612781"/>
            <a:ext cx="2071370" cy="693635"/>
          </a:xfrm>
          <a:prstGeom prst="round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1317277" y="4692443"/>
            <a:ext cx="251523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It’s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jiaozi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7A78B476-A003-5ECE-FB84-9E0E97A8D865}"/>
              </a:ext>
            </a:extLst>
          </p:cNvPr>
          <p:cNvGrpSpPr/>
          <p:nvPr/>
        </p:nvGrpSpPr>
        <p:grpSpPr>
          <a:xfrm>
            <a:off x="185346" y="2280526"/>
            <a:ext cx="3629583" cy="693635"/>
            <a:chOff x="615910" y="1518122"/>
            <a:chExt cx="2127310" cy="693635"/>
          </a:xfrm>
        </p:grpSpPr>
        <p:sp>
          <p:nvSpPr>
            <p:cNvPr id="22" name="圆角矩形 21"/>
            <p:cNvSpPr/>
            <p:nvPr/>
          </p:nvSpPr>
          <p:spPr>
            <a:xfrm>
              <a:off x="615910" y="1518122"/>
              <a:ext cx="2080260" cy="693635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62960" y="1543496"/>
              <a:ext cx="208026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200" dirty="0">
                  <a:solidFill>
                    <a:srgbClr val="FF0000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It’s a red paper-cut.</a:t>
              </a:r>
            </a:p>
          </p:txBody>
        </p:sp>
      </p:grpSp>
      <p:sp>
        <p:nvSpPr>
          <p:cNvPr id="3" name="圆角矩形 2"/>
          <p:cNvSpPr/>
          <p:nvPr/>
        </p:nvSpPr>
        <p:spPr>
          <a:xfrm>
            <a:off x="3918997" y="1713262"/>
            <a:ext cx="1713865" cy="1828165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/>
        </p:nvSpPr>
        <p:spPr>
          <a:xfrm>
            <a:off x="6116256" y="1713264"/>
            <a:ext cx="1713865" cy="1828163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3925570" y="4024630"/>
            <a:ext cx="1713865" cy="1828165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圆角矩形 22"/>
          <p:cNvSpPr/>
          <p:nvPr/>
        </p:nvSpPr>
        <p:spPr>
          <a:xfrm>
            <a:off x="6083300" y="4024630"/>
            <a:ext cx="1748155" cy="1828163"/>
          </a:xfrm>
          <a:prstGeom prst="roundRect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文本框 29"/>
          <p:cNvSpPr txBox="1"/>
          <p:nvPr/>
        </p:nvSpPr>
        <p:spPr>
          <a:xfrm>
            <a:off x="7914469" y="4692443"/>
            <a:ext cx="31286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They are clothes.</a:t>
            </a:r>
          </a:p>
        </p:txBody>
      </p:sp>
      <p:sp>
        <p:nvSpPr>
          <p:cNvPr id="2" name="文本框 23">
            <a:extLst>
              <a:ext uri="{FF2B5EF4-FFF2-40B4-BE49-F238E27FC236}">
                <a16:creationId xmlns:a16="http://schemas.microsoft.com/office/drawing/2014/main" id="{C2059B37-C76B-8DD7-F375-6C8551E9E04E}"/>
              </a:ext>
            </a:extLst>
          </p:cNvPr>
          <p:cNvSpPr txBox="1"/>
          <p:nvPr/>
        </p:nvSpPr>
        <p:spPr>
          <a:xfrm>
            <a:off x="2299652" y="868654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Let’s </a:t>
            </a:r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practise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</a:p>
        </p:txBody>
      </p:sp>
      <p:grpSp>
        <p:nvGrpSpPr>
          <p:cNvPr id="6" name="组合 13">
            <a:extLst>
              <a:ext uri="{FF2B5EF4-FFF2-40B4-BE49-F238E27FC236}">
                <a16:creationId xmlns:a16="http://schemas.microsoft.com/office/drawing/2014/main" id="{A8493ED5-72AC-5354-837A-4F08984C9AB7}"/>
              </a:ext>
            </a:extLst>
          </p:cNvPr>
          <p:cNvGrpSpPr/>
          <p:nvPr/>
        </p:nvGrpSpPr>
        <p:grpSpPr>
          <a:xfrm>
            <a:off x="2922967" y="1208663"/>
            <a:ext cx="445481" cy="469613"/>
            <a:chOff x="2121873" y="1511588"/>
            <a:chExt cx="445481" cy="469613"/>
          </a:xfrm>
        </p:grpSpPr>
        <p:sp>
          <p:nvSpPr>
            <p:cNvPr id="10" name="矩形 15">
              <a:extLst>
                <a:ext uri="{FF2B5EF4-FFF2-40B4-BE49-F238E27FC236}">
                  <a16:creationId xmlns:a16="http://schemas.microsoft.com/office/drawing/2014/main" id="{0BBE2B16-3AED-F2C3-9369-FEAA5AC73C56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矩形 22">
              <a:extLst>
                <a:ext uri="{FF2B5EF4-FFF2-40B4-BE49-F238E27FC236}">
                  <a16:creationId xmlns:a16="http://schemas.microsoft.com/office/drawing/2014/main" id="{35CB43EE-22A4-FF94-AABE-327A9AC403D2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4" name="直接连接符 11">
            <a:extLst>
              <a:ext uri="{FF2B5EF4-FFF2-40B4-BE49-F238E27FC236}">
                <a16:creationId xmlns:a16="http://schemas.microsoft.com/office/drawing/2014/main" id="{B70039C0-F6FE-FC78-3B11-F91CA521E943}"/>
              </a:ext>
            </a:extLst>
          </p:cNvPr>
          <p:cNvCxnSpPr/>
          <p:nvPr/>
        </p:nvCxnSpPr>
        <p:spPr>
          <a:xfrm>
            <a:off x="3439923" y="1462858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bldLvl="0" animBg="1"/>
      <p:bldP spid="28" grpId="1" animBg="1"/>
      <p:bldP spid="9" grpId="0" bldLvl="0" animBg="1"/>
      <p:bldP spid="9" grpId="1" animBg="1"/>
      <p:bldP spid="19" grpId="0"/>
      <p:bldP spid="19" grpId="1"/>
      <p:bldP spid="20" grpId="0" bldLvl="0" animBg="1"/>
      <p:bldP spid="20" grpId="1" animBg="1"/>
      <p:bldP spid="21" grpId="0"/>
      <p:bldP spid="21" grpId="1"/>
      <p:bldP spid="22" grpId="1" animBg="1"/>
      <p:bldP spid="25" grpId="1"/>
      <p:bldP spid="3" grpId="0" bldLvl="0" animBg="1"/>
      <p:bldP spid="3" grpId="1" animBg="1"/>
      <p:bldP spid="11" grpId="0" bldLvl="0" animBg="1"/>
      <p:bldP spid="11" grpId="1" animBg="1"/>
      <p:bldP spid="15" grpId="0" bldLvl="0" animBg="1"/>
      <p:bldP spid="15" grpId="1" animBg="1"/>
      <p:bldP spid="23" grpId="0" bldLvl="0" animBg="1"/>
      <p:bldP spid="23" grpId="1" animBg="1"/>
      <p:bldP spid="30" grpId="0"/>
      <p:bldP spid="30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EE7B016D-CC2F-16AF-5933-F5170BDC1C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6948" y="1785818"/>
            <a:ext cx="6325264" cy="4226243"/>
          </a:xfrm>
          <a:prstGeom prst="rect">
            <a:avLst/>
          </a:prstGeom>
        </p:spPr>
      </p:pic>
      <p:sp>
        <p:nvSpPr>
          <p:cNvPr id="4" name="文本框 23">
            <a:extLst>
              <a:ext uri="{FF2B5EF4-FFF2-40B4-BE49-F238E27FC236}">
                <a16:creationId xmlns:a16="http://schemas.microsoft.com/office/drawing/2014/main" id="{E31A4C51-2FE7-5518-E397-07C56D6D3DE6}"/>
              </a:ext>
            </a:extLst>
          </p:cNvPr>
          <p:cNvSpPr txBox="1"/>
          <p:nvPr/>
        </p:nvSpPr>
        <p:spPr>
          <a:xfrm>
            <a:off x="1985819" y="889163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circle.</a:t>
            </a:r>
          </a:p>
        </p:txBody>
      </p:sp>
      <p:grpSp>
        <p:nvGrpSpPr>
          <p:cNvPr id="5" name="组合 13">
            <a:extLst>
              <a:ext uri="{FF2B5EF4-FFF2-40B4-BE49-F238E27FC236}">
                <a16:creationId xmlns:a16="http://schemas.microsoft.com/office/drawing/2014/main" id="{F350199E-CE1B-6C16-EC18-15164462E57C}"/>
              </a:ext>
            </a:extLst>
          </p:cNvPr>
          <p:cNvGrpSpPr/>
          <p:nvPr/>
        </p:nvGrpSpPr>
        <p:grpSpPr>
          <a:xfrm>
            <a:off x="2912807" y="1150243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96443E21-FC9F-9D54-1BF3-E08E2168D1B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DDD5ABFC-8587-A9DA-C3ED-A144FD030D2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598A5215-F77E-6338-AC11-1C2D510F65BA}"/>
              </a:ext>
            </a:extLst>
          </p:cNvPr>
          <p:cNvCxnSpPr/>
          <p:nvPr/>
        </p:nvCxnSpPr>
        <p:spPr>
          <a:xfrm>
            <a:off x="3399283" y="1452698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>
            <a:extLst>
              <a:ext uri="{FF2B5EF4-FFF2-40B4-BE49-F238E27FC236}">
                <a16:creationId xmlns:a16="http://schemas.microsoft.com/office/drawing/2014/main" id="{55B4F21E-3707-9C64-1123-508A3AD443E9}"/>
              </a:ext>
            </a:extLst>
          </p:cNvPr>
          <p:cNvSpPr/>
          <p:nvPr/>
        </p:nvSpPr>
        <p:spPr>
          <a:xfrm>
            <a:off x="3202832" y="1766416"/>
            <a:ext cx="1143283" cy="1720035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id="{52E6CE62-0BAC-3C1F-B8F1-3FF43C8E4C06}"/>
              </a:ext>
            </a:extLst>
          </p:cNvPr>
          <p:cNvSpPr/>
          <p:nvPr/>
        </p:nvSpPr>
        <p:spPr>
          <a:xfrm>
            <a:off x="4806760" y="1975020"/>
            <a:ext cx="1096467" cy="1196975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id="{750C5CBF-F5AA-9492-FD61-DAB5AFB751D1}"/>
              </a:ext>
            </a:extLst>
          </p:cNvPr>
          <p:cNvSpPr/>
          <p:nvPr/>
        </p:nvSpPr>
        <p:spPr>
          <a:xfrm>
            <a:off x="6082362" y="2232897"/>
            <a:ext cx="990560" cy="1057842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4A969405-09CE-E117-A766-0E987B7A600A}"/>
              </a:ext>
            </a:extLst>
          </p:cNvPr>
          <p:cNvSpPr/>
          <p:nvPr/>
        </p:nvSpPr>
        <p:spPr>
          <a:xfrm>
            <a:off x="7072922" y="2961641"/>
            <a:ext cx="938238" cy="833664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id="{FB6CB4EB-6BAB-D84F-D040-567232BB8C81}"/>
              </a:ext>
            </a:extLst>
          </p:cNvPr>
          <p:cNvSpPr/>
          <p:nvPr/>
        </p:nvSpPr>
        <p:spPr>
          <a:xfrm>
            <a:off x="7566661" y="1805220"/>
            <a:ext cx="1775552" cy="1485520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158C7106-C393-3172-962C-7A24F4F73A22}"/>
              </a:ext>
            </a:extLst>
          </p:cNvPr>
          <p:cNvSpPr/>
          <p:nvPr/>
        </p:nvSpPr>
        <p:spPr>
          <a:xfrm>
            <a:off x="3708346" y="3548683"/>
            <a:ext cx="965253" cy="713437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F1B25585-F5C5-5A58-67E6-4AE1B549082E}"/>
              </a:ext>
            </a:extLst>
          </p:cNvPr>
          <p:cNvSpPr/>
          <p:nvPr/>
        </p:nvSpPr>
        <p:spPr>
          <a:xfrm>
            <a:off x="7903674" y="4660619"/>
            <a:ext cx="1259185" cy="1295173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id="{09885E58-C83C-ACD2-C814-5AC91ED34E1B}"/>
              </a:ext>
            </a:extLst>
          </p:cNvPr>
          <p:cNvSpPr/>
          <p:nvPr/>
        </p:nvSpPr>
        <p:spPr>
          <a:xfrm>
            <a:off x="4708799" y="4617100"/>
            <a:ext cx="1515217" cy="1584163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690ED522-386B-63CB-D5E3-7F62DF298023}"/>
              </a:ext>
            </a:extLst>
          </p:cNvPr>
          <p:cNvSpPr/>
          <p:nvPr/>
        </p:nvSpPr>
        <p:spPr>
          <a:xfrm>
            <a:off x="6308726" y="4447160"/>
            <a:ext cx="1390522" cy="1680063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039870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1" animBg="1"/>
      <p:bldP spid="15" grpId="2" animBg="1"/>
      <p:bldP spid="16" grpId="1" animBg="1"/>
      <p:bldP spid="16" grpId="2" animBg="1"/>
      <p:bldP spid="17" grpId="1" animBg="1"/>
      <p:bldP spid="17" grpId="2" animBg="1"/>
      <p:bldP spid="18" grpId="1" animBg="1"/>
      <p:bldP spid="18" grpId="2" animBg="1"/>
      <p:bldP spid="19" grpId="1" animBg="1"/>
      <p:bldP spid="19" grpId="2" animBg="1"/>
      <p:bldP spid="20" grpId="1" animBg="1"/>
      <p:bldP spid="20" grpId="2" animBg="1"/>
      <p:bldP spid="21" grpId="1" animBg="1"/>
      <p:bldP spid="21" grpId="2" animBg="1"/>
      <p:bldP spid="22" grpId="1" animBg="1"/>
      <p:bldP spid="22" grpId="2" animBg="1"/>
      <p:bldP spid="23" grpId="1" animBg="1"/>
      <p:bldP spid="23" grpId="2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F40E1AE8-2786-00F4-AA9E-58F3AE9FFD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16948" y="1785818"/>
            <a:ext cx="6325264" cy="4226243"/>
          </a:xfrm>
          <a:prstGeom prst="rect">
            <a:avLst/>
          </a:prstGeom>
        </p:spPr>
      </p:pic>
      <p:grpSp>
        <p:nvGrpSpPr>
          <p:cNvPr id="25" name="组合 24">
            <a:extLst>
              <a:ext uri="{FF2B5EF4-FFF2-40B4-BE49-F238E27FC236}">
                <a16:creationId xmlns:a16="http://schemas.microsoft.com/office/drawing/2014/main" id="{CAED5B29-519A-7117-383D-4B1DD0D9CE7F}"/>
              </a:ext>
            </a:extLst>
          </p:cNvPr>
          <p:cNvGrpSpPr/>
          <p:nvPr/>
        </p:nvGrpSpPr>
        <p:grpSpPr>
          <a:xfrm>
            <a:off x="2101447" y="827835"/>
            <a:ext cx="7961830" cy="771701"/>
            <a:chOff x="2101447" y="827835"/>
            <a:chExt cx="7961830" cy="771701"/>
          </a:xfrm>
        </p:grpSpPr>
        <p:sp>
          <p:nvSpPr>
            <p:cNvPr id="4" name="文本框 23">
              <a:extLst>
                <a:ext uri="{FF2B5EF4-FFF2-40B4-BE49-F238E27FC236}">
                  <a16:creationId xmlns:a16="http://schemas.microsoft.com/office/drawing/2014/main" id="{E31A4C51-2FE7-5518-E397-07C56D6D3DE6}"/>
                </a:ext>
              </a:extLst>
            </p:cNvPr>
            <p:cNvSpPr txBox="1"/>
            <p:nvPr/>
          </p:nvSpPr>
          <p:spPr>
            <a:xfrm>
              <a:off x="2101447" y="827835"/>
              <a:ext cx="79618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black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Look and say.</a:t>
              </a:r>
            </a:p>
          </p:txBody>
        </p:sp>
        <p:grpSp>
          <p:nvGrpSpPr>
            <p:cNvPr id="5" name="组合 13">
              <a:extLst>
                <a:ext uri="{FF2B5EF4-FFF2-40B4-BE49-F238E27FC236}">
                  <a16:creationId xmlns:a16="http://schemas.microsoft.com/office/drawing/2014/main" id="{F350199E-CE1B-6C16-EC18-15164462E57C}"/>
                </a:ext>
              </a:extLst>
            </p:cNvPr>
            <p:cNvGrpSpPr/>
            <p:nvPr/>
          </p:nvGrpSpPr>
          <p:grpSpPr>
            <a:xfrm>
              <a:off x="2933127" y="1129923"/>
              <a:ext cx="445481" cy="469613"/>
              <a:chOff x="2121873" y="1511588"/>
              <a:chExt cx="445481" cy="469613"/>
            </a:xfrm>
          </p:grpSpPr>
          <p:sp>
            <p:nvSpPr>
              <p:cNvPr id="6" name="矩形 15">
                <a:extLst>
                  <a:ext uri="{FF2B5EF4-FFF2-40B4-BE49-F238E27FC236}">
                    <a16:creationId xmlns:a16="http://schemas.microsoft.com/office/drawing/2014/main" id="{96443E21-FC9F-9D54-1BF3-E08E2168D1BC}"/>
                  </a:ext>
                </a:extLst>
              </p:cNvPr>
              <p:cNvSpPr/>
              <p:nvPr/>
            </p:nvSpPr>
            <p:spPr>
              <a:xfrm>
                <a:off x="2121873" y="1511588"/>
                <a:ext cx="363415" cy="363415"/>
              </a:xfrm>
              <a:prstGeom prst="rect">
                <a:avLst/>
              </a:prstGeom>
              <a:solidFill>
                <a:srgbClr val="014E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7" name="矩形 22">
                <a:extLst>
                  <a:ext uri="{FF2B5EF4-FFF2-40B4-BE49-F238E27FC236}">
                    <a16:creationId xmlns:a16="http://schemas.microsoft.com/office/drawing/2014/main" id="{DDD5ABFC-8587-A9DA-C3ED-A144FD030D20}"/>
                  </a:ext>
                </a:extLst>
              </p:cNvPr>
              <p:cNvSpPr/>
              <p:nvPr/>
            </p:nvSpPr>
            <p:spPr>
              <a:xfrm>
                <a:off x="2321171" y="1735018"/>
                <a:ext cx="246183" cy="246183"/>
              </a:xfrm>
              <a:prstGeom prst="rect">
                <a:avLst/>
              </a:prstGeom>
              <a:solidFill>
                <a:srgbClr val="1784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15" name="直接连接符 11">
              <a:extLst>
                <a:ext uri="{FF2B5EF4-FFF2-40B4-BE49-F238E27FC236}">
                  <a16:creationId xmlns:a16="http://schemas.microsoft.com/office/drawing/2014/main" id="{B773B715-CFEC-D633-426B-C7EA50BF8B4B}"/>
                </a:ext>
              </a:extLst>
            </p:cNvPr>
            <p:cNvCxnSpPr/>
            <p:nvPr/>
          </p:nvCxnSpPr>
          <p:spPr>
            <a:xfrm>
              <a:off x="3391697" y="1414866"/>
              <a:ext cx="5783323" cy="0"/>
            </a:xfrm>
            <a:prstGeom prst="line">
              <a:avLst/>
            </a:prstGeom>
            <a:ln w="12700">
              <a:solidFill>
                <a:srgbClr val="014E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" name="椭圆 15">
            <a:extLst>
              <a:ext uri="{FF2B5EF4-FFF2-40B4-BE49-F238E27FC236}">
                <a16:creationId xmlns:a16="http://schemas.microsoft.com/office/drawing/2014/main" id="{E6F82CF5-661B-63B9-1DC0-BB6C8A2680BB}"/>
              </a:ext>
            </a:extLst>
          </p:cNvPr>
          <p:cNvSpPr/>
          <p:nvPr/>
        </p:nvSpPr>
        <p:spPr>
          <a:xfrm>
            <a:off x="3202832" y="1766416"/>
            <a:ext cx="1143283" cy="1720035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id="{F7409E69-4B0C-4A22-EA3D-D1310457989E}"/>
              </a:ext>
            </a:extLst>
          </p:cNvPr>
          <p:cNvSpPr/>
          <p:nvPr/>
        </p:nvSpPr>
        <p:spPr>
          <a:xfrm>
            <a:off x="4806760" y="1975020"/>
            <a:ext cx="1096467" cy="1196975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>
            <a:extLst>
              <a:ext uri="{FF2B5EF4-FFF2-40B4-BE49-F238E27FC236}">
                <a16:creationId xmlns:a16="http://schemas.microsoft.com/office/drawing/2014/main" id="{2336F7B6-3205-155E-0886-656CB64794ED}"/>
              </a:ext>
            </a:extLst>
          </p:cNvPr>
          <p:cNvSpPr/>
          <p:nvPr/>
        </p:nvSpPr>
        <p:spPr>
          <a:xfrm>
            <a:off x="6082362" y="2232897"/>
            <a:ext cx="990560" cy="1057842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>
            <a:extLst>
              <a:ext uri="{FF2B5EF4-FFF2-40B4-BE49-F238E27FC236}">
                <a16:creationId xmlns:a16="http://schemas.microsoft.com/office/drawing/2014/main" id="{8E99E6E9-66F4-2778-620A-D5FDDA243EDB}"/>
              </a:ext>
            </a:extLst>
          </p:cNvPr>
          <p:cNvSpPr/>
          <p:nvPr/>
        </p:nvSpPr>
        <p:spPr>
          <a:xfrm>
            <a:off x="7072922" y="2961641"/>
            <a:ext cx="938238" cy="833664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>
            <a:extLst>
              <a:ext uri="{FF2B5EF4-FFF2-40B4-BE49-F238E27FC236}">
                <a16:creationId xmlns:a16="http://schemas.microsoft.com/office/drawing/2014/main" id="{980F5B7F-0D07-9E65-4472-14E1C64B057D}"/>
              </a:ext>
            </a:extLst>
          </p:cNvPr>
          <p:cNvSpPr/>
          <p:nvPr/>
        </p:nvSpPr>
        <p:spPr>
          <a:xfrm>
            <a:off x="7566661" y="1805220"/>
            <a:ext cx="1775552" cy="1485520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>
            <a:extLst>
              <a:ext uri="{FF2B5EF4-FFF2-40B4-BE49-F238E27FC236}">
                <a16:creationId xmlns:a16="http://schemas.microsoft.com/office/drawing/2014/main" id="{62A4D8CD-F553-99E6-BD47-2CCB46FEE77B}"/>
              </a:ext>
            </a:extLst>
          </p:cNvPr>
          <p:cNvSpPr/>
          <p:nvPr/>
        </p:nvSpPr>
        <p:spPr>
          <a:xfrm>
            <a:off x="3708346" y="3548683"/>
            <a:ext cx="965253" cy="713437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>
            <a:extLst>
              <a:ext uri="{FF2B5EF4-FFF2-40B4-BE49-F238E27FC236}">
                <a16:creationId xmlns:a16="http://schemas.microsoft.com/office/drawing/2014/main" id="{9719C99A-026E-24F1-7593-B37A308925F0}"/>
              </a:ext>
            </a:extLst>
          </p:cNvPr>
          <p:cNvSpPr/>
          <p:nvPr/>
        </p:nvSpPr>
        <p:spPr>
          <a:xfrm>
            <a:off x="7903674" y="4660619"/>
            <a:ext cx="1259185" cy="1295173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>
            <a:extLst>
              <a:ext uri="{FF2B5EF4-FFF2-40B4-BE49-F238E27FC236}">
                <a16:creationId xmlns:a16="http://schemas.microsoft.com/office/drawing/2014/main" id="{568D0EBE-BE41-5862-68DA-5FB4118F6E95}"/>
              </a:ext>
            </a:extLst>
          </p:cNvPr>
          <p:cNvSpPr/>
          <p:nvPr/>
        </p:nvSpPr>
        <p:spPr>
          <a:xfrm>
            <a:off x="4708799" y="4617100"/>
            <a:ext cx="1515217" cy="1584163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>
            <a:extLst>
              <a:ext uri="{FF2B5EF4-FFF2-40B4-BE49-F238E27FC236}">
                <a16:creationId xmlns:a16="http://schemas.microsoft.com/office/drawing/2014/main" id="{06999500-DDEC-70A4-789F-A4A53B132D4F}"/>
              </a:ext>
            </a:extLst>
          </p:cNvPr>
          <p:cNvSpPr/>
          <p:nvPr/>
        </p:nvSpPr>
        <p:spPr>
          <a:xfrm>
            <a:off x="6308726" y="4447160"/>
            <a:ext cx="1390522" cy="1680063"/>
          </a:xfrm>
          <a:prstGeom prst="ellipse">
            <a:avLst/>
          </a:prstGeom>
          <a:noFill/>
          <a:ln w="76200">
            <a:solidFill>
              <a:srgbClr val="FF00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28969B58-D216-6CD9-8FB6-6F8E6C8518BB}"/>
              </a:ext>
            </a:extLst>
          </p:cNvPr>
          <p:cNvSpPr txBox="1"/>
          <p:nvPr/>
        </p:nvSpPr>
        <p:spPr>
          <a:xfrm>
            <a:off x="7903674" y="1376809"/>
            <a:ext cx="2205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firework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DD76F943-5007-A5C4-DEDA-E8DCD271CAA5}"/>
              </a:ext>
            </a:extLst>
          </p:cNvPr>
          <p:cNvSpPr txBox="1"/>
          <p:nvPr/>
        </p:nvSpPr>
        <p:spPr>
          <a:xfrm>
            <a:off x="3560316" y="5617183"/>
            <a:ext cx="2205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chunlian</a:t>
            </a:r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CN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F370F904-837D-39F6-2DC2-1BA451DFD937}"/>
              </a:ext>
            </a:extLst>
          </p:cNvPr>
          <p:cNvSpPr txBox="1"/>
          <p:nvPr/>
        </p:nvSpPr>
        <p:spPr>
          <a:xfrm>
            <a:off x="1869989" y="1701596"/>
            <a:ext cx="22050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firecracker</a:t>
            </a: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1FDBF073-8CA5-A4A1-2D6E-9325F2FDC2D4}"/>
              </a:ext>
            </a:extLst>
          </p:cNvPr>
          <p:cNvSpPr txBox="1"/>
          <p:nvPr/>
        </p:nvSpPr>
        <p:spPr>
          <a:xfrm>
            <a:off x="6161839" y="1724982"/>
            <a:ext cx="140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hongbao</a:t>
            </a:r>
            <a:endParaRPr lang="en-US" altLang="zh-CN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48C3248C-B559-8AC6-3AB9-C1D2FFAE9438}"/>
              </a:ext>
            </a:extLst>
          </p:cNvPr>
          <p:cNvSpPr txBox="1"/>
          <p:nvPr/>
        </p:nvSpPr>
        <p:spPr>
          <a:xfrm>
            <a:off x="4885949" y="1432012"/>
            <a:ext cx="140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candy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E672CD82-A74D-293B-6E77-90BD1DE17848}"/>
              </a:ext>
            </a:extLst>
          </p:cNvPr>
          <p:cNvSpPr txBox="1"/>
          <p:nvPr/>
        </p:nvSpPr>
        <p:spPr>
          <a:xfrm>
            <a:off x="2774960" y="3644374"/>
            <a:ext cx="14048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jiaozi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ED096C43-0D97-CDB5-D8E9-F23C45862636}"/>
              </a:ext>
            </a:extLst>
          </p:cNvPr>
          <p:cNvSpPr txBox="1"/>
          <p:nvPr/>
        </p:nvSpPr>
        <p:spPr>
          <a:xfrm>
            <a:off x="7201413" y="5924525"/>
            <a:ext cx="1810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 </a:t>
            </a: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lantern</a:t>
            </a: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文本框 13">
            <a:extLst>
              <a:ext uri="{FF2B5EF4-FFF2-40B4-BE49-F238E27FC236}">
                <a16:creationId xmlns:a16="http://schemas.microsoft.com/office/drawing/2014/main" id="{2CC5AA23-A016-1AAA-B7C8-1A11359FCE4F}"/>
              </a:ext>
            </a:extLst>
          </p:cNvPr>
          <p:cNvSpPr txBox="1"/>
          <p:nvPr/>
        </p:nvSpPr>
        <p:spPr>
          <a:xfrm>
            <a:off x="9203357" y="4947516"/>
            <a:ext cx="1830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 </a:t>
            </a:r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paper-cut</a:t>
            </a:r>
            <a:endParaRPr lang="en-US" altLang="zh-C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:a16="http://schemas.microsoft.com/office/drawing/2014/main" id="{CABF0E16-F448-35B0-2DDA-84C8796595C6}"/>
              </a:ext>
            </a:extLst>
          </p:cNvPr>
          <p:cNvSpPr txBox="1"/>
          <p:nvPr/>
        </p:nvSpPr>
        <p:spPr>
          <a:xfrm>
            <a:off x="7404359" y="3787319"/>
            <a:ext cx="4993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fu</a:t>
            </a:r>
          </a:p>
        </p:txBody>
      </p:sp>
    </p:spTree>
    <p:extLst>
      <p:ext uri="{BB962C8B-B14F-4D97-AF65-F5344CB8AC3E}">
        <p14:creationId xmlns:p14="http://schemas.microsoft.com/office/powerpoint/2010/main" val="1255536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8" grpId="1"/>
      <p:bldP spid="8" grpId="2"/>
      <p:bldP spid="9" grpId="1"/>
      <p:bldP spid="9" grpId="2"/>
      <p:bldP spid="10" grpId="1"/>
      <p:bldP spid="10" grpId="2"/>
      <p:bldP spid="2" grpId="1"/>
      <p:bldP spid="2" grpId="2"/>
      <p:bldP spid="11" grpId="1"/>
      <p:bldP spid="11" grpId="2"/>
      <p:bldP spid="12" grpId="1"/>
      <p:bldP spid="12" grpId="2"/>
      <p:bldP spid="13" grpId="1"/>
      <p:bldP spid="13" grpId="2"/>
      <p:bldP spid="14" grpId="1"/>
      <p:bldP spid="14" grpId="2"/>
      <p:bldP spid="26" grpId="1"/>
      <p:bldP spid="26" grpId="2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291032" y="2752979"/>
            <a:ext cx="30055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let off firecrackers </a:t>
            </a:r>
            <a:endParaRPr lang="zh-CN" altLang="en-US" sz="2400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441695" y="2796047"/>
            <a:ext cx="2322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watch fireworks </a:t>
            </a:r>
            <a:endParaRPr lang="zh-CN" altLang="en-US" sz="2400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997847" y="2755005"/>
            <a:ext cx="187057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get </a:t>
            </a:r>
            <a:r>
              <a:rPr lang="en-US" altLang="zh-CN" sz="2400" i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hongbao</a:t>
            </a:r>
            <a:endParaRPr lang="en-US" altLang="zh-CN" sz="2400" i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76262" y="4474285"/>
            <a:ext cx="34061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hang red lanterns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2591831" y="4503353"/>
            <a:ext cx="371695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put </a:t>
            </a:r>
            <a:r>
              <a:rPr lang="en-US" altLang="zh-CN" sz="24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chunlian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on the door</a:t>
            </a:r>
          </a:p>
        </p:txBody>
      </p:sp>
      <p:sp>
        <p:nvSpPr>
          <p:cNvPr id="20" name="文本框 19"/>
          <p:cNvSpPr txBox="1"/>
          <p:nvPr/>
        </p:nvSpPr>
        <p:spPr>
          <a:xfrm>
            <a:off x="5610937" y="4582847"/>
            <a:ext cx="26877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put </a:t>
            </a:r>
            <a:r>
              <a:rPr lang="en-US" altLang="zh-CN" sz="2400" i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fu </a:t>
            </a:r>
          </a:p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on the door</a:t>
            </a:r>
          </a:p>
        </p:txBody>
      </p:sp>
      <p:sp>
        <p:nvSpPr>
          <p:cNvPr id="21" name="文本框 20"/>
          <p:cNvSpPr txBox="1"/>
          <p:nvPr/>
        </p:nvSpPr>
        <p:spPr>
          <a:xfrm>
            <a:off x="8124668" y="4411621"/>
            <a:ext cx="341757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put red paper-cuts</a:t>
            </a:r>
            <a:r>
              <a:rPr lang="en-US" altLang="zh-CN" sz="32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on the windows</a:t>
            </a:r>
          </a:p>
        </p:txBody>
      </p:sp>
      <p:sp>
        <p:nvSpPr>
          <p:cNvPr id="34" name="文本框 33">
            <a:extLst>
              <a:ext uri="{FF2B5EF4-FFF2-40B4-BE49-F238E27FC236}">
                <a16:creationId xmlns:a16="http://schemas.microsoft.com/office/drawing/2014/main" id="{DDB697C2-E75B-75AD-FDD0-FFE15F7F4755}"/>
              </a:ext>
            </a:extLst>
          </p:cNvPr>
          <p:cNvSpPr txBox="1"/>
          <p:nvPr/>
        </p:nvSpPr>
        <p:spPr>
          <a:xfrm>
            <a:off x="7780216" y="2766879"/>
            <a:ext cx="40045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400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eat candies and </a:t>
            </a:r>
            <a:r>
              <a:rPr lang="en-US" altLang="zh-CN" sz="2400" i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jiaozi</a:t>
            </a: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1D045F52-4D01-2F14-9F18-E136166921A4}"/>
              </a:ext>
            </a:extLst>
          </p:cNvPr>
          <p:cNvSpPr txBox="1"/>
          <p:nvPr/>
        </p:nvSpPr>
        <p:spPr>
          <a:xfrm>
            <a:off x="2752432" y="5289278"/>
            <a:ext cx="777070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 put red paper-cuts on the windows.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</a:p>
        </p:txBody>
      </p:sp>
      <p:pic>
        <p:nvPicPr>
          <p:cNvPr id="12" name="图片 11">
            <a:extLst>
              <a:ext uri="{FF2B5EF4-FFF2-40B4-BE49-F238E27FC236}">
                <a16:creationId xmlns:a16="http://schemas.microsoft.com/office/drawing/2014/main" id="{6CFE0D55-4578-430C-7F00-BED45682F74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512" r="13386"/>
          <a:stretch>
            <a:fillRect/>
          </a:stretch>
        </p:blipFill>
        <p:spPr>
          <a:xfrm>
            <a:off x="1479193" y="1606457"/>
            <a:ext cx="819576" cy="1161877"/>
          </a:xfrm>
          <a:prstGeom prst="ellipse">
            <a:avLst/>
          </a:prstGeom>
        </p:spPr>
      </p:pic>
      <p:grpSp>
        <p:nvGrpSpPr>
          <p:cNvPr id="39" name="组合 38">
            <a:extLst>
              <a:ext uri="{FF2B5EF4-FFF2-40B4-BE49-F238E27FC236}">
                <a16:creationId xmlns:a16="http://schemas.microsoft.com/office/drawing/2014/main" id="{8E2CB4C4-64B8-8917-44E5-BBCECC515BBE}"/>
              </a:ext>
            </a:extLst>
          </p:cNvPr>
          <p:cNvGrpSpPr/>
          <p:nvPr/>
        </p:nvGrpSpPr>
        <p:grpSpPr>
          <a:xfrm>
            <a:off x="2101447" y="827835"/>
            <a:ext cx="7961830" cy="771701"/>
            <a:chOff x="2101447" y="827835"/>
            <a:chExt cx="7961830" cy="771701"/>
          </a:xfrm>
        </p:grpSpPr>
        <p:sp>
          <p:nvSpPr>
            <p:cNvPr id="40" name="文本框 23">
              <a:extLst>
                <a:ext uri="{FF2B5EF4-FFF2-40B4-BE49-F238E27FC236}">
                  <a16:creationId xmlns:a16="http://schemas.microsoft.com/office/drawing/2014/main" id="{53A3D679-379B-4A63-5D6C-9694CF6BA3E3}"/>
                </a:ext>
              </a:extLst>
            </p:cNvPr>
            <p:cNvSpPr txBox="1"/>
            <p:nvPr/>
          </p:nvSpPr>
          <p:spPr>
            <a:xfrm>
              <a:off x="2101447" y="827835"/>
              <a:ext cx="796183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200" b="1" dirty="0">
                  <a:solidFill>
                    <a:prstClr val="black"/>
                  </a:solidFill>
                  <a:latin typeface="Times New Roman" panose="02020603050405020304" pitchFamily="18" charset="0"/>
                  <a:ea typeface="黑体" panose="02010609060101010101" pitchFamily="49" charset="-122"/>
                  <a:cs typeface="Times New Roman" panose="02020603050405020304" pitchFamily="18" charset="0"/>
                </a:rPr>
                <a:t>Work in pairs. Look and say.</a:t>
              </a:r>
            </a:p>
          </p:txBody>
        </p:sp>
        <p:grpSp>
          <p:nvGrpSpPr>
            <p:cNvPr id="41" name="组合 13">
              <a:extLst>
                <a:ext uri="{FF2B5EF4-FFF2-40B4-BE49-F238E27FC236}">
                  <a16:creationId xmlns:a16="http://schemas.microsoft.com/office/drawing/2014/main" id="{681E5FA2-9B98-F387-D367-BE647DF7414D}"/>
                </a:ext>
              </a:extLst>
            </p:cNvPr>
            <p:cNvGrpSpPr/>
            <p:nvPr/>
          </p:nvGrpSpPr>
          <p:grpSpPr>
            <a:xfrm>
              <a:off x="2933127" y="1129923"/>
              <a:ext cx="445481" cy="469613"/>
              <a:chOff x="2121873" y="1511588"/>
              <a:chExt cx="445481" cy="469613"/>
            </a:xfrm>
          </p:grpSpPr>
          <p:sp>
            <p:nvSpPr>
              <p:cNvPr id="43" name="矩形 15">
                <a:extLst>
                  <a:ext uri="{FF2B5EF4-FFF2-40B4-BE49-F238E27FC236}">
                    <a16:creationId xmlns:a16="http://schemas.microsoft.com/office/drawing/2014/main" id="{A6DB90EA-5380-54AB-7EFF-3CC955CA99AA}"/>
                  </a:ext>
                </a:extLst>
              </p:cNvPr>
              <p:cNvSpPr/>
              <p:nvPr/>
            </p:nvSpPr>
            <p:spPr>
              <a:xfrm>
                <a:off x="2121873" y="1511588"/>
                <a:ext cx="363415" cy="363415"/>
              </a:xfrm>
              <a:prstGeom prst="rect">
                <a:avLst/>
              </a:prstGeom>
              <a:solidFill>
                <a:srgbClr val="014E6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  <p:sp>
            <p:nvSpPr>
              <p:cNvPr id="44" name="矩形 22">
                <a:extLst>
                  <a:ext uri="{FF2B5EF4-FFF2-40B4-BE49-F238E27FC236}">
                    <a16:creationId xmlns:a16="http://schemas.microsoft.com/office/drawing/2014/main" id="{29B973D4-062E-D86D-F636-68073CEE45E4}"/>
                  </a:ext>
                </a:extLst>
              </p:cNvPr>
              <p:cNvSpPr/>
              <p:nvPr/>
            </p:nvSpPr>
            <p:spPr>
              <a:xfrm>
                <a:off x="2321171" y="1735018"/>
                <a:ext cx="246183" cy="246183"/>
              </a:xfrm>
              <a:prstGeom prst="rect">
                <a:avLst/>
              </a:prstGeom>
              <a:solidFill>
                <a:srgbClr val="1784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</a:endParaRPr>
              </a:p>
            </p:txBody>
          </p:sp>
        </p:grpSp>
        <p:cxnSp>
          <p:nvCxnSpPr>
            <p:cNvPr id="42" name="直接连接符 11">
              <a:extLst>
                <a:ext uri="{FF2B5EF4-FFF2-40B4-BE49-F238E27FC236}">
                  <a16:creationId xmlns:a16="http://schemas.microsoft.com/office/drawing/2014/main" id="{447946B6-2861-873E-3771-B71EE04B4E39}"/>
                </a:ext>
              </a:extLst>
            </p:cNvPr>
            <p:cNvCxnSpPr/>
            <p:nvPr/>
          </p:nvCxnSpPr>
          <p:spPr>
            <a:xfrm>
              <a:off x="3391697" y="1414866"/>
              <a:ext cx="5783323" cy="0"/>
            </a:xfrm>
            <a:prstGeom prst="line">
              <a:avLst/>
            </a:prstGeom>
            <a:ln w="12700">
              <a:solidFill>
                <a:srgbClr val="014E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2" name="组合 51">
            <a:extLst>
              <a:ext uri="{FF2B5EF4-FFF2-40B4-BE49-F238E27FC236}">
                <a16:creationId xmlns:a16="http://schemas.microsoft.com/office/drawing/2014/main" id="{A01DACDD-F59A-D678-722C-70135B832A94}"/>
              </a:ext>
            </a:extLst>
          </p:cNvPr>
          <p:cNvGrpSpPr/>
          <p:nvPr/>
        </p:nvGrpSpPr>
        <p:grpSpPr>
          <a:xfrm>
            <a:off x="3860012" y="1626170"/>
            <a:ext cx="1263717" cy="1176906"/>
            <a:chOff x="4826724" y="-601025"/>
            <a:chExt cx="4598483" cy="4282588"/>
          </a:xfrm>
        </p:grpSpPr>
        <p:pic>
          <p:nvPicPr>
            <p:cNvPr id="46" name="图片 45">
              <a:extLst>
                <a:ext uri="{FF2B5EF4-FFF2-40B4-BE49-F238E27FC236}">
                  <a16:creationId xmlns:a16="http://schemas.microsoft.com/office/drawing/2014/main" id="{A6F3341B-DB0D-2613-53A2-6E879EA150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rcRect l="7656" t="2994" r="2807" b="2328"/>
            <a:stretch>
              <a:fillRect/>
            </a:stretch>
          </p:blipFill>
          <p:spPr>
            <a:xfrm>
              <a:off x="4826724" y="-601025"/>
              <a:ext cx="4598483" cy="4282588"/>
            </a:xfrm>
            <a:prstGeom prst="ellipse">
              <a:avLst/>
            </a:prstGeom>
          </p:spPr>
        </p:pic>
        <p:pic>
          <p:nvPicPr>
            <p:cNvPr id="49" name="图片 48">
              <a:extLst>
                <a:ext uri="{FF2B5EF4-FFF2-40B4-BE49-F238E27FC236}">
                  <a16:creationId xmlns:a16="http://schemas.microsoft.com/office/drawing/2014/main" id="{7B809A1D-AB6F-97EA-2D23-7F50F059E7F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71843">
              <a:off x="6860437" y="3428046"/>
              <a:ext cx="904618" cy="234353"/>
            </a:xfrm>
            <a:prstGeom prst="ellipse">
              <a:avLst/>
            </a:prstGeom>
          </p:spPr>
        </p:pic>
        <p:pic>
          <p:nvPicPr>
            <p:cNvPr id="50" name="图片 49">
              <a:extLst>
                <a:ext uri="{FF2B5EF4-FFF2-40B4-BE49-F238E27FC236}">
                  <a16:creationId xmlns:a16="http://schemas.microsoft.com/office/drawing/2014/main" id="{91EA87CC-47AE-A3CA-ECC6-68761C909EB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71843">
              <a:off x="7093778" y="3190717"/>
              <a:ext cx="904618" cy="234353"/>
            </a:xfrm>
            <a:prstGeom prst="ellipse">
              <a:avLst/>
            </a:prstGeom>
          </p:spPr>
        </p:pic>
        <p:pic>
          <p:nvPicPr>
            <p:cNvPr id="51" name="图片 50">
              <a:extLst>
                <a:ext uri="{FF2B5EF4-FFF2-40B4-BE49-F238E27FC236}">
                  <a16:creationId xmlns:a16="http://schemas.microsoft.com/office/drawing/2014/main" id="{D9CB97E6-0825-6712-6635-69DB3CEC239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 rot="20971843">
              <a:off x="7077480" y="3400876"/>
              <a:ext cx="904619" cy="266448"/>
            </a:xfrm>
            <a:prstGeom prst="ellipse">
              <a:avLst/>
            </a:prstGeom>
          </p:spPr>
        </p:pic>
      </p:grpSp>
      <p:pic>
        <p:nvPicPr>
          <p:cNvPr id="54" name="图片 53">
            <a:extLst>
              <a:ext uri="{FF2B5EF4-FFF2-40B4-BE49-F238E27FC236}">
                <a16:creationId xmlns:a16="http://schemas.microsoft.com/office/drawing/2014/main" id="{B65CA989-6D9F-77B8-1AB3-08AF7F92E8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6610" y="1653029"/>
            <a:ext cx="891607" cy="1018979"/>
          </a:xfrm>
          <a:prstGeom prst="ellipse">
            <a:avLst/>
          </a:prstGeom>
        </p:spPr>
      </p:pic>
      <p:grpSp>
        <p:nvGrpSpPr>
          <p:cNvPr id="61" name="组合 60">
            <a:extLst>
              <a:ext uri="{FF2B5EF4-FFF2-40B4-BE49-F238E27FC236}">
                <a16:creationId xmlns:a16="http://schemas.microsoft.com/office/drawing/2014/main" id="{DE766D85-D330-8207-5FB2-22E78C676D25}"/>
              </a:ext>
            </a:extLst>
          </p:cNvPr>
          <p:cNvGrpSpPr/>
          <p:nvPr/>
        </p:nvGrpSpPr>
        <p:grpSpPr>
          <a:xfrm>
            <a:off x="8649936" y="1789138"/>
            <a:ext cx="2406416" cy="908273"/>
            <a:chOff x="8340223" y="1809827"/>
            <a:chExt cx="2406416" cy="908273"/>
          </a:xfrm>
        </p:grpSpPr>
        <p:grpSp>
          <p:nvGrpSpPr>
            <p:cNvPr id="58" name="组合 57">
              <a:extLst>
                <a:ext uri="{FF2B5EF4-FFF2-40B4-BE49-F238E27FC236}">
                  <a16:creationId xmlns:a16="http://schemas.microsoft.com/office/drawing/2014/main" id="{2ED38994-B3EB-AF43-B111-104FBD3E1A93}"/>
                </a:ext>
              </a:extLst>
            </p:cNvPr>
            <p:cNvGrpSpPr/>
            <p:nvPr/>
          </p:nvGrpSpPr>
          <p:grpSpPr>
            <a:xfrm>
              <a:off x="8340223" y="1809827"/>
              <a:ext cx="1132545" cy="908273"/>
              <a:chOff x="7344992" y="2343410"/>
              <a:chExt cx="1671201" cy="1340262"/>
            </a:xfrm>
          </p:grpSpPr>
          <p:pic>
            <p:nvPicPr>
              <p:cNvPr id="56" name="图片 55">
                <a:extLst>
                  <a:ext uri="{FF2B5EF4-FFF2-40B4-BE49-F238E27FC236}">
                    <a16:creationId xmlns:a16="http://schemas.microsoft.com/office/drawing/2014/main" id="{3A6D9A40-4467-368A-A537-7207B4514B6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344992" y="2343410"/>
                <a:ext cx="1030144" cy="934423"/>
              </a:xfrm>
              <a:prstGeom prst="ellipse">
                <a:avLst/>
              </a:prstGeom>
            </p:spPr>
          </p:pic>
          <p:pic>
            <p:nvPicPr>
              <p:cNvPr id="57" name="图片 56">
                <a:extLst>
                  <a:ext uri="{FF2B5EF4-FFF2-40B4-BE49-F238E27FC236}">
                    <a16:creationId xmlns:a16="http://schemas.microsoft.com/office/drawing/2014/main" id="{1C3A136A-47B6-614D-AEDA-2A1336C496C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7986049" y="2749249"/>
                <a:ext cx="1030144" cy="934423"/>
              </a:xfrm>
              <a:prstGeom prst="ellipse">
                <a:avLst/>
              </a:prstGeom>
            </p:spPr>
          </p:pic>
        </p:grpSp>
        <p:pic>
          <p:nvPicPr>
            <p:cNvPr id="60" name="图片 59">
              <a:extLst>
                <a:ext uri="{FF2B5EF4-FFF2-40B4-BE49-F238E27FC236}">
                  <a16:creationId xmlns:a16="http://schemas.microsoft.com/office/drawing/2014/main" id="{7BE49AD3-2617-00A4-F6A1-517AADFA7F7C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9658947" y="1840651"/>
              <a:ext cx="1087692" cy="830997"/>
            </a:xfrm>
            <a:prstGeom prst="ellipse">
              <a:avLst/>
            </a:prstGeom>
          </p:spPr>
        </p:pic>
      </p:grpSp>
      <p:grpSp>
        <p:nvGrpSpPr>
          <p:cNvPr id="65" name="组合 64">
            <a:extLst>
              <a:ext uri="{FF2B5EF4-FFF2-40B4-BE49-F238E27FC236}">
                <a16:creationId xmlns:a16="http://schemas.microsoft.com/office/drawing/2014/main" id="{C528F12A-D120-1C2E-38A8-85375118C270}"/>
              </a:ext>
            </a:extLst>
          </p:cNvPr>
          <p:cNvGrpSpPr/>
          <p:nvPr/>
        </p:nvGrpSpPr>
        <p:grpSpPr>
          <a:xfrm>
            <a:off x="929084" y="3577693"/>
            <a:ext cx="1695115" cy="945041"/>
            <a:chOff x="826582" y="3625187"/>
            <a:chExt cx="1695115" cy="945041"/>
          </a:xfrm>
        </p:grpSpPr>
        <p:pic>
          <p:nvPicPr>
            <p:cNvPr id="63" name="图片 62">
              <a:extLst>
                <a:ext uri="{FF2B5EF4-FFF2-40B4-BE49-F238E27FC236}">
                  <a16:creationId xmlns:a16="http://schemas.microsoft.com/office/drawing/2014/main" id="{8D58B271-2D88-1AFE-2EFD-B7E3C216E2EC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26582" y="3625187"/>
              <a:ext cx="950248" cy="945041"/>
            </a:xfrm>
            <a:prstGeom prst="ellipse">
              <a:avLst/>
            </a:prstGeom>
          </p:spPr>
        </p:pic>
        <p:pic>
          <p:nvPicPr>
            <p:cNvPr id="64" name="图片 63">
              <a:extLst>
                <a:ext uri="{FF2B5EF4-FFF2-40B4-BE49-F238E27FC236}">
                  <a16:creationId xmlns:a16="http://schemas.microsoft.com/office/drawing/2014/main" id="{14243CC3-40BF-8741-CDC2-E278A4092CF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1571449" y="3625187"/>
              <a:ext cx="950248" cy="945041"/>
            </a:xfrm>
            <a:prstGeom prst="ellipse">
              <a:avLst/>
            </a:prstGeom>
          </p:spPr>
        </p:pic>
      </p:grpSp>
      <p:pic>
        <p:nvPicPr>
          <p:cNvPr id="67" name="图片 66">
            <a:extLst>
              <a:ext uri="{FF2B5EF4-FFF2-40B4-BE49-F238E27FC236}">
                <a16:creationId xmlns:a16="http://schemas.microsoft.com/office/drawing/2014/main" id="{E7C998FC-FA3F-EEB7-3C23-AAD3EDB487F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796184" y="3383960"/>
            <a:ext cx="1408380" cy="1245722"/>
          </a:xfrm>
          <a:prstGeom prst="rect">
            <a:avLst/>
          </a:prstGeom>
        </p:spPr>
      </p:pic>
      <p:grpSp>
        <p:nvGrpSpPr>
          <p:cNvPr id="72" name="组合 71">
            <a:extLst>
              <a:ext uri="{FF2B5EF4-FFF2-40B4-BE49-F238E27FC236}">
                <a16:creationId xmlns:a16="http://schemas.microsoft.com/office/drawing/2014/main" id="{5BB6BF0C-A77D-BE0F-6C5C-95BFD6E41D1C}"/>
              </a:ext>
            </a:extLst>
          </p:cNvPr>
          <p:cNvGrpSpPr/>
          <p:nvPr/>
        </p:nvGrpSpPr>
        <p:grpSpPr>
          <a:xfrm>
            <a:off x="6496610" y="3453892"/>
            <a:ext cx="1149253" cy="1087312"/>
            <a:chOff x="5951313" y="-1217003"/>
            <a:chExt cx="6759332" cy="6395025"/>
          </a:xfrm>
        </p:grpSpPr>
        <p:pic>
          <p:nvPicPr>
            <p:cNvPr id="69" name="图片 68">
              <a:extLst>
                <a:ext uri="{FF2B5EF4-FFF2-40B4-BE49-F238E27FC236}">
                  <a16:creationId xmlns:a16="http://schemas.microsoft.com/office/drawing/2014/main" id="{3B36D0C4-87D7-447C-F29F-0DD4110975F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6018177" y="-1217003"/>
              <a:ext cx="6692468" cy="6395025"/>
            </a:xfrm>
            <a:prstGeom prst="rect">
              <a:avLst/>
            </a:prstGeom>
          </p:spPr>
        </p:pic>
        <p:pic>
          <p:nvPicPr>
            <p:cNvPr id="71" name="图片 70">
              <a:extLst>
                <a:ext uri="{FF2B5EF4-FFF2-40B4-BE49-F238E27FC236}">
                  <a16:creationId xmlns:a16="http://schemas.microsoft.com/office/drawing/2014/main" id="{C79AB447-F20D-A9DA-18D6-D6C54349A507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5951313" y="3127932"/>
              <a:ext cx="1660644" cy="2050089"/>
            </a:xfrm>
            <a:prstGeom prst="rect">
              <a:avLst/>
            </a:prstGeom>
          </p:spPr>
        </p:pic>
      </p:grpSp>
      <p:grpSp>
        <p:nvGrpSpPr>
          <p:cNvPr id="76" name="组合 75">
            <a:extLst>
              <a:ext uri="{FF2B5EF4-FFF2-40B4-BE49-F238E27FC236}">
                <a16:creationId xmlns:a16="http://schemas.microsoft.com/office/drawing/2014/main" id="{3B273840-A19B-B4C9-3507-CE66EEB3A522}"/>
              </a:ext>
            </a:extLst>
          </p:cNvPr>
          <p:cNvGrpSpPr/>
          <p:nvPr/>
        </p:nvGrpSpPr>
        <p:grpSpPr>
          <a:xfrm>
            <a:off x="8788672" y="3498234"/>
            <a:ext cx="2094430" cy="953134"/>
            <a:chOff x="9175020" y="3429000"/>
            <a:chExt cx="2453326" cy="1116460"/>
          </a:xfrm>
        </p:grpSpPr>
        <p:pic>
          <p:nvPicPr>
            <p:cNvPr id="74" name="图片 73">
              <a:extLst>
                <a:ext uri="{FF2B5EF4-FFF2-40B4-BE49-F238E27FC236}">
                  <a16:creationId xmlns:a16="http://schemas.microsoft.com/office/drawing/2014/main" id="{612EA334-C0E2-F8C1-BB87-1371B0DC18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9175020" y="3429000"/>
              <a:ext cx="1223812" cy="1116460"/>
            </a:xfrm>
            <a:prstGeom prst="rect">
              <a:avLst/>
            </a:prstGeom>
          </p:spPr>
        </p:pic>
        <p:pic>
          <p:nvPicPr>
            <p:cNvPr id="75" name="图片 74">
              <a:extLst>
                <a:ext uri="{FF2B5EF4-FFF2-40B4-BE49-F238E27FC236}">
                  <a16:creationId xmlns:a16="http://schemas.microsoft.com/office/drawing/2014/main" id="{8990052F-0F0B-EB0A-AE69-00D08C0D5C3A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10404534" y="3429000"/>
              <a:ext cx="1223812" cy="1116460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1"/>
      <p:bldP spid="7" grpId="2"/>
      <p:bldP spid="9" grpId="1"/>
      <p:bldP spid="9" grpId="2"/>
      <p:bldP spid="19" grpId="1"/>
      <p:bldP spid="19" grpId="2"/>
      <p:bldP spid="20" grpId="1"/>
      <p:bldP spid="20" grpId="2"/>
      <p:bldP spid="21" grpId="1"/>
      <p:bldP spid="21" grpId="2"/>
      <p:bldP spid="34" grpId="1"/>
      <p:bldP spid="34" grpId="2"/>
      <p:bldP spid="35" grpId="1"/>
      <p:bldP spid="35" grpId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>
            <a:extLst>
              <a:ext uri="{FF2B5EF4-FFF2-40B4-BE49-F238E27FC236}">
                <a16:creationId xmlns:a16="http://schemas.microsoft.com/office/drawing/2014/main" id="{E31A4C51-2FE7-5518-E397-07C56D6D3DE6}"/>
              </a:ext>
            </a:extLst>
          </p:cNvPr>
          <p:cNvSpPr txBox="1"/>
          <p:nvPr/>
        </p:nvSpPr>
        <p:spPr>
          <a:xfrm>
            <a:off x="2060466" y="866973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Look and say.</a:t>
            </a:r>
          </a:p>
        </p:txBody>
      </p:sp>
      <p:grpSp>
        <p:nvGrpSpPr>
          <p:cNvPr id="5" name="组合 13">
            <a:extLst>
              <a:ext uri="{FF2B5EF4-FFF2-40B4-BE49-F238E27FC236}">
                <a16:creationId xmlns:a16="http://schemas.microsoft.com/office/drawing/2014/main" id="{F350199E-CE1B-6C16-EC18-15164462E57C}"/>
              </a:ext>
            </a:extLst>
          </p:cNvPr>
          <p:cNvGrpSpPr/>
          <p:nvPr/>
        </p:nvGrpSpPr>
        <p:grpSpPr>
          <a:xfrm>
            <a:off x="2933127" y="1107733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96443E21-FC9F-9D54-1BF3-E08E2168D1B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DDD5ABFC-8587-A9DA-C3ED-A144FD030D2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598A5215-F77E-6338-AC11-1C2D510F65BA}"/>
              </a:ext>
            </a:extLst>
          </p:cNvPr>
          <p:cNvCxnSpPr/>
          <p:nvPr/>
        </p:nvCxnSpPr>
        <p:spPr>
          <a:xfrm>
            <a:off x="3399283" y="1443155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>
            <a:extLst>
              <a:ext uri="{FF2B5EF4-FFF2-40B4-BE49-F238E27FC236}">
                <a16:creationId xmlns:a16="http://schemas.microsoft.com/office/drawing/2014/main" id="{655C9CF7-E2BE-3534-8378-68E5CE38F9C3}"/>
              </a:ext>
            </a:extLst>
          </p:cNvPr>
          <p:cNvSpPr txBox="1"/>
          <p:nvPr/>
        </p:nvSpPr>
        <p:spPr>
          <a:xfrm>
            <a:off x="5886100" y="2297316"/>
            <a:ext cx="574917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do they celebrate the Spring Festival? </a:t>
            </a:r>
          </a:p>
          <a:p>
            <a:r>
              <a:rPr lang="en-US" altLang="zh-CN" sz="32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They have a big meal together.</a:t>
            </a:r>
          </a:p>
          <a:p>
            <a:r>
              <a:rPr lang="en-US" altLang="zh-CN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What do they say?</a:t>
            </a:r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id="{CC000D3F-982D-0A09-8776-41B9664701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758" y="1675178"/>
            <a:ext cx="4768152" cy="4544008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id="{14BDF6FF-6961-6C54-CFCE-7EDC71021CC8}"/>
              </a:ext>
            </a:extLst>
          </p:cNvPr>
          <p:cNvGrpSpPr/>
          <p:nvPr/>
        </p:nvGrpSpPr>
        <p:grpSpPr>
          <a:xfrm>
            <a:off x="605337" y="1577346"/>
            <a:ext cx="9029114" cy="4308064"/>
            <a:chOff x="605337" y="1577346"/>
            <a:chExt cx="9029114" cy="4308064"/>
          </a:xfrm>
        </p:grpSpPr>
        <p:sp>
          <p:nvSpPr>
            <p:cNvPr id="3" name="对话气泡: 椭圆形 2">
              <a:extLst>
                <a:ext uri="{FF2B5EF4-FFF2-40B4-BE49-F238E27FC236}">
                  <a16:creationId xmlns:a16="http://schemas.microsoft.com/office/drawing/2014/main" id="{D13F310A-934D-EAF5-61E2-F0A2C6A1A282}"/>
                </a:ext>
              </a:extLst>
            </p:cNvPr>
            <p:cNvSpPr/>
            <p:nvPr/>
          </p:nvSpPr>
          <p:spPr>
            <a:xfrm>
              <a:off x="3474166" y="1577346"/>
              <a:ext cx="5749174" cy="785760"/>
            </a:xfrm>
            <a:prstGeom prst="wedgeEllipseCallout">
              <a:avLst>
                <a:gd name="adj1" fmla="val -38006"/>
                <a:gd name="adj2" fmla="val 87174"/>
              </a:avLst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Joe, come and have some </a:t>
              </a:r>
              <a:r>
                <a:rPr lang="en-US" altLang="zh-CN" sz="24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jiaozi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对话气泡: 椭圆形 7">
              <a:extLst>
                <a:ext uri="{FF2B5EF4-FFF2-40B4-BE49-F238E27FC236}">
                  <a16:creationId xmlns:a16="http://schemas.microsoft.com/office/drawing/2014/main" id="{7594A5A0-EF2B-4C5B-EB19-30E2C59D4E07}"/>
                </a:ext>
              </a:extLst>
            </p:cNvPr>
            <p:cNvSpPr/>
            <p:nvPr/>
          </p:nvSpPr>
          <p:spPr>
            <a:xfrm>
              <a:off x="605337" y="1935338"/>
              <a:ext cx="3200639" cy="785760"/>
            </a:xfrm>
            <a:prstGeom prst="wedgeEllipseCallout">
              <a:avLst>
                <a:gd name="adj1" fmla="val 19326"/>
                <a:gd name="adj2" fmla="val 145300"/>
              </a:avLst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Oh. What is this? A red candy.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对话气泡: 椭圆形 8">
              <a:extLst>
                <a:ext uri="{FF2B5EF4-FFF2-40B4-BE49-F238E27FC236}">
                  <a16:creationId xmlns:a16="http://schemas.microsoft.com/office/drawing/2014/main" id="{89C3070D-4249-77E8-5C43-DE7E1B7EEC5B}"/>
                </a:ext>
              </a:extLst>
            </p:cNvPr>
            <p:cNvSpPr/>
            <p:nvPr/>
          </p:nvSpPr>
          <p:spPr>
            <a:xfrm>
              <a:off x="4690624" y="4789941"/>
              <a:ext cx="4943827" cy="1095469"/>
            </a:xfrm>
            <a:prstGeom prst="wedgeEllipseCallout">
              <a:avLst>
                <a:gd name="adj1" fmla="val -62025"/>
                <a:gd name="adj2" fmla="val -60906"/>
              </a:avLst>
            </a:prstGeom>
            <a:solidFill>
              <a:schemeClr val="bg1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It’s lucky </a:t>
              </a:r>
              <a:r>
                <a:rPr lang="en-US" altLang="zh-CN" sz="2400" i="1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jiaozi</a:t>
              </a:r>
              <a:r>
                <a:rPr lang="en-US" altLang="zh-CN" sz="24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. It means good luck for the new year!</a:t>
              </a:r>
              <a:endPara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23230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>
            <a:extLst>
              <a:ext uri="{FF2B5EF4-FFF2-40B4-BE49-F238E27FC236}">
                <a16:creationId xmlns:a16="http://schemas.microsoft.com/office/drawing/2014/main" id="{E31A4C51-2FE7-5518-E397-07C56D6D3DE6}"/>
              </a:ext>
            </a:extLst>
          </p:cNvPr>
          <p:cNvSpPr txBox="1"/>
          <p:nvPr/>
        </p:nvSpPr>
        <p:spPr>
          <a:xfrm>
            <a:off x="1957827" y="874128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 err="1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Colour</a:t>
            </a:r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the picture.</a:t>
            </a:r>
          </a:p>
        </p:txBody>
      </p:sp>
      <p:grpSp>
        <p:nvGrpSpPr>
          <p:cNvPr id="5" name="组合 13">
            <a:extLst>
              <a:ext uri="{FF2B5EF4-FFF2-40B4-BE49-F238E27FC236}">
                <a16:creationId xmlns:a16="http://schemas.microsoft.com/office/drawing/2014/main" id="{F350199E-CE1B-6C16-EC18-15164462E57C}"/>
              </a:ext>
            </a:extLst>
          </p:cNvPr>
          <p:cNvGrpSpPr/>
          <p:nvPr/>
        </p:nvGrpSpPr>
        <p:grpSpPr>
          <a:xfrm>
            <a:off x="2933127" y="1201043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96443E21-FC9F-9D54-1BF3-E08E2168D1B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DDD5ABFC-8587-A9DA-C3ED-A144FD030D2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598A5215-F77E-6338-AC11-1C2D510F65BA}"/>
              </a:ext>
            </a:extLst>
          </p:cNvPr>
          <p:cNvCxnSpPr/>
          <p:nvPr/>
        </p:nvCxnSpPr>
        <p:spPr>
          <a:xfrm>
            <a:off x="3455266" y="1467326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>
            <a:extLst>
              <a:ext uri="{FF2B5EF4-FFF2-40B4-BE49-F238E27FC236}">
                <a16:creationId xmlns:a16="http://schemas.microsoft.com/office/drawing/2014/main" id="{635014D5-B148-FFB2-B24F-09CFF5E72C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11924" y="1670656"/>
            <a:ext cx="4768152" cy="45440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409606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23">
            <a:extLst>
              <a:ext uri="{FF2B5EF4-FFF2-40B4-BE49-F238E27FC236}">
                <a16:creationId xmlns:a16="http://schemas.microsoft.com/office/drawing/2014/main" id="{E31A4C51-2FE7-5518-E397-07C56D6D3DE6}"/>
              </a:ext>
            </a:extLst>
          </p:cNvPr>
          <p:cNvSpPr txBox="1"/>
          <p:nvPr/>
        </p:nvSpPr>
        <p:spPr>
          <a:xfrm>
            <a:off x="2115085" y="900815"/>
            <a:ext cx="79618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Work in groups. Act it out. </a:t>
            </a:r>
            <a:endParaRPr lang="zh-CN" altLang="zh-CN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grpSp>
        <p:nvGrpSpPr>
          <p:cNvPr id="5" name="组合 13">
            <a:extLst>
              <a:ext uri="{FF2B5EF4-FFF2-40B4-BE49-F238E27FC236}">
                <a16:creationId xmlns:a16="http://schemas.microsoft.com/office/drawing/2014/main" id="{F350199E-CE1B-6C16-EC18-15164462E57C}"/>
              </a:ext>
            </a:extLst>
          </p:cNvPr>
          <p:cNvGrpSpPr/>
          <p:nvPr/>
        </p:nvGrpSpPr>
        <p:grpSpPr>
          <a:xfrm>
            <a:off x="2956928" y="1221212"/>
            <a:ext cx="445481" cy="469613"/>
            <a:chOff x="2121873" y="1511588"/>
            <a:chExt cx="445481" cy="469613"/>
          </a:xfrm>
        </p:grpSpPr>
        <p:sp>
          <p:nvSpPr>
            <p:cNvPr id="6" name="矩形 15">
              <a:extLst>
                <a:ext uri="{FF2B5EF4-FFF2-40B4-BE49-F238E27FC236}">
                  <a16:creationId xmlns:a16="http://schemas.microsoft.com/office/drawing/2014/main" id="{96443E21-FC9F-9D54-1BF3-E08E2168D1BC}"/>
                </a:ext>
              </a:extLst>
            </p:cNvPr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" name="矩形 22">
              <a:extLst>
                <a:ext uri="{FF2B5EF4-FFF2-40B4-BE49-F238E27FC236}">
                  <a16:creationId xmlns:a16="http://schemas.microsoft.com/office/drawing/2014/main" id="{DDD5ABFC-8587-A9DA-C3ED-A144FD030D20}"/>
                </a:ext>
              </a:extLst>
            </p:cNvPr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11" name="直接连接符 11">
            <a:extLst>
              <a:ext uri="{FF2B5EF4-FFF2-40B4-BE49-F238E27FC236}">
                <a16:creationId xmlns:a16="http://schemas.microsoft.com/office/drawing/2014/main" id="{598A5215-F77E-6338-AC11-1C2D510F65BA}"/>
              </a:ext>
            </a:extLst>
          </p:cNvPr>
          <p:cNvCxnSpPr/>
          <p:nvPr/>
        </p:nvCxnSpPr>
        <p:spPr>
          <a:xfrm>
            <a:off x="3451749" y="1485590"/>
            <a:ext cx="5783323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图片 2">
            <a:extLst>
              <a:ext uri="{FF2B5EF4-FFF2-40B4-BE49-F238E27FC236}">
                <a16:creationId xmlns:a16="http://schemas.microsoft.com/office/drawing/2014/main" id="{ECD41695-5BB5-96B3-7C3E-56577C1AFE5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8957" b="7347"/>
          <a:stretch>
            <a:fillRect/>
          </a:stretch>
        </p:blipFill>
        <p:spPr>
          <a:xfrm>
            <a:off x="4644858" y="1690825"/>
            <a:ext cx="3132944" cy="447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16023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0" name="文本框 23"/>
          <p:cNvSpPr txBox="1"/>
          <p:nvPr/>
        </p:nvSpPr>
        <p:spPr>
          <a:xfrm>
            <a:off x="2263944" y="834119"/>
            <a:ext cx="746085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Homework</a:t>
            </a:r>
            <a:endParaRPr lang="zh-CN" altLang="en-US" sz="3200" b="1" dirty="0">
              <a:solidFill>
                <a:prstClr val="black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cxnSp>
        <p:nvCxnSpPr>
          <p:cNvPr id="3145738" name="直接连接符 11"/>
          <p:cNvCxnSpPr>
            <a:cxnSpLocks/>
          </p:cNvCxnSpPr>
          <p:nvPr/>
        </p:nvCxnSpPr>
        <p:spPr>
          <a:xfrm>
            <a:off x="3483852" y="1418894"/>
            <a:ext cx="5474779" cy="0"/>
          </a:xfrm>
          <a:prstGeom prst="line">
            <a:avLst/>
          </a:prstGeom>
          <a:ln w="12700">
            <a:solidFill>
              <a:srgbClr val="014E6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组合 13"/>
          <p:cNvGrpSpPr/>
          <p:nvPr/>
        </p:nvGrpSpPr>
        <p:grpSpPr>
          <a:xfrm>
            <a:off x="2960204" y="1195464"/>
            <a:ext cx="445481" cy="469613"/>
            <a:chOff x="2121873" y="1511588"/>
            <a:chExt cx="445481" cy="469613"/>
          </a:xfrm>
        </p:grpSpPr>
        <p:sp>
          <p:nvSpPr>
            <p:cNvPr id="1048651" name="矩形 15"/>
            <p:cNvSpPr/>
            <p:nvPr/>
          </p:nvSpPr>
          <p:spPr>
            <a:xfrm>
              <a:off x="2121873" y="1511588"/>
              <a:ext cx="363415" cy="363415"/>
            </a:xfrm>
            <a:prstGeom prst="rect">
              <a:avLst/>
            </a:prstGeom>
            <a:solidFill>
              <a:srgbClr val="014E6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8652" name="矩形 22"/>
            <p:cNvSpPr/>
            <p:nvPr/>
          </p:nvSpPr>
          <p:spPr>
            <a:xfrm>
              <a:off x="2321171" y="1735018"/>
              <a:ext cx="246183" cy="246183"/>
            </a:xfrm>
            <a:prstGeom prst="rect">
              <a:avLst/>
            </a:prstGeom>
            <a:solidFill>
              <a:srgbClr val="1784A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952983" y="2445910"/>
            <a:ext cx="8273057" cy="19661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朗读本单元第一课时的韵文和第二课时的课文。</a:t>
            </a:r>
          </a:p>
          <a:p>
            <a:pPr marL="457200" indent="-45720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画出你最喜欢的春节元素或庆祝方式，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并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用</a:t>
            </a:r>
            <a:r>
              <a:rPr lang="zh-CN" altLang="en-US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所学语言</a:t>
            </a:r>
            <a:r>
              <a:rPr lang="zh-CN" altLang="zh-CN" sz="2800" dirty="0">
                <a:latin typeface="华文楷体" panose="02010600040101010101" pitchFamily="2" charset="-122"/>
                <a:ea typeface="华文楷体" panose="02010600040101010101" pitchFamily="2" charset="-122"/>
              </a:rPr>
              <a:t>向同学或者朋友介绍。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7161" name="图片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3079" y="2830103"/>
            <a:ext cx="409575" cy="466725"/>
          </a:xfrm>
          <a:prstGeom prst="rect">
            <a:avLst/>
          </a:prstGeom>
        </p:spPr>
      </p:pic>
      <p:sp>
        <p:nvSpPr>
          <p:cNvPr id="1048588" name="文本2"/>
          <p:cNvSpPr txBox="1"/>
          <p:nvPr/>
        </p:nvSpPr>
        <p:spPr>
          <a:xfrm>
            <a:off x="0" y="1870182"/>
            <a:ext cx="12195810" cy="2470150"/>
          </a:xfrm>
          <a:prstGeom prst="rect">
            <a:avLst/>
          </a:prstGeom>
          <a:noFill/>
        </p:spPr>
        <p:txBody>
          <a:bodyPr anchor="t"/>
          <a:lstStyle/>
          <a:p>
            <a:pPr algn="ctr"/>
            <a:r>
              <a:rPr lang="zh-CN" altLang="en-US" sz="4000" b="1" i="0" dirty="0">
                <a:solidFill>
                  <a:srgbClr val="FFFFFF">
                    <a:alpha val="100000"/>
                  </a:srgbClr>
                </a:solidFill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</a:rPr>
              <a:t>Unit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5</a:t>
            </a:r>
            <a:r>
              <a:rPr lang="zh-CN" altLang="en-US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Festival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</a:endParaRPr>
          </a:p>
          <a:p>
            <a:pPr marL="0" algn="l"/>
            <a:r>
              <a:rPr lang="en-US" altLang="zh-CN" sz="32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            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Period 3 Let’s </a:t>
            </a:r>
            <a:r>
              <a:rPr lang="en-US" altLang="en-GB" sz="2800" b="1" dirty="0" err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practise</a:t>
            </a:r>
            <a:r>
              <a:rPr lang="en-US" altLang="en-GB" sz="28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+mn-ea"/>
              </a:rPr>
              <a:t>. &amp; Let’s explore. &amp; Let’s have fun. </a:t>
            </a:r>
            <a:endParaRPr lang="zh-CN" altLang="en-US" sz="4000" b="1" i="0" dirty="0">
              <a:solidFill>
                <a:srgbClr val="FFFFFF">
                  <a:alpha val="100000"/>
                </a:srgbClr>
              </a:solidFill>
              <a:latin typeface="Times New Roman" panose="02020603050405020304" pitchFamily="18" charset="0"/>
              <a:ea typeface="Arial" panose="020B0604020202020204"/>
              <a:cs typeface="Times New Roman" panose="02020603050405020304" pitchFamily="18" charset="0"/>
            </a:endParaRPr>
          </a:p>
        </p:txBody>
      </p:sp>
      <p:sp>
        <p:nvSpPr>
          <p:cNvPr id="2" name="副标题 2"/>
          <p:cNvSpPr txBox="1"/>
          <p:nvPr/>
        </p:nvSpPr>
        <p:spPr>
          <a:xfrm>
            <a:off x="1347527" y="4364923"/>
            <a:ext cx="9496946" cy="99432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华文楷体" panose="02010600040101010101" pitchFamily="2" charset="-122"/>
                <a:ea typeface="华文楷体" panose="02010600040101010101" pitchFamily="2" charset="-122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zh-CN" altLang="en-US" sz="2800" dirty="0"/>
              <a:t>制作单位：外语教学与研究出版社</a:t>
            </a:r>
            <a:endParaRPr lang="en-US" altLang="zh-CN" sz="2800" dirty="0"/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WUzMzlmMzg1ZGM3MGE3MjUzZTI3MmU2YmYyZDdkMDAifQ==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360</Words>
  <Application>Microsoft Office PowerPoint</Application>
  <PresentationFormat>宽屏</PresentationFormat>
  <Paragraphs>68</Paragraphs>
  <Slides>14</Slides>
  <Notes>11</Notes>
  <HiddenSlides>0</HiddenSlides>
  <MMClips>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Times New Roman</vt:lpstr>
      <vt:lpstr>Calibri</vt:lpstr>
      <vt:lpstr>Arial</vt:lpstr>
      <vt:lpstr>微软雅黑</vt:lpstr>
      <vt:lpstr>华文楷体</vt:lpstr>
      <vt:lpstr>Wingdings</vt:lpstr>
      <vt:lpstr>黑体</vt:lpstr>
      <vt:lpstr>Office 主题</vt:lpstr>
      <vt:lpstr>1_Office 主题</vt:lpstr>
      <vt:lpstr>2_Office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陈伟玲</dc:creator>
  <cp:lastModifiedBy>Administrator</cp:lastModifiedBy>
  <cp:revision>326</cp:revision>
  <dcterms:created xsi:type="dcterms:W3CDTF">2020-02-05T11:17:00Z</dcterms:created>
  <dcterms:modified xsi:type="dcterms:W3CDTF">2026-07-09T08:48:32Z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F67BA711F8B54ED88E6A254163B40917_13</vt:lpwstr>
  </property>
  <property fmtid="{D5CDD505-2E9C-101B-9397-08002B2CF9AE}" pid="3" name="KSOProductBuildVer">
    <vt:lpwstr>2052-12.1.0.21915</vt:lpwstr>
  </property>
</Properties>
</file>