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2"/>
    <p:sldMasterId id="2147483657" r:id="rId3"/>
  </p:sldMasterIdLst>
  <p:notesMasterIdLst>
    <p:notesMasterId r:id="rId22"/>
  </p:notesMasterIdLst>
  <p:handoutMasterIdLst>
    <p:handoutMasterId r:id="rId23"/>
  </p:handoutMasterIdLst>
  <p:sldIdLst>
    <p:sldId id="325" r:id="rId4"/>
    <p:sldId id="555" r:id="rId5"/>
    <p:sldId id="556" r:id="rId6"/>
    <p:sldId id="557" r:id="rId7"/>
    <p:sldId id="558" r:id="rId8"/>
    <p:sldId id="559" r:id="rId9"/>
    <p:sldId id="560" r:id="rId10"/>
    <p:sldId id="561" r:id="rId11"/>
    <p:sldId id="562" r:id="rId12"/>
    <p:sldId id="563" r:id="rId13"/>
    <p:sldId id="564" r:id="rId14"/>
    <p:sldId id="565" r:id="rId15"/>
    <p:sldId id="566" r:id="rId16"/>
    <p:sldId id="567" r:id="rId17"/>
    <p:sldId id="568" r:id="rId18"/>
    <p:sldId id="569" r:id="rId19"/>
    <p:sldId id="570" r:id="rId20"/>
    <p:sldId id="336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91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0975825-8692-A4BC-9483-10A0E2BE777D}" name="fltrp" initials="fltrp" userId="fltrp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21" clrIdx="0"/>
  <p:cmAuthor id="2" name="FLTRP_JCSZ" initials="FLTRP_JCS" lastIdx="10" clrIdx="1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DBEB"/>
    <a:srgbClr val="FF9C00"/>
    <a:srgbClr val="FFFFFF"/>
    <a:srgbClr val="3A5542"/>
    <a:srgbClr val="FFCC00"/>
    <a:srgbClr val="FEFCE7"/>
    <a:srgbClr val="F2F2F2"/>
    <a:srgbClr val="3B5643"/>
    <a:srgbClr val="EAEFF7"/>
    <a:srgbClr val="1784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72" autoAdjust="0"/>
    <p:restoredTop sz="81462" autoAdjust="0"/>
  </p:normalViewPr>
  <p:slideViewPr>
    <p:cSldViewPr snapToGrid="0" showGuides="1">
      <p:cViewPr varScale="1">
        <p:scale>
          <a:sx n="158" d="100"/>
          <a:sy n="158" d="100"/>
        </p:scale>
        <p:origin x="402" y="138"/>
      </p:cViewPr>
      <p:guideLst>
        <p:guide orient="horz" pos="4091"/>
        <p:guide pos="665"/>
        <p:guide pos="7015"/>
        <p:guide orient="horz" pos="53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5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96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7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557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8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9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104869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4869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69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397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296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081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3751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1067D-8EFF-0D2B-F24C-4B3CA5432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7FC2423-EFEE-9197-B7EA-6E7BADB17F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BE64D198-FB17-728C-8728-ECC72C70A2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5A8401F-5C72-E105-D1D0-313958EE36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135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527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80A1A9-EF86-52ED-E49F-394A43C149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17EFC9B-D8E3-F85D-72AF-F7238029C9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D46563AB-FEEC-9F92-744B-4FA68445EE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5219367-14B9-AC2B-C89D-547B110DEB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01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9706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8804A-DAA9-0C96-15A7-3A476944C1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6BB5698-1BBB-865D-EC85-74675B0545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5AFF9EB-4015-61F0-98F6-9C456A302C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84739EA-7D03-319F-02AE-A144B3A36A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7774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B3471-C54B-2693-4C74-831CD781E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58254EA-3B04-C52C-98F2-2A75FF3C34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41B3975-615D-02F9-429E-104702DC2E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04E63FE-7622-D151-F952-3FBF8F8550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0046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4318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90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58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582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52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文本框 6"/>
          <p:cNvSpPr txBox="1"/>
          <p:nvPr userDrawn="1"/>
        </p:nvSpPr>
        <p:spPr>
          <a:xfrm>
            <a:off x="431800" y="365125"/>
            <a:ext cx="213360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591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53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89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组合 4"/>
          <p:cNvGrpSpPr/>
          <p:nvPr userDrawn="1"/>
        </p:nvGrpSpPr>
        <p:grpSpPr>
          <a:xfrm>
            <a:off x="677681" y="680291"/>
            <a:ext cx="477351" cy="423398"/>
            <a:chOff x="687306" y="641790"/>
            <a:chExt cx="493921" cy="438095"/>
          </a:xfrm>
        </p:grpSpPr>
        <p:pic>
          <p:nvPicPr>
            <p:cNvPr id="2097185" name="图形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5400000">
              <a:off x="814174" y="712833"/>
              <a:ext cx="438095" cy="296010"/>
            </a:xfrm>
            <a:prstGeom prst="rect">
              <a:avLst/>
            </a:prstGeom>
          </p:spPr>
        </p:pic>
        <p:pic>
          <p:nvPicPr>
            <p:cNvPr id="2097186" name="图形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18690" y="710409"/>
              <a:ext cx="438092" cy="300859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8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8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48686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2097195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4868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4" name="图片 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7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2097196" name="图片 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33.xml"/><Relationship Id="rId39" Type="http://schemas.openxmlformats.org/officeDocument/2006/relationships/slideLayout" Target="../slideLayouts/slideLayout46.xml"/><Relationship Id="rId21" Type="http://schemas.openxmlformats.org/officeDocument/2006/relationships/slideLayout" Target="../slideLayouts/slideLayout28.xml"/><Relationship Id="rId34" Type="http://schemas.openxmlformats.org/officeDocument/2006/relationships/slideLayout" Target="../slideLayouts/slideLayout41.xml"/><Relationship Id="rId42" Type="http://schemas.openxmlformats.org/officeDocument/2006/relationships/slideLayout" Target="../slideLayouts/slideLayout49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20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36.xml"/><Relationship Id="rId41" Type="http://schemas.openxmlformats.org/officeDocument/2006/relationships/slideLayout" Target="../slideLayouts/slideLayout48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24" Type="http://schemas.openxmlformats.org/officeDocument/2006/relationships/slideLayout" Target="../slideLayouts/slideLayout31.xml"/><Relationship Id="rId32" Type="http://schemas.openxmlformats.org/officeDocument/2006/relationships/slideLayout" Target="../slideLayouts/slideLayout39.xml"/><Relationship Id="rId37" Type="http://schemas.openxmlformats.org/officeDocument/2006/relationships/slideLayout" Target="../slideLayouts/slideLayout44.xml"/><Relationship Id="rId40" Type="http://schemas.openxmlformats.org/officeDocument/2006/relationships/slideLayout" Target="../slideLayouts/slideLayout47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30.xml"/><Relationship Id="rId28" Type="http://schemas.openxmlformats.org/officeDocument/2006/relationships/slideLayout" Target="../slideLayouts/slideLayout35.xml"/><Relationship Id="rId36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26.xml"/><Relationship Id="rId31" Type="http://schemas.openxmlformats.org/officeDocument/2006/relationships/slideLayout" Target="../slideLayouts/slideLayout38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9.xml"/><Relationship Id="rId27" Type="http://schemas.openxmlformats.org/officeDocument/2006/relationships/slideLayout" Target="../slideLayouts/slideLayout34.xml"/><Relationship Id="rId30" Type="http://schemas.openxmlformats.org/officeDocument/2006/relationships/slideLayout" Target="../slideLayouts/slideLayout37.xml"/><Relationship Id="rId35" Type="http://schemas.openxmlformats.org/officeDocument/2006/relationships/slideLayout" Target="../slideLayouts/slideLayout42.xml"/><Relationship Id="rId43" Type="http://schemas.openxmlformats.org/officeDocument/2006/relationships/theme" Target="../theme/theme3.xml"/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32.xml"/><Relationship Id="rId33" Type="http://schemas.openxmlformats.org/officeDocument/2006/relationships/slideLayout" Target="../slideLayouts/slideLayout40.xml"/><Relationship Id="rId38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577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78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10486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6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3676" r:id="rId19"/>
    <p:sldLayoutId id="2147483677" r:id="rId20"/>
    <p:sldLayoutId id="2147483678" r:id="rId21"/>
    <p:sldLayoutId id="2147483679" r:id="rId22"/>
    <p:sldLayoutId id="2147483680" r:id="rId23"/>
    <p:sldLayoutId id="2147483681" r:id="rId24"/>
    <p:sldLayoutId id="2147483682" r:id="rId25"/>
    <p:sldLayoutId id="2147483683" r:id="rId26"/>
    <p:sldLayoutId id="2147483684" r:id="rId27"/>
    <p:sldLayoutId id="2147483685" r:id="rId28"/>
    <p:sldLayoutId id="2147483686" r:id="rId29"/>
    <p:sldLayoutId id="2147483687" r:id="rId30"/>
    <p:sldLayoutId id="2147483688" r:id="rId31"/>
    <p:sldLayoutId id="2147483689" r:id="rId32"/>
    <p:sldLayoutId id="2147483690" r:id="rId33"/>
    <p:sldLayoutId id="2147483691" r:id="rId34"/>
    <p:sldLayoutId id="2147483692" r:id="rId35"/>
    <p:sldLayoutId id="2147483693" r:id="rId36"/>
    <p:sldLayoutId id="2147483694" r:id="rId37"/>
    <p:sldLayoutId id="2147483695" r:id="rId38"/>
    <p:sldLayoutId id="2147483696" r:id="rId39"/>
    <p:sldLayoutId id="2147483697" r:id="rId40"/>
    <p:sldLayoutId id="2147483698" r:id="rId41"/>
    <p:sldLayoutId id="2147483699" r:id="rId4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microsoft.com/office/2007/relationships/hdphoto" Target="../media/hdphoto1.wdp"/><Relationship Id="rId7" Type="http://schemas.openxmlformats.org/officeDocument/2006/relationships/image" Target="../media/image16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2.png"/><Relationship Id="rId7" Type="http://schemas.openxmlformats.org/officeDocument/2006/relationships/image" Target="../media/image1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microsoft.com/office/2007/relationships/hdphoto" Target="../media/hdphoto1.wdp"/><Relationship Id="rId9" Type="http://schemas.openxmlformats.org/officeDocument/2006/relationships/image" Target="../media/image17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2.png"/><Relationship Id="rId7" Type="http://schemas.openxmlformats.org/officeDocument/2006/relationships/image" Target="../media/image1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microsoft.com/office/2007/relationships/hdphoto" Target="../media/hdphoto1.wdp"/><Relationship Id="rId9" Type="http://schemas.openxmlformats.org/officeDocument/2006/relationships/image" Target="../media/image17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-16835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F</a:t>
            </a:r>
            <a:r>
              <a:rPr lang="en-US" altLang="zh-CN" sz="4000" b="1" i="0" dirty="0" err="1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amily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1 Let’s chant! &amp; Let’s explore.</a:t>
            </a:r>
          </a:p>
          <a:p>
            <a:pPr marL="0" algn="l"/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615949" y="841693"/>
            <a:ext cx="9757410" cy="1170305"/>
            <a:chOff x="-853440" y="49530"/>
            <a:chExt cx="9757410" cy="1170305"/>
          </a:xfrm>
        </p:grpSpPr>
        <p:sp>
          <p:nvSpPr>
            <p:cNvPr id="1048590" name="形状1"/>
            <p:cNvSpPr txBox="1"/>
            <p:nvPr/>
          </p:nvSpPr>
          <p:spPr>
            <a:xfrm>
              <a:off x="3810" y="49530"/>
              <a:ext cx="2951016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853440" y="49530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48584" name="副标题 2"/>
          <p:cNvSpPr txBox="1"/>
          <p:nvPr/>
        </p:nvSpPr>
        <p:spPr>
          <a:xfrm>
            <a:off x="1675152" y="3891371"/>
            <a:ext cx="9740650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次：一年级下册               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主讲人：陈玉珍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学    校：成都市泡桐树小学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                                                                   西区分校</a:t>
            </a:r>
          </a:p>
          <a:p>
            <a:pPr>
              <a:lnSpc>
                <a:spcPct val="100000"/>
              </a:lnSpc>
            </a:pPr>
            <a:endParaRPr lang="zh-CN" alt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文本框 35"/>
          <p:cNvSpPr txBox="1"/>
          <p:nvPr>
            <p:custDataLst>
              <p:tags r:id="rId1"/>
            </p:custDataLst>
          </p:nvPr>
        </p:nvSpPr>
        <p:spPr>
          <a:xfrm>
            <a:off x="1515705" y="2077541"/>
            <a:ext cx="926322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理解韵文内容，掌握家庭成员的英文名称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dad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mum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brother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sister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grandpa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grandma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，以及表达对家人的爱的句型“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We love...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朗读韵文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，并与同伴合作表演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通过构建家庭树，梳理家庭成员的关系，加深对核心词汇的理解与应用。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-200982" y="1503501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222048" y="2993843"/>
            <a:ext cx="54768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show to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3">
            <a:extLst>
              <a:ext uri="{FF2B5EF4-FFF2-40B4-BE49-F238E27FC236}">
                <a16:creationId xmlns:a16="http://schemas.microsoft.com/office/drawing/2014/main" id="{5111ACA6-036E-85EB-DFC3-0640E0D9B546}"/>
              </a:ext>
            </a:extLst>
          </p:cNvPr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9659C0B3-689A-CABC-4C74-DD9F06706669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88E5BAA9-0C86-239D-7EB8-E846B893C71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BA88BDBA-76CA-6C5F-666E-466064F96C8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4935F9C9-AFC9-BA18-9134-EE5F03B0A63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743ED14E-A050-DF70-85BE-01B098B7E060}"/>
              </a:ext>
            </a:extLst>
          </p:cNvPr>
          <p:cNvSpPr txBox="1"/>
          <p:nvPr/>
        </p:nvSpPr>
        <p:spPr>
          <a:xfrm>
            <a:off x="970323" y="3340938"/>
            <a:ext cx="1496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Taotao</a:t>
            </a:r>
            <a:endParaRPr lang="zh-CN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B9FD29F5-80B4-6913-1045-06C024FF4F48}"/>
              </a:ext>
            </a:extLst>
          </p:cNvPr>
          <p:cNvGrpSpPr/>
          <p:nvPr/>
        </p:nvGrpSpPr>
        <p:grpSpPr>
          <a:xfrm>
            <a:off x="814888" y="1861094"/>
            <a:ext cx="4654045" cy="4173711"/>
            <a:chOff x="814888" y="1861094"/>
            <a:chExt cx="4654045" cy="4173711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F86407BB-08D1-38D7-5894-8297D97A89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14888" y="1861094"/>
              <a:ext cx="4654045" cy="4173711"/>
            </a:xfrm>
            <a:prstGeom prst="rect">
              <a:avLst/>
            </a:prstGeom>
          </p:spPr>
        </p:pic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4AC43345-4E32-5EF3-4DE7-33E2990323E6}"/>
                </a:ext>
              </a:extLst>
            </p:cNvPr>
            <p:cNvSpPr/>
            <p:nvPr/>
          </p:nvSpPr>
          <p:spPr>
            <a:xfrm>
              <a:off x="814888" y="1861094"/>
              <a:ext cx="3347537" cy="891632"/>
            </a:xfrm>
            <a:prstGeom prst="rect">
              <a:avLst/>
            </a:prstGeom>
            <a:solidFill>
              <a:srgbClr val="9FDBEB"/>
            </a:solidFill>
            <a:ln>
              <a:solidFill>
                <a:srgbClr val="9FDBE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99222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F47E7-F206-D39C-FF2E-B28E73F19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>
            <a:extLst>
              <a:ext uri="{FF2B5EF4-FFF2-40B4-BE49-F238E27FC236}">
                <a16:creationId xmlns:a16="http://schemas.microsoft.com/office/drawing/2014/main" id="{8A4431E3-6A25-4707-7D40-2E1DD8EF8BE8}"/>
              </a:ext>
            </a:extLst>
          </p:cNvPr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037A78A7-81F9-348E-2E14-DE2EFCCE5307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C5DE0B08-96F2-9108-C438-F3727A6D40F4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8D273107-CD37-02C2-08FC-352B80F6692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6ED56CA2-6F51-CF5D-F014-068942105BC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BE3E3FAA-C2F0-EDE7-B9C2-87B1DB1CB1A4}"/>
              </a:ext>
            </a:extLst>
          </p:cNvPr>
          <p:cNvSpPr txBox="1"/>
          <p:nvPr/>
        </p:nvSpPr>
        <p:spPr>
          <a:xfrm>
            <a:off x="6184229" y="2945338"/>
            <a:ext cx="5556738" cy="1307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people are there? 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they?</a:t>
            </a:r>
            <a:endParaRPr lang="zh-CN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404B9441-CAA3-3585-0A1D-CFD141D1E807}"/>
              </a:ext>
            </a:extLst>
          </p:cNvPr>
          <p:cNvGrpSpPr/>
          <p:nvPr/>
        </p:nvGrpSpPr>
        <p:grpSpPr>
          <a:xfrm>
            <a:off x="832479" y="2037626"/>
            <a:ext cx="4654045" cy="4173711"/>
            <a:chOff x="814888" y="1861094"/>
            <a:chExt cx="4654045" cy="4173711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FE600B67-D661-DE9C-7645-00F690036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14888" y="1861094"/>
              <a:ext cx="4654045" cy="4173711"/>
            </a:xfrm>
            <a:prstGeom prst="rect">
              <a:avLst/>
            </a:prstGeom>
          </p:spPr>
        </p:pic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13F1B2FA-D157-47B5-8105-520A2EED0DAD}"/>
                </a:ext>
              </a:extLst>
            </p:cNvPr>
            <p:cNvSpPr/>
            <p:nvPr/>
          </p:nvSpPr>
          <p:spPr>
            <a:xfrm>
              <a:off x="814888" y="1861094"/>
              <a:ext cx="3347537" cy="891632"/>
            </a:xfrm>
            <a:prstGeom prst="rect">
              <a:avLst/>
            </a:prstGeom>
            <a:solidFill>
              <a:srgbClr val="9FDBEB"/>
            </a:solidFill>
            <a:ln>
              <a:solidFill>
                <a:srgbClr val="9FDBE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id="{0E64631F-C708-E002-8C7F-B4FA28FAD882}"/>
              </a:ext>
            </a:extLst>
          </p:cNvPr>
          <p:cNvSpPr/>
          <p:nvPr/>
        </p:nvSpPr>
        <p:spPr>
          <a:xfrm>
            <a:off x="2075940" y="2711464"/>
            <a:ext cx="2590800" cy="197240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964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BB6447-F269-23AD-DD9D-D46B01719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B030F4F4-EBAC-1D1F-F053-6AA4A223D5E7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1037D6A9-598F-4394-1969-D9978F56C2EE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E9802156-9C0E-84C0-2D21-A4A11B2F68B4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F42AB63D-253F-991E-2ACD-C7F805CEC378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339918B7-8469-9695-24A4-8B55302EAD51}"/>
              </a:ext>
            </a:extLst>
          </p:cNvPr>
          <p:cNvSpPr txBox="1"/>
          <p:nvPr/>
        </p:nvSpPr>
        <p:spPr>
          <a:xfrm>
            <a:off x="6172237" y="2337065"/>
            <a:ext cx="4229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people are there? </a:t>
            </a:r>
          </a:p>
        </p:txBody>
      </p:sp>
      <p:sp>
        <p:nvSpPr>
          <p:cNvPr id="1048618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819755B-9CC0-421D-5D58-EA94B47E2F29}"/>
              </a:ext>
            </a:extLst>
          </p:cNvPr>
          <p:cNvSpPr txBox="1"/>
          <p:nvPr/>
        </p:nvSpPr>
        <p:spPr>
          <a:xfrm>
            <a:off x="6208269" y="3973029"/>
            <a:ext cx="55567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Taotao, and Taotao’s dad, mum, brother, sister, grandpa and grandma.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DD4AF526-C36D-31A8-D920-173B010CF48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000" end="130393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08269" y="1724059"/>
            <a:ext cx="487363" cy="487363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BD9D7E89-7B90-EB3B-61B9-268998C0F76F}"/>
              </a:ext>
            </a:extLst>
          </p:cNvPr>
          <p:cNvSpPr txBox="1"/>
          <p:nvPr/>
        </p:nvSpPr>
        <p:spPr>
          <a:xfrm>
            <a:off x="6172237" y="3449809"/>
            <a:ext cx="2181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they?</a:t>
            </a:r>
            <a:endParaRPr lang="zh-CN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3E9828C-EB5C-64BB-99A1-D4D04E023C62}"/>
              </a:ext>
            </a:extLst>
          </p:cNvPr>
          <p:cNvSpPr txBox="1"/>
          <p:nvPr/>
        </p:nvSpPr>
        <p:spPr>
          <a:xfrm>
            <a:off x="6172236" y="2910391"/>
            <a:ext cx="4229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Seven.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9E710F41-4D69-4748-EF3F-E6ABEF2550BB}"/>
              </a:ext>
            </a:extLst>
          </p:cNvPr>
          <p:cNvGrpSpPr/>
          <p:nvPr/>
        </p:nvGrpSpPr>
        <p:grpSpPr>
          <a:xfrm>
            <a:off x="814888" y="1958391"/>
            <a:ext cx="4654045" cy="4173711"/>
            <a:chOff x="814888" y="1861094"/>
            <a:chExt cx="4654045" cy="4173711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14A3AD6F-DA0D-6C2B-D9A4-DD726E00DF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14888" y="1861094"/>
              <a:ext cx="4654045" cy="4173711"/>
            </a:xfrm>
            <a:prstGeom prst="rect">
              <a:avLst/>
            </a:prstGeom>
          </p:spPr>
        </p:pic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C1148488-B012-5C0C-7317-F2A010CD262A}"/>
                </a:ext>
              </a:extLst>
            </p:cNvPr>
            <p:cNvSpPr/>
            <p:nvPr/>
          </p:nvSpPr>
          <p:spPr>
            <a:xfrm>
              <a:off x="814888" y="1861094"/>
              <a:ext cx="3347537" cy="891632"/>
            </a:xfrm>
            <a:prstGeom prst="rect">
              <a:avLst/>
            </a:prstGeom>
            <a:solidFill>
              <a:srgbClr val="9FDBEB"/>
            </a:solidFill>
            <a:ln>
              <a:solidFill>
                <a:srgbClr val="9FDBE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id="{65DF5BE4-341B-D117-8516-A88417B9AB05}"/>
              </a:ext>
            </a:extLst>
          </p:cNvPr>
          <p:cNvSpPr/>
          <p:nvPr/>
        </p:nvSpPr>
        <p:spPr>
          <a:xfrm>
            <a:off x="2000984" y="2683595"/>
            <a:ext cx="2609116" cy="201223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323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0E6A09-556C-C999-CE69-3B211515DA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AEDE96D2-F0D2-615C-2922-4155E4FA9DBC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4D027239-A8E9-9D74-D927-859BA19F3831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ABA1A550-87E7-1140-AE8B-EE0EDDE0D82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6346295F-8769-4F56-834D-EDB67B0C85A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48618" name="文本框 23">
            <a:extLst>
              <a:ext uri="{FF2B5EF4-FFF2-40B4-BE49-F238E27FC236}">
                <a16:creationId xmlns:a16="http://schemas.microsoft.com/office/drawing/2014/main" id="{0A9393F2-E8B4-FF0A-7C76-F1F2DB156844}"/>
              </a:ext>
            </a:extLst>
          </p:cNvPr>
          <p:cNvSpPr txBox="1"/>
          <p:nvPr/>
        </p:nvSpPr>
        <p:spPr>
          <a:xfrm>
            <a:off x="3719759" y="85916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point and say.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00F9E215-5642-A10B-80B7-928BDCE1345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9EDAEA"/>
              </a:clrFrom>
              <a:clrTo>
                <a:srgbClr val="9EDAEA">
                  <a:alpha val="0"/>
                </a:srgbClr>
              </a:clrTo>
            </a:clrChange>
          </a:blip>
          <a:srcRect l="4320" t="6186" r="4445" b="5287"/>
          <a:stretch/>
        </p:blipFill>
        <p:spPr>
          <a:xfrm>
            <a:off x="4096512" y="2210907"/>
            <a:ext cx="4169664" cy="3368742"/>
          </a:xfrm>
          <a:prstGeom prst="rect">
            <a:avLst/>
          </a:prstGeom>
        </p:spPr>
      </p:pic>
      <p:grpSp>
        <p:nvGrpSpPr>
          <p:cNvPr id="29" name="组合 28">
            <a:extLst>
              <a:ext uri="{FF2B5EF4-FFF2-40B4-BE49-F238E27FC236}">
                <a16:creationId xmlns:a16="http://schemas.microsoft.com/office/drawing/2014/main" id="{D9303760-427C-1F13-1957-975B68F1E840}"/>
              </a:ext>
            </a:extLst>
          </p:cNvPr>
          <p:cNvGrpSpPr/>
          <p:nvPr/>
        </p:nvGrpSpPr>
        <p:grpSpPr>
          <a:xfrm>
            <a:off x="7855304" y="4012713"/>
            <a:ext cx="1661743" cy="523220"/>
            <a:chOff x="7855304" y="4012713"/>
            <a:chExt cx="1661743" cy="523220"/>
          </a:xfrm>
        </p:grpSpPr>
        <p:sp>
          <p:nvSpPr>
            <p:cNvPr id="28" name="矩形 27"/>
            <p:cNvSpPr/>
            <p:nvPr/>
          </p:nvSpPr>
          <p:spPr>
            <a:xfrm>
              <a:off x="8692782" y="4012713"/>
              <a:ext cx="82426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dad</a:t>
              </a:r>
            </a:p>
          </p:txBody>
        </p:sp>
        <p:sp>
          <p:nvSpPr>
            <p:cNvPr id="22" name="箭头: 右 21">
              <a:extLst>
                <a:ext uri="{FF2B5EF4-FFF2-40B4-BE49-F238E27FC236}">
                  <a16:creationId xmlns:a16="http://schemas.microsoft.com/office/drawing/2014/main" id="{FD9D6912-4327-A58F-023D-B2FB2A4D7674}"/>
                </a:ext>
              </a:extLst>
            </p:cNvPr>
            <p:cNvSpPr/>
            <p:nvPr/>
          </p:nvSpPr>
          <p:spPr>
            <a:xfrm>
              <a:off x="7855304" y="4257369"/>
              <a:ext cx="793396" cy="155753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8608" name="组合 1048607">
            <a:extLst>
              <a:ext uri="{FF2B5EF4-FFF2-40B4-BE49-F238E27FC236}">
                <a16:creationId xmlns:a16="http://schemas.microsoft.com/office/drawing/2014/main" id="{436707AC-7E1D-E17D-2BD2-30A4DC2192C6}"/>
              </a:ext>
            </a:extLst>
          </p:cNvPr>
          <p:cNvGrpSpPr/>
          <p:nvPr/>
        </p:nvGrpSpPr>
        <p:grpSpPr>
          <a:xfrm>
            <a:off x="2459407" y="3938891"/>
            <a:ext cx="1897386" cy="523220"/>
            <a:chOff x="2459407" y="3938891"/>
            <a:chExt cx="1897386" cy="523220"/>
          </a:xfrm>
        </p:grpSpPr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C595F27E-7BA6-63F3-1ADD-8BA37266F503}"/>
                </a:ext>
              </a:extLst>
            </p:cNvPr>
            <p:cNvSpPr/>
            <p:nvPr/>
          </p:nvSpPr>
          <p:spPr>
            <a:xfrm>
              <a:off x="2459407" y="3938891"/>
              <a:ext cx="1042273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mum</a:t>
              </a:r>
            </a:p>
          </p:txBody>
        </p:sp>
        <p:sp>
          <p:nvSpPr>
            <p:cNvPr id="23" name="箭头: 右 22">
              <a:extLst>
                <a:ext uri="{FF2B5EF4-FFF2-40B4-BE49-F238E27FC236}">
                  <a16:creationId xmlns:a16="http://schemas.microsoft.com/office/drawing/2014/main" id="{963BD7F8-913D-CAEE-18AA-7CD53D69981C}"/>
                </a:ext>
              </a:extLst>
            </p:cNvPr>
            <p:cNvSpPr/>
            <p:nvPr/>
          </p:nvSpPr>
          <p:spPr>
            <a:xfrm rot="10800000">
              <a:off x="3563397" y="4179492"/>
              <a:ext cx="793396" cy="155753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8609" name="组合 1048608">
            <a:extLst>
              <a:ext uri="{FF2B5EF4-FFF2-40B4-BE49-F238E27FC236}">
                <a16:creationId xmlns:a16="http://schemas.microsoft.com/office/drawing/2014/main" id="{CA0FEBA4-71D4-EE90-C84C-38A1BD5FFABF}"/>
              </a:ext>
            </a:extLst>
          </p:cNvPr>
          <p:cNvGrpSpPr/>
          <p:nvPr/>
        </p:nvGrpSpPr>
        <p:grpSpPr>
          <a:xfrm>
            <a:off x="4419427" y="1604363"/>
            <a:ext cx="1702710" cy="1464835"/>
            <a:chOff x="4419427" y="1604363"/>
            <a:chExt cx="1702710" cy="1464835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B33C5AC4-BEFC-FBFF-882B-185CD26C2496}"/>
                </a:ext>
              </a:extLst>
            </p:cNvPr>
            <p:cNvSpPr/>
            <p:nvPr/>
          </p:nvSpPr>
          <p:spPr>
            <a:xfrm>
              <a:off x="4419427" y="1604363"/>
              <a:ext cx="1702710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grandma</a:t>
              </a:r>
            </a:p>
          </p:txBody>
        </p:sp>
        <p:sp>
          <p:nvSpPr>
            <p:cNvPr id="24" name="箭头: 右 23">
              <a:extLst>
                <a:ext uri="{FF2B5EF4-FFF2-40B4-BE49-F238E27FC236}">
                  <a16:creationId xmlns:a16="http://schemas.microsoft.com/office/drawing/2014/main" id="{6F3790BB-F306-3BC1-14F1-C6AA51492387}"/>
                </a:ext>
              </a:extLst>
            </p:cNvPr>
            <p:cNvSpPr/>
            <p:nvPr/>
          </p:nvSpPr>
          <p:spPr>
            <a:xfrm rot="16200000">
              <a:off x="5059302" y="2541611"/>
              <a:ext cx="901828" cy="153345"/>
            </a:xfrm>
            <a:prstGeom prst="rightArrow">
              <a:avLst/>
            </a:prstGeom>
            <a:solidFill>
              <a:schemeClr val="tx1"/>
            </a:solidFill>
            <a:ln w="6350">
              <a:solidFill>
                <a:schemeClr val="accent1">
                  <a:shade val="15000"/>
                </a:schemeClr>
              </a:solidFill>
              <a:prstDash val="sys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048610" name="组合 1048609">
            <a:extLst>
              <a:ext uri="{FF2B5EF4-FFF2-40B4-BE49-F238E27FC236}">
                <a16:creationId xmlns:a16="http://schemas.microsoft.com/office/drawing/2014/main" id="{9A9F764B-0B4D-10DF-6218-DDB580C5EFAB}"/>
              </a:ext>
            </a:extLst>
          </p:cNvPr>
          <p:cNvGrpSpPr/>
          <p:nvPr/>
        </p:nvGrpSpPr>
        <p:grpSpPr>
          <a:xfrm>
            <a:off x="6327321" y="1560263"/>
            <a:ext cx="1603324" cy="1292930"/>
            <a:chOff x="6327321" y="1560263"/>
            <a:chExt cx="1603324" cy="1292930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6538EC35-C105-D440-3FDE-2164FFBAE986}"/>
                </a:ext>
              </a:extLst>
            </p:cNvPr>
            <p:cNvSpPr/>
            <p:nvPr/>
          </p:nvSpPr>
          <p:spPr>
            <a:xfrm>
              <a:off x="6327321" y="1560263"/>
              <a:ext cx="160332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grandpa</a:t>
              </a:r>
            </a:p>
          </p:txBody>
        </p:sp>
        <p:sp>
          <p:nvSpPr>
            <p:cNvPr id="25" name="箭头: 右 24">
              <a:extLst>
                <a:ext uri="{FF2B5EF4-FFF2-40B4-BE49-F238E27FC236}">
                  <a16:creationId xmlns:a16="http://schemas.microsoft.com/office/drawing/2014/main" id="{0D277FCC-3FA7-1453-CF16-C7D912A8BF4B}"/>
                </a:ext>
              </a:extLst>
            </p:cNvPr>
            <p:cNvSpPr/>
            <p:nvPr/>
          </p:nvSpPr>
          <p:spPr>
            <a:xfrm rot="16200000">
              <a:off x="6292413" y="2463819"/>
              <a:ext cx="625400" cy="153348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3581BAC2-5107-013A-B523-081831691479}"/>
              </a:ext>
            </a:extLst>
          </p:cNvPr>
          <p:cNvGrpSpPr/>
          <p:nvPr/>
        </p:nvGrpSpPr>
        <p:grpSpPr>
          <a:xfrm>
            <a:off x="4829548" y="5460896"/>
            <a:ext cx="1144864" cy="860933"/>
            <a:chOff x="4829548" y="5460896"/>
            <a:chExt cx="1144864" cy="860933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ABFB87C7-C628-75B1-8C7E-2B350B45C8C2}"/>
                </a:ext>
              </a:extLst>
            </p:cNvPr>
            <p:cNvSpPr/>
            <p:nvPr/>
          </p:nvSpPr>
          <p:spPr>
            <a:xfrm>
              <a:off x="4829548" y="5798609"/>
              <a:ext cx="114486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sister</a:t>
              </a:r>
            </a:p>
          </p:txBody>
        </p:sp>
        <p:sp>
          <p:nvSpPr>
            <p:cNvPr id="26" name="箭头: 右 25">
              <a:extLst>
                <a:ext uri="{FF2B5EF4-FFF2-40B4-BE49-F238E27FC236}">
                  <a16:creationId xmlns:a16="http://schemas.microsoft.com/office/drawing/2014/main" id="{BF7F0FE9-FDF1-FCC9-8FD3-530ECEE44D78}"/>
                </a:ext>
              </a:extLst>
            </p:cNvPr>
            <p:cNvSpPr/>
            <p:nvPr/>
          </p:nvSpPr>
          <p:spPr>
            <a:xfrm rot="5400000">
              <a:off x="5166156" y="5565523"/>
              <a:ext cx="372014" cy="162759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08FEA5B2-F87B-8B5A-D556-6C1DCB2CD650}"/>
              </a:ext>
            </a:extLst>
          </p:cNvPr>
          <p:cNvGrpSpPr/>
          <p:nvPr/>
        </p:nvGrpSpPr>
        <p:grpSpPr>
          <a:xfrm>
            <a:off x="6239365" y="5441510"/>
            <a:ext cx="1443023" cy="885310"/>
            <a:chOff x="6239365" y="5441510"/>
            <a:chExt cx="1443023" cy="885310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5060CC7B-3E04-18CC-2F56-3F24C79CCDBA}"/>
                </a:ext>
              </a:extLst>
            </p:cNvPr>
            <p:cNvSpPr/>
            <p:nvPr/>
          </p:nvSpPr>
          <p:spPr>
            <a:xfrm>
              <a:off x="6239365" y="5803600"/>
              <a:ext cx="1443023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</a:bodyPr>
            <a:lstStyle/>
            <a:p>
              <a:pPr algn="ctr"/>
              <a:r>
                <a:rPr lang="en-US" altLang="zh-CN" sz="2800" b="1" dirty="0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brother</a:t>
              </a:r>
            </a:p>
          </p:txBody>
        </p:sp>
        <p:sp>
          <p:nvSpPr>
            <p:cNvPr id="27" name="箭头: 右 26">
              <a:extLst>
                <a:ext uri="{FF2B5EF4-FFF2-40B4-BE49-F238E27FC236}">
                  <a16:creationId xmlns:a16="http://schemas.microsoft.com/office/drawing/2014/main" id="{649A4D5E-0B77-402D-4105-A39D373D9448}"/>
                </a:ext>
              </a:extLst>
            </p:cNvPr>
            <p:cNvSpPr/>
            <p:nvPr/>
          </p:nvSpPr>
          <p:spPr>
            <a:xfrm rot="5400000">
              <a:off x="6653831" y="5546137"/>
              <a:ext cx="372014" cy="162759"/>
            </a:xfrm>
            <a:prstGeom prst="right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9473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2BB96-0516-2350-0F3A-44AD98F17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7C6DB4B9-502F-A774-0AD7-D81D12DE504B}"/>
              </a:ext>
            </a:extLst>
          </p:cNvPr>
          <p:cNvGrpSpPr/>
          <p:nvPr/>
        </p:nvGrpSpPr>
        <p:grpSpPr>
          <a:xfrm>
            <a:off x="814888" y="1958391"/>
            <a:ext cx="4654045" cy="4173711"/>
            <a:chOff x="814888" y="1861094"/>
            <a:chExt cx="4654045" cy="4173711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13225DA6-815B-A1D1-D6D2-010E8345A1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14888" y="1861094"/>
              <a:ext cx="4654045" cy="4173711"/>
            </a:xfrm>
            <a:prstGeom prst="rect">
              <a:avLst/>
            </a:prstGeom>
          </p:spPr>
        </p:pic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CA6D05A3-CFFC-374C-D865-373F626167D0}"/>
                </a:ext>
              </a:extLst>
            </p:cNvPr>
            <p:cNvSpPr/>
            <p:nvPr/>
          </p:nvSpPr>
          <p:spPr>
            <a:xfrm>
              <a:off x="814888" y="1861094"/>
              <a:ext cx="3347537" cy="891632"/>
            </a:xfrm>
            <a:prstGeom prst="rect">
              <a:avLst/>
            </a:prstGeom>
            <a:solidFill>
              <a:srgbClr val="9FDBEB"/>
            </a:solidFill>
            <a:ln>
              <a:solidFill>
                <a:srgbClr val="9FDBE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文本框 23">
            <a:extLst>
              <a:ext uri="{FF2B5EF4-FFF2-40B4-BE49-F238E27FC236}">
                <a16:creationId xmlns:a16="http://schemas.microsoft.com/office/drawing/2014/main" id="{A2F37DF0-2C3D-06EF-9104-3AF1E482497D}"/>
              </a:ext>
            </a:extLst>
          </p:cNvPr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F1A445A9-8251-6B9B-A5CD-A9E080CB5334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127BD987-AC03-D20F-D8ED-C7CAE07779EE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349BE8B3-6FC9-C663-5DD5-B48ACCF9006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D2339B32-F1AA-67D7-806C-1E96152A5F73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10839EF2-8C04-3CC6-F80D-D023710D048D}"/>
              </a:ext>
            </a:extLst>
          </p:cNvPr>
          <p:cNvSpPr txBox="1"/>
          <p:nvPr/>
        </p:nvSpPr>
        <p:spPr>
          <a:xfrm>
            <a:off x="6184229" y="2945338"/>
            <a:ext cx="5556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say?</a:t>
            </a: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F760B68-019A-2778-4552-F52E65D07CC1}"/>
              </a:ext>
            </a:extLst>
          </p:cNvPr>
          <p:cNvSpPr/>
          <p:nvPr/>
        </p:nvSpPr>
        <p:spPr>
          <a:xfrm>
            <a:off x="783771" y="3610999"/>
            <a:ext cx="1708220" cy="25608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52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D5DE7-4AC5-0F96-FDDF-1E73833771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>
            <a:extLst>
              <a:ext uri="{FF2B5EF4-FFF2-40B4-BE49-F238E27FC236}">
                <a16:creationId xmlns:a16="http://schemas.microsoft.com/office/drawing/2014/main" id="{6139DF76-8249-E7BF-7EAE-E78E31330AB3}"/>
              </a:ext>
            </a:extLst>
          </p:cNvPr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EC130A27-8F1D-40BE-2425-06D38B8800C2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68AEEB00-AD1B-2012-4699-818B5BA1D3C6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C4A82FA0-7218-DAA5-BFEE-211C98A25934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74D4D9B7-AA11-4BF9-5837-A0939C0B2E8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1903C341-79E4-BA2D-7E9A-B3316DF2B5DC}"/>
              </a:ext>
            </a:extLst>
          </p:cNvPr>
          <p:cNvSpPr txBox="1"/>
          <p:nvPr/>
        </p:nvSpPr>
        <p:spPr>
          <a:xfrm>
            <a:off x="6096000" y="2905780"/>
            <a:ext cx="4657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say?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FE1D551-1692-41E5-61D8-7DDFB4BC36EB}"/>
              </a:ext>
            </a:extLst>
          </p:cNvPr>
          <p:cNvSpPr txBox="1"/>
          <p:nvPr/>
        </p:nvSpPr>
        <p:spPr>
          <a:xfrm>
            <a:off x="6096000" y="3486602"/>
            <a:ext cx="4657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Love, love, we love each other!</a:t>
            </a:r>
          </a:p>
        </p:txBody>
      </p:sp>
      <p:pic>
        <p:nvPicPr>
          <p:cNvPr id="12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391D9DAF-E9BA-2CF7-B9C4-6B399E2F360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000" end="126793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04394" y="1756660"/>
            <a:ext cx="487363" cy="487363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4BB5EA11-18A2-C282-8685-6A952EDA42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9859" y="1888507"/>
            <a:ext cx="4657748" cy="4182218"/>
          </a:xfrm>
          <a:prstGeom prst="rect">
            <a:avLst/>
          </a:prstGeom>
        </p:spPr>
      </p:pic>
      <p:sp>
        <p:nvSpPr>
          <p:cNvPr id="8" name="椭圆 7">
            <a:extLst>
              <a:ext uri="{FF2B5EF4-FFF2-40B4-BE49-F238E27FC236}">
                <a16:creationId xmlns:a16="http://schemas.microsoft.com/office/drawing/2014/main" id="{59DC6BF3-D821-D562-FE8C-AB80A262315C}"/>
              </a:ext>
            </a:extLst>
          </p:cNvPr>
          <p:cNvSpPr/>
          <p:nvPr/>
        </p:nvSpPr>
        <p:spPr>
          <a:xfrm>
            <a:off x="1251984" y="3509842"/>
            <a:ext cx="1708220" cy="25608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05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0DF442-281E-9F9E-7466-BD45C07931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>
            <a:extLst>
              <a:ext uri="{FF2B5EF4-FFF2-40B4-BE49-F238E27FC236}">
                <a16:creationId xmlns:a16="http://schemas.microsoft.com/office/drawing/2014/main" id="{A89EEF27-8FDD-C797-DAA8-A4A4E9854226}"/>
              </a:ext>
            </a:extLst>
          </p:cNvPr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CD3BAAB7-4A66-AAB2-7962-30F5D90B9080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CDC9FBD9-F5DB-591C-617C-7332239650A8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3A080370-E7A5-147A-8B65-01CF1165679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7DAA972C-D738-A624-3E60-5C908353AAC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0E966BCF-87DE-903C-C0B5-158A6133F4B2}"/>
              </a:ext>
            </a:extLst>
          </p:cNvPr>
          <p:cNvSpPr txBox="1"/>
          <p:nvPr/>
        </p:nvSpPr>
        <p:spPr>
          <a:xfrm>
            <a:off x="6212222" y="3486602"/>
            <a:ext cx="5556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Love, love, we love each other!</a:t>
            </a:r>
          </a:p>
        </p:txBody>
      </p:sp>
      <p:pic>
        <p:nvPicPr>
          <p:cNvPr id="12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2AD67BF7-6B1A-235D-3F4A-A916D62F1A3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000" end="126793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04394" y="1756660"/>
            <a:ext cx="487363" cy="487363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348B3EC8-AB14-EC46-C500-42F9B3B45C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9859" y="1805738"/>
            <a:ext cx="4657748" cy="4182218"/>
          </a:xfrm>
          <a:prstGeom prst="rect">
            <a:avLst/>
          </a:prstGeom>
        </p:spPr>
      </p:pic>
      <p:sp>
        <p:nvSpPr>
          <p:cNvPr id="8" name="椭圆 7">
            <a:extLst>
              <a:ext uri="{FF2B5EF4-FFF2-40B4-BE49-F238E27FC236}">
                <a16:creationId xmlns:a16="http://schemas.microsoft.com/office/drawing/2014/main" id="{6383B228-5F41-BD3E-4C20-4B63105728C8}"/>
              </a:ext>
            </a:extLst>
          </p:cNvPr>
          <p:cNvSpPr/>
          <p:nvPr/>
        </p:nvSpPr>
        <p:spPr>
          <a:xfrm>
            <a:off x="1251984" y="3462914"/>
            <a:ext cx="1708220" cy="25608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35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3719759" y="87684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B39E6467-F966-880D-E269-07C187A16A01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3919A39E-565A-C07D-737C-AD5AF1D436E7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15">
              <a:extLst>
                <a:ext uri="{FF2B5EF4-FFF2-40B4-BE49-F238E27FC236}">
                  <a16:creationId xmlns:a16="http://schemas.microsoft.com/office/drawing/2014/main" id="{245B014B-4F4D-AEFC-D2D3-BA231F196F6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22">
              <a:extLst>
                <a:ext uri="{FF2B5EF4-FFF2-40B4-BE49-F238E27FC236}">
                  <a16:creationId xmlns:a16="http://schemas.microsoft.com/office/drawing/2014/main" id="{27615021-8D4D-7A8F-87E8-E90455159C5B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5C993D86-7841-1AC1-05CA-CB4AE1BD47CA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8BE1CEC-1120-5942-D0AD-7422E8B60AD3}"/>
              </a:ext>
            </a:extLst>
          </p:cNvPr>
          <p:cNvSpPr txBox="1"/>
          <p:nvPr/>
        </p:nvSpPr>
        <p:spPr>
          <a:xfrm>
            <a:off x="3907676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12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04A9A5-8283-855C-B7BD-11F0B3F578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>
            <a:extLst>
              <a:ext uri="{FF2B5EF4-FFF2-40B4-BE49-F238E27FC236}">
                <a16:creationId xmlns:a16="http://schemas.microsoft.com/office/drawing/2014/main" id="{A4B2DE38-9FB7-79DC-9582-1DFB4D298DE3}"/>
              </a:ext>
            </a:extLst>
          </p:cNvPr>
          <p:cNvSpPr txBox="1"/>
          <p:nvPr/>
        </p:nvSpPr>
        <p:spPr>
          <a:xfrm>
            <a:off x="3719759" y="89999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chant.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450B61FB-5F56-64A1-9E1C-5ABFD1B0CFC9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FA7D62CC-C6FB-E71E-C2B0-13E89930DE59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15">
              <a:extLst>
                <a:ext uri="{FF2B5EF4-FFF2-40B4-BE49-F238E27FC236}">
                  <a16:creationId xmlns:a16="http://schemas.microsoft.com/office/drawing/2014/main" id="{A7E141C7-FD53-3A76-3A78-AAC0020AA249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22">
              <a:extLst>
                <a:ext uri="{FF2B5EF4-FFF2-40B4-BE49-F238E27FC236}">
                  <a16:creationId xmlns:a16="http://schemas.microsoft.com/office/drawing/2014/main" id="{02ED1C96-4745-F642-5732-F082CD6BB338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6" name="一年级下册音频-Unit2">
            <a:hlinkClick r:id="" action="ppaction://media"/>
            <a:extLst>
              <a:ext uri="{FF2B5EF4-FFF2-40B4-BE49-F238E27FC236}">
                <a16:creationId xmlns:a16="http://schemas.microsoft.com/office/drawing/2014/main" id="{84943423-994A-53FD-C447-A0F2A385560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000" end="113393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86517" y="1558879"/>
            <a:ext cx="487363" cy="487363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5EF31E45-9CD8-A304-911E-36C2E7A184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72230" y="1665076"/>
            <a:ext cx="4224003" cy="451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46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0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5DA98-2702-EFD5-6AEC-4978AD4D2B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>
            <a:extLst>
              <a:ext uri="{FF2B5EF4-FFF2-40B4-BE49-F238E27FC236}">
                <a16:creationId xmlns:a16="http://schemas.microsoft.com/office/drawing/2014/main" id="{A4CA22F0-9E07-8ED5-FBAD-C0491D7C1AF8}"/>
              </a:ext>
            </a:extLst>
          </p:cNvPr>
          <p:cNvSpPr txBox="1"/>
          <p:nvPr/>
        </p:nvSpPr>
        <p:spPr>
          <a:xfrm>
            <a:off x="3719759" y="89999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Chant together.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72341FCC-0804-715F-AF7C-69911780F720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E9C1C382-C13D-E69F-942B-069F1C61F6F0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15">
              <a:extLst>
                <a:ext uri="{FF2B5EF4-FFF2-40B4-BE49-F238E27FC236}">
                  <a16:creationId xmlns:a16="http://schemas.microsoft.com/office/drawing/2014/main" id="{AC272E63-C94B-F3F7-6845-463B120826D0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22">
              <a:extLst>
                <a:ext uri="{FF2B5EF4-FFF2-40B4-BE49-F238E27FC236}">
                  <a16:creationId xmlns:a16="http://schemas.microsoft.com/office/drawing/2014/main" id="{06459B9D-8DA9-C873-9216-D7D9273A2FF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4" name="图片 13">
            <a:extLst>
              <a:ext uri="{FF2B5EF4-FFF2-40B4-BE49-F238E27FC236}">
                <a16:creationId xmlns:a16="http://schemas.microsoft.com/office/drawing/2014/main" id="{DDDAA78F-2745-E7C5-07D1-09840A2916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72230" y="1665076"/>
            <a:ext cx="4224003" cy="451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048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38B35-4B3C-63EC-F770-CAA2023F5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>
            <a:extLst>
              <a:ext uri="{FF2B5EF4-FFF2-40B4-BE49-F238E27FC236}">
                <a16:creationId xmlns:a16="http://schemas.microsoft.com/office/drawing/2014/main" id="{A66860D8-AF0A-8FD5-1681-1E83AC6AB225}"/>
              </a:ext>
            </a:extLst>
          </p:cNvPr>
          <p:cNvSpPr txBox="1"/>
          <p:nvPr/>
        </p:nvSpPr>
        <p:spPr>
          <a:xfrm>
            <a:off x="3440849" y="892733"/>
            <a:ext cx="66627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 out.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F2602B0D-C184-801F-0F96-C193464E6C51}"/>
              </a:ext>
            </a:extLst>
          </p:cNvPr>
          <p:cNvCxnSpPr/>
          <p:nvPr/>
        </p:nvCxnSpPr>
        <p:spPr>
          <a:xfrm flipV="1">
            <a:off x="3522915" y="1454061"/>
            <a:ext cx="6638400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FC8C11B7-3820-2A85-9F2A-3168D71A5150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15">
              <a:extLst>
                <a:ext uri="{FF2B5EF4-FFF2-40B4-BE49-F238E27FC236}">
                  <a16:creationId xmlns:a16="http://schemas.microsoft.com/office/drawing/2014/main" id="{B219658E-7EAD-3538-F3D9-38DDABFD145F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矩形 22">
              <a:extLst>
                <a:ext uri="{FF2B5EF4-FFF2-40B4-BE49-F238E27FC236}">
                  <a16:creationId xmlns:a16="http://schemas.microsoft.com/office/drawing/2014/main" id="{6A35A365-C320-5A1C-F773-ED23A499BD7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7" name="图片 6">
            <a:extLst>
              <a:ext uri="{FF2B5EF4-FFF2-40B4-BE49-F238E27FC236}">
                <a16:creationId xmlns:a16="http://schemas.microsoft.com/office/drawing/2014/main" id="{450B79B1-1570-2DCC-CC58-485BC99DF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72230" y="1665076"/>
            <a:ext cx="4224003" cy="451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278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727C34-C543-1271-6D38-813419D8C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>
            <a:extLst>
              <a:ext uri="{FF2B5EF4-FFF2-40B4-BE49-F238E27FC236}">
                <a16:creationId xmlns:a16="http://schemas.microsoft.com/office/drawing/2014/main" id="{19BAEF0A-0009-09CB-4275-712FBF0ADE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426" b="99667" l="5922" r="94365">
                        <a14:foregroundMark x1="9838" y1="46341" x2="5540" y2="55100"/>
                        <a14:foregroundMark x1="5540" y1="55100" x2="5922" y2="65078"/>
                        <a14:foregroundMark x1="5922" y1="65078" x2="10220" y2="74058"/>
                        <a14:foregroundMark x1="10220" y1="74058" x2="10888" y2="74169"/>
                        <a14:foregroundMark x1="31328" y1="10310" x2="40879" y2="8426"/>
                        <a14:foregroundMark x1="40879" y1="8426" x2="50525" y2="10200"/>
                        <a14:foregroundMark x1="89685" y1="34479" x2="89398" y2="42461"/>
                        <a14:foregroundMark x1="92932" y1="46009" x2="96180" y2="55543"/>
                        <a14:foregroundMark x1="96180" y1="55543" x2="94365" y2="66519"/>
                        <a14:foregroundMark x1="94365" y1="66519" x2="92073" y2="70177"/>
                        <a14:foregroundMark x1="73066" y1="22284" x2="73066" y2="22284"/>
                        <a14:foregroundMark x1="73352" y1="18958" x2="71920" y2="28714"/>
                        <a14:foregroundMark x1="71920" y1="28714" x2="77555" y2="24834"/>
                        <a14:foregroundMark x1="46514" y1="65743" x2="51098" y2="74501"/>
                        <a14:foregroundMark x1="51098" y1="74501" x2="50716" y2="75499"/>
                        <a14:foregroundMark x1="45272" y1="73725" x2="48042" y2="74390"/>
                        <a14:foregroundMark x1="43649" y1="89246" x2="42598" y2="99557"/>
                        <a14:foregroundMark x1="42598" y1="99557" x2="42502" y2="99667"/>
                        <a14:foregroundMark x1="35817" y1="51109" x2="36294" y2="50333"/>
                        <a14:foregroundMark x1="36008" y1="50887" x2="39351" y2="51774"/>
                        <a14:backgroundMark x1="53773" y1="89468" x2="54632" y2="89690"/>
                        <a14:backgroundMark x1="57880" y1="88470" x2="58644" y2="8802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61522" y="1596870"/>
            <a:ext cx="5434037" cy="4681472"/>
          </a:xfrm>
          <a:prstGeom prst="rect">
            <a:avLst/>
          </a:prstGeom>
        </p:spPr>
      </p:pic>
      <p:sp>
        <p:nvSpPr>
          <p:cNvPr id="3" name="文本框 23">
            <a:extLst>
              <a:ext uri="{FF2B5EF4-FFF2-40B4-BE49-F238E27FC236}">
                <a16:creationId xmlns:a16="http://schemas.microsoft.com/office/drawing/2014/main" id="{B24B7329-E356-1F02-049E-6E5F2E10AE49}"/>
              </a:ext>
            </a:extLst>
          </p:cNvPr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30C55E1A-BAAA-765B-21E9-304E4FF709E4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4638F3E7-CD53-AED8-B28E-1B9FD96B1F5E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067BFD47-730B-DF19-A0E4-0AFD9A30017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262EB105-3B62-7E07-6BC4-0F263F839BBC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5" name="文本框 34">
            <a:extLst>
              <a:ext uri="{FF2B5EF4-FFF2-40B4-BE49-F238E27FC236}">
                <a16:creationId xmlns:a16="http://schemas.microsoft.com/office/drawing/2014/main" id="{C3185F5D-1DD4-C0DC-D992-1DCAD77993E5}"/>
              </a:ext>
            </a:extLst>
          </p:cNvPr>
          <p:cNvSpPr txBox="1"/>
          <p:nvPr/>
        </p:nvSpPr>
        <p:spPr>
          <a:xfrm>
            <a:off x="6587922" y="1465784"/>
            <a:ext cx="2605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A family tree</a:t>
            </a:r>
            <a:endParaRPr lang="zh-CN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8" name="组合 47">
            <a:extLst>
              <a:ext uri="{FF2B5EF4-FFF2-40B4-BE49-F238E27FC236}">
                <a16:creationId xmlns:a16="http://schemas.microsoft.com/office/drawing/2014/main" id="{BD95B61D-0F3A-C1D6-02F3-B2E56C707C3B}"/>
              </a:ext>
            </a:extLst>
          </p:cNvPr>
          <p:cNvGrpSpPr/>
          <p:nvPr/>
        </p:nvGrpSpPr>
        <p:grpSpPr>
          <a:xfrm>
            <a:off x="1424663" y="2374901"/>
            <a:ext cx="2196384" cy="3165770"/>
            <a:chOff x="1424663" y="2374901"/>
            <a:chExt cx="2196384" cy="3165770"/>
          </a:xfrm>
        </p:grpSpPr>
        <p:pic>
          <p:nvPicPr>
            <p:cNvPr id="37" name="图片 36">
              <a:extLst>
                <a:ext uri="{FF2B5EF4-FFF2-40B4-BE49-F238E27FC236}">
                  <a16:creationId xmlns:a16="http://schemas.microsoft.com/office/drawing/2014/main" id="{B1D28C13-D29F-4CB3-A294-0B72671039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24663" y="2381098"/>
              <a:ext cx="576044" cy="584775"/>
            </a:xfrm>
            <a:prstGeom prst="rect">
              <a:avLst/>
            </a:prstGeom>
            <a:ln w="19050">
              <a:solidFill>
                <a:srgbClr val="00B050"/>
              </a:solidFill>
            </a:ln>
          </p:spPr>
        </p:pic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5A3D08AA-4ECF-EFF2-68C8-2F9BC52F7D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17809" y="2374901"/>
              <a:ext cx="594857" cy="584775"/>
            </a:xfrm>
            <a:prstGeom prst="rect">
              <a:avLst/>
            </a:prstGeom>
            <a:ln w="19050">
              <a:solidFill>
                <a:srgbClr val="00B050"/>
              </a:solidFill>
            </a:ln>
          </p:spPr>
        </p:pic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id="{6DA106A4-BD3D-A96E-F2BE-C383DE209D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424663" y="3503192"/>
              <a:ext cx="594857" cy="584775"/>
            </a:xfrm>
            <a:prstGeom prst="rect">
              <a:avLst/>
            </a:prstGeom>
            <a:ln w="19050">
              <a:solidFill>
                <a:srgbClr val="22A735"/>
              </a:solidFill>
            </a:ln>
          </p:spPr>
        </p:pic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77E1740A-0666-C985-5DEA-49858C61ACF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026190" y="3512013"/>
              <a:ext cx="594857" cy="584775"/>
            </a:xfrm>
            <a:prstGeom prst="rect">
              <a:avLst/>
            </a:prstGeom>
            <a:ln w="19050">
              <a:solidFill>
                <a:srgbClr val="22A735"/>
              </a:solidFill>
            </a:ln>
          </p:spPr>
        </p:pic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55CAC27D-67B1-30B2-7D85-E70EC5B370AD}"/>
                </a:ext>
              </a:extLst>
            </p:cNvPr>
            <p:cNvSpPr txBox="1"/>
            <p:nvPr/>
          </p:nvSpPr>
          <p:spPr>
            <a:xfrm>
              <a:off x="1541458" y="3033399"/>
              <a:ext cx="282055" cy="307777"/>
            </a:xfrm>
            <a:prstGeom prst="rect">
              <a:avLst/>
            </a:prstGeom>
            <a:noFill/>
            <a:ln w="19050">
              <a:solidFill>
                <a:srgbClr val="22A735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文本框 41">
              <a:extLst>
                <a:ext uri="{FF2B5EF4-FFF2-40B4-BE49-F238E27FC236}">
                  <a16:creationId xmlns:a16="http://schemas.microsoft.com/office/drawing/2014/main" id="{3A3FA6F7-4EDA-96C5-F8CB-2781A81860DD}"/>
                </a:ext>
              </a:extLst>
            </p:cNvPr>
            <p:cNvSpPr txBox="1"/>
            <p:nvPr/>
          </p:nvSpPr>
          <p:spPr>
            <a:xfrm>
              <a:off x="3169668" y="3025692"/>
              <a:ext cx="282055" cy="307777"/>
            </a:xfrm>
            <a:prstGeom prst="rect">
              <a:avLst/>
            </a:prstGeom>
            <a:noFill/>
            <a:ln w="19050">
              <a:solidFill>
                <a:srgbClr val="22A735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A8E8DA1E-9267-1394-B2CF-457234905511}"/>
                </a:ext>
              </a:extLst>
            </p:cNvPr>
            <p:cNvSpPr txBox="1"/>
            <p:nvPr/>
          </p:nvSpPr>
          <p:spPr>
            <a:xfrm>
              <a:off x="1569672" y="4155493"/>
              <a:ext cx="286025" cy="307777"/>
            </a:xfrm>
            <a:prstGeom prst="rect">
              <a:avLst/>
            </a:prstGeom>
            <a:noFill/>
            <a:ln w="19050">
              <a:solidFill>
                <a:srgbClr val="22A735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zh-CN" alt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EB04DADC-2CB8-C748-34D5-ACBD2AC8AAC4}"/>
                </a:ext>
              </a:extLst>
            </p:cNvPr>
            <p:cNvSpPr txBox="1"/>
            <p:nvPr/>
          </p:nvSpPr>
          <p:spPr>
            <a:xfrm>
              <a:off x="3180605" y="4155493"/>
              <a:ext cx="286025" cy="307777"/>
            </a:xfrm>
            <a:prstGeom prst="rect">
              <a:avLst/>
            </a:prstGeom>
            <a:noFill/>
            <a:ln w="19050">
              <a:solidFill>
                <a:srgbClr val="22A735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zh-CN" alt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id="{7F532305-FAC3-815D-6F2F-2BC58F550264}"/>
                </a:ext>
              </a:extLst>
            </p:cNvPr>
            <p:cNvGrpSpPr/>
            <p:nvPr/>
          </p:nvGrpSpPr>
          <p:grpSpPr>
            <a:xfrm>
              <a:off x="2208431" y="4571711"/>
              <a:ext cx="614661" cy="968960"/>
              <a:chOff x="1090484" y="4937471"/>
              <a:chExt cx="614661" cy="968960"/>
            </a:xfrm>
          </p:grpSpPr>
          <p:pic>
            <p:nvPicPr>
              <p:cNvPr id="46" name="图片 45">
                <a:extLst>
                  <a:ext uri="{FF2B5EF4-FFF2-40B4-BE49-F238E27FC236}">
                    <a16:creationId xmlns:a16="http://schemas.microsoft.com/office/drawing/2014/main" id="{820EF9BD-2432-C058-0C02-2A9A7C079F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090484" y="4937471"/>
                <a:ext cx="614661" cy="604243"/>
              </a:xfrm>
              <a:prstGeom prst="rect">
                <a:avLst/>
              </a:prstGeom>
              <a:ln w="19050">
                <a:solidFill>
                  <a:srgbClr val="22A735"/>
                </a:solidFill>
              </a:ln>
            </p:spPr>
          </p:pic>
          <p:sp>
            <p:nvSpPr>
              <p:cNvPr id="47" name="文本框 46">
                <a:extLst>
                  <a:ext uri="{FF2B5EF4-FFF2-40B4-BE49-F238E27FC236}">
                    <a16:creationId xmlns:a16="http://schemas.microsoft.com/office/drawing/2014/main" id="{BCF291E6-500F-8468-B0FE-5EE0363F35B4}"/>
                  </a:ext>
                </a:extLst>
              </p:cNvPr>
              <p:cNvSpPr txBox="1"/>
              <p:nvPr/>
            </p:nvSpPr>
            <p:spPr>
              <a:xfrm>
                <a:off x="1240017" y="5598654"/>
                <a:ext cx="295413" cy="307777"/>
              </a:xfrm>
              <a:prstGeom prst="rect">
                <a:avLst/>
              </a:prstGeom>
              <a:noFill/>
              <a:ln w="19050">
                <a:solidFill>
                  <a:srgbClr val="22A735"/>
                </a:solidFill>
                <a:prstDash val="sysDash"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5</a:t>
                </a:r>
                <a:endParaRPr lang="zh-CN" altLang="en-US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8726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526D13-0E6F-8D19-ED29-EA3C7A384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>
            <a:extLst>
              <a:ext uri="{FF2B5EF4-FFF2-40B4-BE49-F238E27FC236}">
                <a16:creationId xmlns:a16="http://schemas.microsoft.com/office/drawing/2014/main" id="{90EDB996-1915-5D0E-FB72-E17C6DB45C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426" b="99667" l="5922" r="94365">
                        <a14:foregroundMark x1="9838" y1="46341" x2="5540" y2="55100"/>
                        <a14:foregroundMark x1="5540" y1="55100" x2="5922" y2="65078"/>
                        <a14:foregroundMark x1="5922" y1="65078" x2="10220" y2="74058"/>
                        <a14:foregroundMark x1="10220" y1="74058" x2="10888" y2="74169"/>
                        <a14:foregroundMark x1="31328" y1="10310" x2="40879" y2="8426"/>
                        <a14:foregroundMark x1="40879" y1="8426" x2="50525" y2="10200"/>
                        <a14:foregroundMark x1="89685" y1="34479" x2="89398" y2="42461"/>
                        <a14:foregroundMark x1="92932" y1="46009" x2="96180" y2="55543"/>
                        <a14:foregroundMark x1="96180" y1="55543" x2="94365" y2="66519"/>
                        <a14:foregroundMark x1="94365" y1="66519" x2="92073" y2="70177"/>
                        <a14:foregroundMark x1="73066" y1="22284" x2="73066" y2="22284"/>
                        <a14:foregroundMark x1="73352" y1="18958" x2="71920" y2="28714"/>
                        <a14:foregroundMark x1="71920" y1="28714" x2="77555" y2="24834"/>
                        <a14:foregroundMark x1="46514" y1="65743" x2="51098" y2="74501"/>
                        <a14:foregroundMark x1="51098" y1="74501" x2="50716" y2="75499"/>
                        <a14:foregroundMark x1="45272" y1="73725" x2="48042" y2="74390"/>
                        <a14:foregroundMark x1="43649" y1="89246" x2="42598" y2="99557"/>
                        <a14:foregroundMark x1="42598" y1="99557" x2="42502" y2="99667"/>
                        <a14:foregroundMark x1="35817" y1="51109" x2="36294" y2="50333"/>
                        <a14:foregroundMark x1="36008" y1="50887" x2="39351" y2="51774"/>
                        <a14:backgroundMark x1="53773" y1="89468" x2="54632" y2="89690"/>
                        <a14:backgroundMark x1="57880" y1="88470" x2="58644" y2="8802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49354" y="1537376"/>
            <a:ext cx="5434037" cy="4681472"/>
          </a:xfrm>
          <a:prstGeom prst="rect">
            <a:avLst/>
          </a:prstGeom>
        </p:spPr>
      </p:pic>
      <p:sp>
        <p:nvSpPr>
          <p:cNvPr id="3" name="文本框 23">
            <a:extLst>
              <a:ext uri="{FF2B5EF4-FFF2-40B4-BE49-F238E27FC236}">
                <a16:creationId xmlns:a16="http://schemas.microsoft.com/office/drawing/2014/main" id="{4063A70E-A475-3EEB-F941-41607F003417}"/>
              </a:ext>
            </a:extLst>
          </p:cNvPr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match.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DD489C06-67E7-C2BE-3BDA-E17E7CD1E3D1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BC1020A3-9B27-F151-15B6-808E209123C9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C9729E03-7266-4031-0296-95BE665AF4E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CBD3C557-A2DD-7E40-8AF8-2E5C58AB4D7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7" name="图片 16">
            <a:extLst>
              <a:ext uri="{FF2B5EF4-FFF2-40B4-BE49-F238E27FC236}">
                <a16:creationId xmlns:a16="http://schemas.microsoft.com/office/drawing/2014/main" id="{DD0017D5-C305-4D1D-238C-AC02061B02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316" y="2309978"/>
            <a:ext cx="576044" cy="584775"/>
          </a:xfrm>
          <a:prstGeom prst="rect">
            <a:avLst/>
          </a:prstGeom>
          <a:ln w="19050">
            <a:solidFill>
              <a:srgbClr val="00B050"/>
            </a:solidFill>
          </a:ln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2CBCDDFA-A84B-D3AE-F727-0E39962001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1462" y="2303781"/>
            <a:ext cx="594857" cy="584775"/>
          </a:xfrm>
          <a:prstGeom prst="rect">
            <a:avLst/>
          </a:prstGeom>
          <a:ln w="19050">
            <a:solidFill>
              <a:srgbClr val="00B050"/>
            </a:solidFill>
          </a:ln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84E6FA52-E0A9-0F1A-0811-5D34B6FE4B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316" y="3432072"/>
            <a:ext cx="594857" cy="584775"/>
          </a:xfrm>
          <a:prstGeom prst="rect">
            <a:avLst/>
          </a:prstGeom>
          <a:ln w="19050">
            <a:solidFill>
              <a:srgbClr val="22A735"/>
            </a:solidFill>
          </a:ln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D915AE5B-2265-1CBD-431C-D5688A318F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9843" y="3440893"/>
            <a:ext cx="594857" cy="584775"/>
          </a:xfrm>
          <a:prstGeom prst="rect">
            <a:avLst/>
          </a:prstGeom>
          <a:ln w="19050">
            <a:solidFill>
              <a:srgbClr val="22A735"/>
            </a:solidFill>
          </a:ln>
        </p:spPr>
      </p:pic>
      <p:sp>
        <p:nvSpPr>
          <p:cNvPr id="28" name="文本框 27">
            <a:extLst>
              <a:ext uri="{FF2B5EF4-FFF2-40B4-BE49-F238E27FC236}">
                <a16:creationId xmlns:a16="http://schemas.microsoft.com/office/drawing/2014/main" id="{13862CFD-EEB4-EA09-5142-CF9751C6DF06}"/>
              </a:ext>
            </a:extLst>
          </p:cNvPr>
          <p:cNvSpPr txBox="1"/>
          <p:nvPr/>
        </p:nvSpPr>
        <p:spPr>
          <a:xfrm>
            <a:off x="525111" y="2962279"/>
            <a:ext cx="282055" cy="307777"/>
          </a:xfrm>
          <a:prstGeom prst="rect">
            <a:avLst/>
          </a:prstGeom>
          <a:noFill/>
          <a:ln w="19050">
            <a:solidFill>
              <a:srgbClr val="22A735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zh-CN" alt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0232B683-DAC7-4F74-E0E2-B38D3E97457A}"/>
              </a:ext>
            </a:extLst>
          </p:cNvPr>
          <p:cNvSpPr txBox="1"/>
          <p:nvPr/>
        </p:nvSpPr>
        <p:spPr>
          <a:xfrm>
            <a:off x="2153321" y="2954572"/>
            <a:ext cx="282055" cy="307777"/>
          </a:xfrm>
          <a:prstGeom prst="rect">
            <a:avLst/>
          </a:prstGeom>
          <a:noFill/>
          <a:ln w="19050">
            <a:solidFill>
              <a:srgbClr val="22A735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zh-CN" alt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2D915F4E-763C-8C17-7C68-142A390DC3B6}"/>
              </a:ext>
            </a:extLst>
          </p:cNvPr>
          <p:cNvSpPr txBox="1"/>
          <p:nvPr/>
        </p:nvSpPr>
        <p:spPr>
          <a:xfrm>
            <a:off x="553325" y="4084373"/>
            <a:ext cx="286025" cy="307777"/>
          </a:xfrm>
          <a:prstGeom prst="rect">
            <a:avLst/>
          </a:prstGeom>
          <a:noFill/>
          <a:ln w="19050">
            <a:solidFill>
              <a:srgbClr val="22A735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zh-CN" alt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DB5F3060-1504-17F7-9846-F087331AF937}"/>
              </a:ext>
            </a:extLst>
          </p:cNvPr>
          <p:cNvSpPr txBox="1"/>
          <p:nvPr/>
        </p:nvSpPr>
        <p:spPr>
          <a:xfrm>
            <a:off x="2164258" y="4084373"/>
            <a:ext cx="286025" cy="307777"/>
          </a:xfrm>
          <a:prstGeom prst="rect">
            <a:avLst/>
          </a:prstGeom>
          <a:noFill/>
          <a:ln w="19050">
            <a:solidFill>
              <a:srgbClr val="22A735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zh-CN" alt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CC5E369C-A105-D13F-A51F-52898467996B}"/>
              </a:ext>
            </a:extLst>
          </p:cNvPr>
          <p:cNvGrpSpPr/>
          <p:nvPr/>
        </p:nvGrpSpPr>
        <p:grpSpPr>
          <a:xfrm>
            <a:off x="1192084" y="4500591"/>
            <a:ext cx="614661" cy="968960"/>
            <a:chOff x="1090484" y="4937471"/>
            <a:chExt cx="614661" cy="968960"/>
          </a:xfrm>
        </p:grpSpPr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id="{DF365D38-3E7B-73C3-2D4F-BA23093648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90484" y="4937471"/>
              <a:ext cx="614661" cy="604243"/>
            </a:xfrm>
            <a:prstGeom prst="rect">
              <a:avLst/>
            </a:prstGeom>
            <a:ln w="19050">
              <a:solidFill>
                <a:srgbClr val="22A735"/>
              </a:solidFill>
            </a:ln>
          </p:spPr>
        </p:pic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1EE189FB-BF37-0ACF-C0A0-DF6E7654DE36}"/>
                </a:ext>
              </a:extLst>
            </p:cNvPr>
            <p:cNvSpPr txBox="1"/>
            <p:nvPr/>
          </p:nvSpPr>
          <p:spPr>
            <a:xfrm>
              <a:off x="1240017" y="5598654"/>
              <a:ext cx="295413" cy="307777"/>
            </a:xfrm>
            <a:prstGeom prst="rect">
              <a:avLst/>
            </a:prstGeom>
            <a:noFill/>
            <a:ln w="19050">
              <a:solidFill>
                <a:srgbClr val="22A735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zh-CN" alt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5" name="文本框 34">
            <a:extLst>
              <a:ext uri="{FF2B5EF4-FFF2-40B4-BE49-F238E27FC236}">
                <a16:creationId xmlns:a16="http://schemas.microsoft.com/office/drawing/2014/main" id="{F4FA961F-2141-3B9B-9998-CF62A4A538AB}"/>
              </a:ext>
            </a:extLst>
          </p:cNvPr>
          <p:cNvSpPr txBox="1"/>
          <p:nvPr/>
        </p:nvSpPr>
        <p:spPr>
          <a:xfrm>
            <a:off x="4514761" y="1433272"/>
            <a:ext cx="3367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A family tree</a:t>
            </a:r>
            <a:endParaRPr lang="zh-CN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600F379-F55E-2CAF-DD8C-86EC21955562}"/>
              </a:ext>
            </a:extLst>
          </p:cNvPr>
          <p:cNvSpPr txBox="1"/>
          <p:nvPr/>
        </p:nvSpPr>
        <p:spPr>
          <a:xfrm>
            <a:off x="7905390" y="1872009"/>
            <a:ext cx="3437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is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127CDD3-E400-E3EB-D6D8-B477080D3C62}"/>
              </a:ext>
            </a:extLst>
          </p:cNvPr>
          <p:cNvSpPr txBox="1"/>
          <p:nvPr/>
        </p:nvSpPr>
        <p:spPr>
          <a:xfrm>
            <a:off x="7915550" y="2498283"/>
            <a:ext cx="4343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is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Taotao’s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grandpa?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50B5AAD-B004-3B2F-286B-C9125B0F46AA}"/>
              </a:ext>
            </a:extLst>
          </p:cNvPr>
          <p:cNvSpPr txBox="1"/>
          <p:nvPr/>
        </p:nvSpPr>
        <p:spPr>
          <a:xfrm>
            <a:off x="7925710" y="3051410"/>
            <a:ext cx="3237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98E7B8B-64FF-8AE5-4AD9-1F2B046EED33}"/>
              </a:ext>
            </a:extLst>
          </p:cNvPr>
          <p:cNvSpPr txBox="1"/>
          <p:nvPr/>
        </p:nvSpPr>
        <p:spPr>
          <a:xfrm>
            <a:off x="7978963" y="4643295"/>
            <a:ext cx="41138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about the other family members?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D08555A-0599-22D2-DCB9-580C85CA7F1C}"/>
              </a:ext>
            </a:extLst>
          </p:cNvPr>
          <p:cNvSpPr txBox="1"/>
          <p:nvPr/>
        </p:nvSpPr>
        <p:spPr>
          <a:xfrm>
            <a:off x="7946030" y="3620335"/>
            <a:ext cx="41138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should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Taotao’s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grandma be?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圆角矩形 7">
            <a:extLst>
              <a:ext uri="{FF2B5EF4-FFF2-40B4-BE49-F238E27FC236}">
                <a16:creationId xmlns:a16="http://schemas.microsoft.com/office/drawing/2014/main" id="{9C0035ED-2A56-98C8-C601-5EB54FE344CB}"/>
              </a:ext>
            </a:extLst>
          </p:cNvPr>
          <p:cNvSpPr/>
          <p:nvPr/>
        </p:nvSpPr>
        <p:spPr>
          <a:xfrm>
            <a:off x="1003174" y="4392150"/>
            <a:ext cx="962014" cy="12052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58277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33737 -0.31944 L 0.33737 -0.31944 " pathEditMode="relative" rAng="0" ptsTypes="A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62" y="-1597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11" grpId="0"/>
      <p:bldP spid="10" grpId="0"/>
      <p:bldP spid="13" grpId="0" animBg="1"/>
      <p:bldP spid="13" grpId="1" animBg="1"/>
      <p:bldP spid="13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8D76C8-715F-6582-C23E-B0389A825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>
            <a:extLst>
              <a:ext uri="{FF2B5EF4-FFF2-40B4-BE49-F238E27FC236}">
                <a16:creationId xmlns:a16="http://schemas.microsoft.com/office/drawing/2014/main" id="{83C56DCC-6628-2973-9E54-576DD5A895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426" b="99667" l="5922" r="94365">
                        <a14:foregroundMark x1="9838" y1="46341" x2="5540" y2="55100"/>
                        <a14:foregroundMark x1="5540" y1="55100" x2="5922" y2="65078"/>
                        <a14:foregroundMark x1="5922" y1="65078" x2="10220" y2="74058"/>
                        <a14:foregroundMark x1="10220" y1="74058" x2="10888" y2="74169"/>
                        <a14:foregroundMark x1="31328" y1="10310" x2="40879" y2="8426"/>
                        <a14:foregroundMark x1="40879" y1="8426" x2="50525" y2="10200"/>
                        <a14:foregroundMark x1="89685" y1="34479" x2="89398" y2="42461"/>
                        <a14:foregroundMark x1="92932" y1="46009" x2="96180" y2="55543"/>
                        <a14:foregroundMark x1="96180" y1="55543" x2="94365" y2="66519"/>
                        <a14:foregroundMark x1="94365" y1="66519" x2="92073" y2="70177"/>
                        <a14:foregroundMark x1="73066" y1="22284" x2="73066" y2="22284"/>
                        <a14:foregroundMark x1="73352" y1="18958" x2="71920" y2="28714"/>
                        <a14:foregroundMark x1="71920" y1="28714" x2="77555" y2="24834"/>
                        <a14:foregroundMark x1="46514" y1="65743" x2="51098" y2="74501"/>
                        <a14:foregroundMark x1="51098" y1="74501" x2="50716" y2="75499"/>
                        <a14:foregroundMark x1="45272" y1="73725" x2="48042" y2="74390"/>
                        <a14:foregroundMark x1="43649" y1="89246" x2="42598" y2="99557"/>
                        <a14:foregroundMark x1="42598" y1="99557" x2="42502" y2="99667"/>
                        <a14:foregroundMark x1="35817" y1="51109" x2="36294" y2="50333"/>
                        <a14:foregroundMark x1="36008" y1="50887" x2="39351" y2="51774"/>
                        <a14:backgroundMark x1="53773" y1="89468" x2="54632" y2="89690"/>
                        <a14:backgroundMark x1="57880" y1="88470" x2="58644" y2="8802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40849" y="1611717"/>
            <a:ext cx="5434037" cy="4681472"/>
          </a:xfrm>
          <a:prstGeom prst="rect">
            <a:avLst/>
          </a:prstGeom>
        </p:spPr>
      </p:pic>
      <p:sp>
        <p:nvSpPr>
          <p:cNvPr id="3" name="文本框 23">
            <a:extLst>
              <a:ext uri="{FF2B5EF4-FFF2-40B4-BE49-F238E27FC236}">
                <a16:creationId xmlns:a16="http://schemas.microsoft.com/office/drawing/2014/main" id="{AE777EAF-E2E1-667A-2B27-24C1F85A66D9}"/>
              </a:ext>
            </a:extLst>
          </p:cNvPr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check.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41626AEE-2DFD-2741-22B5-A7BE7CCD20F4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3">
            <a:extLst>
              <a:ext uri="{FF2B5EF4-FFF2-40B4-BE49-F238E27FC236}">
                <a16:creationId xmlns:a16="http://schemas.microsoft.com/office/drawing/2014/main" id="{F3ED2496-044B-509D-728B-438752326497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7" name="矩形 15">
              <a:extLst>
                <a:ext uri="{FF2B5EF4-FFF2-40B4-BE49-F238E27FC236}">
                  <a16:creationId xmlns:a16="http://schemas.microsoft.com/office/drawing/2014/main" id="{C7FE3AAF-6C87-F064-7C99-A19E61A1842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24E84E5E-1C4F-AF80-9D00-258A0ED8775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5" name="文本框 34">
            <a:extLst>
              <a:ext uri="{FF2B5EF4-FFF2-40B4-BE49-F238E27FC236}">
                <a16:creationId xmlns:a16="http://schemas.microsoft.com/office/drawing/2014/main" id="{BF260F5A-75AD-9633-585F-8EE3B14DB891}"/>
              </a:ext>
            </a:extLst>
          </p:cNvPr>
          <p:cNvSpPr txBox="1"/>
          <p:nvPr/>
        </p:nvSpPr>
        <p:spPr>
          <a:xfrm>
            <a:off x="5281123" y="1490357"/>
            <a:ext cx="3367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A family tree</a:t>
            </a:r>
            <a:endParaRPr lang="zh-CN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9FFABC4C-DF31-A1D9-2784-EAFED764A8B9}"/>
              </a:ext>
            </a:extLst>
          </p:cNvPr>
          <p:cNvGrpSpPr/>
          <p:nvPr/>
        </p:nvGrpSpPr>
        <p:grpSpPr>
          <a:xfrm>
            <a:off x="4483213" y="4581606"/>
            <a:ext cx="576044" cy="960078"/>
            <a:chOff x="1424663" y="2381098"/>
            <a:chExt cx="576044" cy="960078"/>
          </a:xfrm>
        </p:grpSpPr>
        <p:pic>
          <p:nvPicPr>
            <p:cNvPr id="37" name="图片 36">
              <a:extLst>
                <a:ext uri="{FF2B5EF4-FFF2-40B4-BE49-F238E27FC236}">
                  <a16:creationId xmlns:a16="http://schemas.microsoft.com/office/drawing/2014/main" id="{47564B3C-7648-F8ED-C4F6-00F4DF1390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24663" y="2381098"/>
              <a:ext cx="576044" cy="584775"/>
            </a:xfrm>
            <a:prstGeom prst="rect">
              <a:avLst/>
            </a:prstGeom>
            <a:ln w="19050">
              <a:solidFill>
                <a:srgbClr val="00B050"/>
              </a:solidFill>
            </a:ln>
          </p:spPr>
        </p:pic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C93AE1C0-9696-EBA5-DEE5-1E9517CFC5D7}"/>
                </a:ext>
              </a:extLst>
            </p:cNvPr>
            <p:cNvSpPr txBox="1"/>
            <p:nvPr/>
          </p:nvSpPr>
          <p:spPr>
            <a:xfrm>
              <a:off x="1541458" y="3033399"/>
              <a:ext cx="282055" cy="307777"/>
            </a:xfrm>
            <a:prstGeom prst="rect">
              <a:avLst/>
            </a:prstGeom>
            <a:noFill/>
            <a:ln w="19050">
              <a:solidFill>
                <a:srgbClr val="22A735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57F86655-B6CD-C111-8657-C14CBA4631E9}"/>
              </a:ext>
            </a:extLst>
          </p:cNvPr>
          <p:cNvGrpSpPr/>
          <p:nvPr/>
        </p:nvGrpSpPr>
        <p:grpSpPr>
          <a:xfrm>
            <a:off x="6323586" y="3450867"/>
            <a:ext cx="594857" cy="958568"/>
            <a:chOff x="3017809" y="2374901"/>
            <a:chExt cx="594857" cy="958568"/>
          </a:xfrm>
        </p:grpSpPr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883809CC-0D5E-FA9D-8E82-1BEE0C9ED7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017809" y="2374901"/>
              <a:ext cx="594857" cy="584775"/>
            </a:xfrm>
            <a:prstGeom prst="rect">
              <a:avLst/>
            </a:prstGeom>
            <a:ln w="19050">
              <a:solidFill>
                <a:srgbClr val="00B050"/>
              </a:solidFill>
            </a:ln>
          </p:spPr>
        </p:pic>
        <p:sp>
          <p:nvSpPr>
            <p:cNvPr id="42" name="文本框 41">
              <a:extLst>
                <a:ext uri="{FF2B5EF4-FFF2-40B4-BE49-F238E27FC236}">
                  <a16:creationId xmlns:a16="http://schemas.microsoft.com/office/drawing/2014/main" id="{C1B38593-5E4F-D4E8-0452-958EE041D9A0}"/>
                </a:ext>
              </a:extLst>
            </p:cNvPr>
            <p:cNvSpPr txBox="1"/>
            <p:nvPr/>
          </p:nvSpPr>
          <p:spPr>
            <a:xfrm>
              <a:off x="3169668" y="3025692"/>
              <a:ext cx="282055" cy="307777"/>
            </a:xfrm>
            <a:prstGeom prst="rect">
              <a:avLst/>
            </a:prstGeom>
            <a:noFill/>
            <a:ln w="19050">
              <a:solidFill>
                <a:srgbClr val="22A735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93148E0D-80F9-B3DA-2D96-63F3B8049DD6}"/>
              </a:ext>
            </a:extLst>
          </p:cNvPr>
          <p:cNvGrpSpPr/>
          <p:nvPr/>
        </p:nvGrpSpPr>
        <p:grpSpPr>
          <a:xfrm>
            <a:off x="5213548" y="3429000"/>
            <a:ext cx="594857" cy="960078"/>
            <a:chOff x="1424663" y="3503192"/>
            <a:chExt cx="594857" cy="960078"/>
          </a:xfrm>
        </p:grpSpPr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id="{FFDCCD51-8F75-084B-0897-41F8756003A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424663" y="3503192"/>
              <a:ext cx="594857" cy="584775"/>
            </a:xfrm>
            <a:prstGeom prst="rect">
              <a:avLst/>
            </a:prstGeom>
            <a:ln w="19050">
              <a:solidFill>
                <a:srgbClr val="22A735"/>
              </a:solidFill>
            </a:ln>
          </p:spPr>
        </p:pic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01696E17-C3DA-2C15-23A5-1184C4E333C4}"/>
                </a:ext>
              </a:extLst>
            </p:cNvPr>
            <p:cNvSpPr txBox="1"/>
            <p:nvPr/>
          </p:nvSpPr>
          <p:spPr>
            <a:xfrm>
              <a:off x="1569672" y="4155493"/>
              <a:ext cx="286025" cy="307777"/>
            </a:xfrm>
            <a:prstGeom prst="rect">
              <a:avLst/>
            </a:prstGeom>
            <a:noFill/>
            <a:ln w="19050">
              <a:solidFill>
                <a:srgbClr val="22A735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zh-CN" alt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5454EB87-E7B0-3CA2-C442-4951B12384F0}"/>
              </a:ext>
            </a:extLst>
          </p:cNvPr>
          <p:cNvGrpSpPr/>
          <p:nvPr/>
        </p:nvGrpSpPr>
        <p:grpSpPr>
          <a:xfrm>
            <a:off x="7091145" y="4569548"/>
            <a:ext cx="594857" cy="951257"/>
            <a:chOff x="3026190" y="3512013"/>
            <a:chExt cx="594857" cy="951257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81172D28-AEEB-75A2-2BA3-20C5159391B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026190" y="3512013"/>
              <a:ext cx="594857" cy="584775"/>
            </a:xfrm>
            <a:prstGeom prst="rect">
              <a:avLst/>
            </a:prstGeom>
            <a:ln w="19050">
              <a:solidFill>
                <a:srgbClr val="22A735"/>
              </a:solidFill>
            </a:ln>
          </p:spPr>
        </p:pic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8B40F267-7F44-0066-359A-90B298247601}"/>
                </a:ext>
              </a:extLst>
            </p:cNvPr>
            <p:cNvSpPr txBox="1"/>
            <p:nvPr/>
          </p:nvSpPr>
          <p:spPr>
            <a:xfrm>
              <a:off x="3180605" y="4155493"/>
              <a:ext cx="286025" cy="307777"/>
            </a:xfrm>
            <a:prstGeom prst="rect">
              <a:avLst/>
            </a:prstGeom>
            <a:noFill/>
            <a:ln w="19050">
              <a:solidFill>
                <a:srgbClr val="22A735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zh-CN" alt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A9349FAB-BF70-7122-AF4A-CFD2F5DE120B}"/>
              </a:ext>
            </a:extLst>
          </p:cNvPr>
          <p:cNvGrpSpPr/>
          <p:nvPr/>
        </p:nvGrpSpPr>
        <p:grpSpPr>
          <a:xfrm>
            <a:off x="6096000" y="2415436"/>
            <a:ext cx="614661" cy="968960"/>
            <a:chOff x="1090484" y="4937471"/>
            <a:chExt cx="614661" cy="968960"/>
          </a:xfrm>
        </p:grpSpPr>
        <p:pic>
          <p:nvPicPr>
            <p:cNvPr id="46" name="图片 45">
              <a:extLst>
                <a:ext uri="{FF2B5EF4-FFF2-40B4-BE49-F238E27FC236}">
                  <a16:creationId xmlns:a16="http://schemas.microsoft.com/office/drawing/2014/main" id="{B9BF8EC7-9ED9-65FB-6B2A-FCFD6B4BE4C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90484" y="4937471"/>
              <a:ext cx="614661" cy="604243"/>
            </a:xfrm>
            <a:prstGeom prst="rect">
              <a:avLst/>
            </a:prstGeom>
            <a:ln w="19050">
              <a:solidFill>
                <a:srgbClr val="22A735"/>
              </a:solidFill>
            </a:ln>
          </p:spPr>
        </p:pic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id="{3FEB5CB1-3F09-DDC2-F442-200822BB7966}"/>
                </a:ext>
              </a:extLst>
            </p:cNvPr>
            <p:cNvSpPr txBox="1"/>
            <p:nvPr/>
          </p:nvSpPr>
          <p:spPr>
            <a:xfrm>
              <a:off x="1240017" y="5598654"/>
              <a:ext cx="295413" cy="307777"/>
            </a:xfrm>
            <a:prstGeom prst="rect">
              <a:avLst/>
            </a:prstGeom>
            <a:noFill/>
            <a:ln w="19050">
              <a:solidFill>
                <a:srgbClr val="22A735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zh-CN" alt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54839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365570" y="926226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/>
          <p:nvPr/>
        </p:nvCxnSpPr>
        <p:spPr>
          <a:xfrm flipV="1">
            <a:off x="3522917" y="155887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827808" y="2324238"/>
            <a:ext cx="71621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表演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绘制自己的家庭树。</a:t>
            </a:r>
          </a:p>
        </p:txBody>
      </p:sp>
    </p:spTree>
    <p:extLst>
      <p:ext uri="{BB962C8B-B14F-4D97-AF65-F5344CB8AC3E}">
        <p14:creationId xmlns:p14="http://schemas.microsoft.com/office/powerpoint/2010/main" val="11211116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F</a:t>
            </a:r>
            <a:r>
              <a:rPr lang="en-US" altLang="zh-CN" sz="4000" b="1" i="0" dirty="0" err="1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amily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ctr"/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Period 1 Let’s chant! &amp; Let’s explore.</a:t>
            </a:r>
          </a:p>
          <a:p>
            <a:pPr marL="0" algn="l"/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81102362204,&quot;left&quot;:159.96818897637795,&quot;top&quot;:152.21173228346456,&quot;width&quot;:800.031811023622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1329</TotalTime>
  <Words>385</Words>
  <Application>Microsoft Office PowerPoint</Application>
  <PresentationFormat>宽屏</PresentationFormat>
  <Paragraphs>84</Paragraphs>
  <Slides>18</Slides>
  <Notes>11</Notes>
  <HiddenSlides>0</HiddenSlides>
  <MMClips>4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78</cp:revision>
  <dcterms:created xsi:type="dcterms:W3CDTF">2025-01-25T13:29:00Z</dcterms:created>
  <dcterms:modified xsi:type="dcterms:W3CDTF">2026-01-21T06:15:06Z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0d6a6f59c6644504b0ad199d516ae8cb_23</vt:lpwstr>
  </property>
  <property fmtid="{D5CDD505-2E9C-101B-9397-08002B2CF9AE}" pid="3" name="KSOProductBuildVer">
    <vt:lpwstr>2052-12.1.0.19302</vt:lpwstr>
  </property>
</Properties>
</file>