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tags/tag7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6"/>
  </p:notesMasterIdLst>
  <p:handoutMasterIdLst>
    <p:handoutMasterId r:id="rId27"/>
  </p:handoutMasterIdLst>
  <p:sldIdLst>
    <p:sldId id="282" r:id="rId3"/>
    <p:sldId id="279" r:id="rId4"/>
    <p:sldId id="306" r:id="rId5"/>
    <p:sldId id="333" r:id="rId6"/>
    <p:sldId id="327" r:id="rId7"/>
    <p:sldId id="313" r:id="rId8"/>
    <p:sldId id="312" r:id="rId9"/>
    <p:sldId id="309" r:id="rId10"/>
    <p:sldId id="314" r:id="rId11"/>
    <p:sldId id="335" r:id="rId12"/>
    <p:sldId id="319" r:id="rId13"/>
    <p:sldId id="342" r:id="rId14"/>
    <p:sldId id="343" r:id="rId15"/>
    <p:sldId id="344" r:id="rId16"/>
    <p:sldId id="341" r:id="rId17"/>
    <p:sldId id="317" r:id="rId18"/>
    <p:sldId id="334" r:id="rId19"/>
    <p:sldId id="318" r:id="rId20"/>
    <p:sldId id="339" r:id="rId21"/>
    <p:sldId id="324" r:id="rId22"/>
    <p:sldId id="338" r:id="rId23"/>
    <p:sldId id="322" r:id="rId24"/>
    <p:sldId id="336" r:id="rId25"/>
  </p:sldIdLst>
  <p:sldSz cx="12192000" cy="6858000"/>
  <p:notesSz cx="6797675" cy="9926638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2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" initials="FLTRP" lastIdx="6" clrIdx="1">
    <p:extLst>
      <p:ext uri="{19B8F6BF-5375-455C-9EA6-DF929625EA0E}">
        <p15:presenceInfo xmlns:p15="http://schemas.microsoft.com/office/powerpoint/2012/main" userId="FLTRP" providerId="None"/>
      </p:ext>
    </p:extLst>
  </p:cmAuthor>
  <p:cmAuthor id="3" name="Administrator" initials="A" lastIdx="42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2F2F2"/>
    <a:srgbClr val="F2F301"/>
    <a:srgbClr val="F2EC1F"/>
    <a:srgbClr val="F1F101"/>
    <a:srgbClr val="F09027"/>
    <a:srgbClr val="E2492C"/>
    <a:srgbClr val="E6E6E6"/>
    <a:srgbClr val="ABABAB"/>
    <a:srgbClr val="79B0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63" autoAdjust="0"/>
    <p:restoredTop sz="81273" autoAdjust="0"/>
  </p:normalViewPr>
  <p:slideViewPr>
    <p:cSldViewPr snapToGrid="0" showGuides="1">
      <p:cViewPr varScale="1">
        <p:scale>
          <a:sx n="121" d="100"/>
          <a:sy n="121" d="100"/>
        </p:scale>
        <p:origin x="1868" y="72"/>
      </p:cViewPr>
      <p:guideLst>
        <p:guide orient="horz" pos="3952"/>
        <p:guide pos="665"/>
        <p:guide pos="7015"/>
        <p:guide orient="horz" pos="52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623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082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9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41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727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90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758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23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014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847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4136A-FC5B-1940-F42F-58D0FB0E5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371E32F-EFD1-384A-560B-D0E822D761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E4B72AF-C750-6038-B42C-E3A49EBBE3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B35C9E3-A782-5420-8F36-7E6CD134E0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552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18C53-9A32-8249-7CDB-1271F6172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A922402-26F7-A7C8-7473-0E88A777F9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C393E5D-F7C9-41CC-8D77-C7AE02A5A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0074D58-6D09-6D84-B54D-CA9DAFB652E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208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6CE84-2DE8-5435-0426-DBDD2FA1A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7ECA9FF-C578-1578-1B16-4205994E11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9627476-058D-90F2-4EE3-6D05E9C645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827F05D-9976-B6C5-2469-ED41D3F9E6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4203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B68E9D-8E38-0E55-89C8-DC8EF9BC1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72C4E37-3C7F-434A-A301-62BD3465C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18A4EE4-262D-F0E8-9CCA-A48A145D32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736056B-DCAB-CB53-AA74-7108C962DD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369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385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A185F-9CC9-7C28-FEAA-E84E2CB16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BEA0BF3-2C79-4B2F-E5BE-D66EC7BC4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87053294-2AA1-46F0-94B7-A78C85A58A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5882265-6FD4-9793-742D-AC952819AA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205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9854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1487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7F8B6-7FAA-1397-20BE-0781DBF73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33A0F27-C003-04A9-59CE-CD2976526C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D848D8E-716A-CFAE-D5F2-52A0B33698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C8E0ACB-ED0B-59FB-3135-F128C20F04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8638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864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4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6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0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1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2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3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openxmlformats.org/officeDocument/2006/relationships/notesSlide" Target="../notesSlides/notesSlide14.xml"/><Relationship Id="rId7" Type="http://schemas.microsoft.com/office/2007/relationships/hdphoto" Target="../media/hdphoto9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11" Type="http://schemas.microsoft.com/office/2007/relationships/hdphoto" Target="../media/hdphoto7.wdp"/><Relationship Id="rId5" Type="http://schemas.openxmlformats.org/officeDocument/2006/relationships/image" Target="../media/image16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822386" y="3807289"/>
            <a:ext cx="13744753" cy="24439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主讲人：郝悦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/>
              <a:t>    </a:t>
            </a:r>
            <a:r>
              <a:rPr lang="zh-CN" altLang="en-US" sz="2800"/>
              <a:t>学    </a:t>
            </a:r>
            <a:r>
              <a:rPr lang="zh-CN" altLang="en-US" sz="2800" dirty="0"/>
              <a:t>校：四川省成都市成都天府国际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生物城万汇小学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27"/>
          <p:cNvSpPr txBox="1"/>
          <p:nvPr/>
        </p:nvSpPr>
        <p:spPr>
          <a:xfrm>
            <a:off x="-919850" y="2009725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11" name="文本框 35"/>
          <p:cNvSpPr txBox="1"/>
          <p:nvPr>
            <p:custDataLst>
              <p:tags r:id="rId1"/>
            </p:custDataLst>
          </p:nvPr>
        </p:nvSpPr>
        <p:spPr>
          <a:xfrm>
            <a:off x="768084" y="2413337"/>
            <a:ext cx="926322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理解韵文内容，掌握颜色相关词汇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red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blue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yellow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green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orange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，以及表达个人喜好的句型“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like...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熟练朗读韵文，并与同伴合作表演韵文。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6B863483-9251-AEEB-2AC7-09AB42F05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95190" y="2570540"/>
            <a:ext cx="2200000" cy="2571429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>
            <a:off x="4882551" y="1391314"/>
            <a:ext cx="248440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660283" y="860666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77" y="2380834"/>
            <a:ext cx="3619489" cy="242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88" y="2499420"/>
            <a:ext cx="3323897" cy="214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818545" y="4981126"/>
            <a:ext cx="1141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77376" y="4945075"/>
            <a:ext cx="1734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55293" y="5024713"/>
            <a:ext cx="17509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550360" y="3967654"/>
            <a:ext cx="858842" cy="82375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099412" y="3654989"/>
            <a:ext cx="858842" cy="82375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258919" y="2763165"/>
            <a:ext cx="1338527" cy="10100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131832" y="2839339"/>
            <a:ext cx="1338527" cy="114359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932602" y="3149954"/>
            <a:ext cx="858842" cy="10100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6827397" y="3143902"/>
            <a:ext cx="858842" cy="82375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1" grpId="0" animBg="1"/>
      <p:bldP spid="15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BA2B1-AD40-BE20-938C-1036253C5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B22349D-E7A0-3905-01B4-0FBDD090DEE0}"/>
              </a:ext>
            </a:extLst>
          </p:cNvPr>
          <p:cNvSpPr txBox="1"/>
          <p:nvPr/>
        </p:nvSpPr>
        <p:spPr>
          <a:xfrm>
            <a:off x="3806939" y="1370986"/>
            <a:ext cx="47692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2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2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2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hear?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A0581822-05F0-2E37-8F81-9B3C5EBCA44B}"/>
              </a:ext>
            </a:extLst>
          </p:cNvPr>
          <p:cNvCxnSpPr>
            <a:cxnSpLocks/>
          </p:cNvCxnSpPr>
          <p:nvPr/>
        </p:nvCxnSpPr>
        <p:spPr>
          <a:xfrm>
            <a:off x="3677075" y="1370986"/>
            <a:ext cx="506208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id="{6B032645-8B63-D870-1D37-93EB4B8D7DCA}"/>
              </a:ext>
            </a:extLst>
          </p:cNvPr>
          <p:cNvSpPr txBox="1"/>
          <p:nvPr/>
        </p:nvSpPr>
        <p:spPr>
          <a:xfrm>
            <a:off x="3452113" y="855770"/>
            <a:ext cx="5512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answer.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154D05E-58E6-40AA-657D-51F5ED4EFA78}"/>
              </a:ext>
            </a:extLst>
          </p:cNvPr>
          <p:cNvSpPr/>
          <p:nvPr/>
        </p:nvSpPr>
        <p:spPr>
          <a:xfrm>
            <a:off x="2772555" y="195576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13153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对话气泡: 圆角矩形 2"/>
          <p:cNvSpPr/>
          <p:nvPr/>
        </p:nvSpPr>
        <p:spPr>
          <a:xfrm>
            <a:off x="5708654" y="2872323"/>
            <a:ext cx="2457729" cy="1587687"/>
          </a:xfrm>
          <a:prstGeom prst="wedgeRoundRectCallout">
            <a:avLst>
              <a:gd name="adj1" fmla="val -121241"/>
              <a:gd name="adj2" fmla="val 5874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,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red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  <a:p>
            <a:pPr algn="ctr"/>
            <a:endParaRPr lang="zh-CN" altLang="en-US" dirty="0"/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4346802" y="1361608"/>
            <a:ext cx="367485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形状1"/>
          <p:cNvSpPr txBox="1"/>
          <p:nvPr/>
        </p:nvSpPr>
        <p:spPr>
          <a:xfrm>
            <a:off x="5827717" y="2964689"/>
            <a:ext cx="1948517" cy="540134"/>
          </a:xfrm>
          <a:custGeom>
            <a:avLst/>
            <a:gdLst>
              <a:gd name="connsiteX0" fmla="*/ 90022 w 2645969"/>
              <a:gd name="connsiteY0" fmla="*/ 0 h 540134"/>
              <a:gd name="connsiteX1" fmla="*/ 2555946 w 2645969"/>
              <a:gd name="connsiteY1" fmla="*/ 0 h 540134"/>
              <a:gd name="connsiteX2" fmla="*/ 2579822 w 2645969"/>
              <a:gd name="connsiteY2" fmla="*/ 0 h 540134"/>
              <a:gd name="connsiteX3" fmla="*/ 2636484 w 2645969"/>
              <a:gd name="connsiteY3" fmla="*/ 43249 h 540134"/>
              <a:gd name="connsiteX4" fmla="*/ 2645969 w 2645969"/>
              <a:gd name="connsiteY4" fmla="*/ 450112 h 540134"/>
              <a:gd name="connsiteX5" fmla="*/ 2645969 w 2645969"/>
              <a:gd name="connsiteY5" fmla="*/ 473987 h 540134"/>
              <a:gd name="connsiteX6" fmla="*/ 2602719 w 2645969"/>
              <a:gd name="connsiteY6" fmla="*/ 530650 h 540134"/>
              <a:gd name="connsiteX7" fmla="*/ 90022 w 2645969"/>
              <a:gd name="connsiteY7" fmla="*/ 540134 h 540134"/>
              <a:gd name="connsiteX8" fmla="*/ 66147 w 2645969"/>
              <a:gd name="connsiteY8" fmla="*/ 540134 h 540134"/>
              <a:gd name="connsiteX9" fmla="*/ 9484 w 2645969"/>
              <a:gd name="connsiteY9" fmla="*/ 496885 h 540134"/>
              <a:gd name="connsiteX10" fmla="*/ 0 w 2645969"/>
              <a:gd name="connsiteY10" fmla="*/ 90022 h 540134"/>
              <a:gd name="connsiteX11" fmla="*/ 0 w 2645969"/>
              <a:gd name="connsiteY11" fmla="*/ 40304 h 540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45969" h="540134">
                <a:moveTo>
                  <a:pt x="90022" y="0"/>
                </a:moveTo>
                <a:lnTo>
                  <a:pt x="2555946" y="0"/>
                </a:lnTo>
                <a:cubicBezTo>
                  <a:pt x="2579822" y="0"/>
                  <a:pt x="2602719" y="9484"/>
                  <a:pt x="2619602" y="26367"/>
                </a:cubicBezTo>
                <a:cubicBezTo>
                  <a:pt x="2636484" y="43249"/>
                  <a:pt x="2645969" y="66147"/>
                  <a:pt x="2645969" y="90022"/>
                </a:cubicBezTo>
                <a:lnTo>
                  <a:pt x="2645969" y="450112"/>
                </a:lnTo>
                <a:cubicBezTo>
                  <a:pt x="2645969" y="473987"/>
                  <a:pt x="2636484" y="496885"/>
                  <a:pt x="2619602" y="513767"/>
                </a:cubicBezTo>
                <a:cubicBezTo>
                  <a:pt x="2602719" y="530650"/>
                  <a:pt x="2579822" y="540134"/>
                  <a:pt x="2555946" y="540134"/>
                </a:cubicBezTo>
                <a:lnTo>
                  <a:pt x="90022" y="540134"/>
                </a:lnTo>
                <a:cubicBezTo>
                  <a:pt x="66147" y="540134"/>
                  <a:pt x="43249" y="530650"/>
                  <a:pt x="26367" y="513767"/>
                </a:cubicBezTo>
                <a:cubicBezTo>
                  <a:pt x="9484" y="496885"/>
                  <a:pt x="0" y="473987"/>
                  <a:pt x="0" y="450112"/>
                </a:cubicBezTo>
                <a:lnTo>
                  <a:pt x="0" y="90022"/>
                </a:lnTo>
                <a:cubicBezTo>
                  <a:pt x="0" y="40304"/>
                  <a:pt x="40304" y="0"/>
                  <a:pt x="90022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/>
            <a:endParaRPr/>
          </a:p>
        </p:txBody>
      </p:sp>
      <p:sp>
        <p:nvSpPr>
          <p:cNvPr id="7" name="形状2"/>
          <p:cNvSpPr txBox="1"/>
          <p:nvPr/>
        </p:nvSpPr>
        <p:spPr>
          <a:xfrm>
            <a:off x="6840051" y="3597189"/>
            <a:ext cx="891752" cy="540134"/>
          </a:xfrm>
          <a:custGeom>
            <a:avLst/>
            <a:gdLst>
              <a:gd name="connsiteX0" fmla="*/ 90022 w 1196978"/>
              <a:gd name="connsiteY0" fmla="*/ 0 h 540134"/>
              <a:gd name="connsiteX1" fmla="*/ 1106956 w 1196978"/>
              <a:gd name="connsiteY1" fmla="*/ 0 h 540134"/>
              <a:gd name="connsiteX2" fmla="*/ 1156674 w 1196978"/>
              <a:gd name="connsiteY2" fmla="*/ 0 h 540134"/>
              <a:gd name="connsiteX3" fmla="*/ 1196978 w 1196978"/>
              <a:gd name="connsiteY3" fmla="*/ 450112 h 540134"/>
              <a:gd name="connsiteX4" fmla="*/ 1196978 w 1196978"/>
              <a:gd name="connsiteY4" fmla="*/ 499830 h 540134"/>
              <a:gd name="connsiteX5" fmla="*/ 90022 w 1196978"/>
              <a:gd name="connsiteY5" fmla="*/ 540134 h 540134"/>
              <a:gd name="connsiteX6" fmla="*/ 66147 w 1196978"/>
              <a:gd name="connsiteY6" fmla="*/ 540134 h 540134"/>
              <a:gd name="connsiteX7" fmla="*/ 9484 w 1196978"/>
              <a:gd name="connsiteY7" fmla="*/ 496885 h 540134"/>
              <a:gd name="connsiteX8" fmla="*/ 0 w 1196978"/>
              <a:gd name="connsiteY8" fmla="*/ 90022 h 540134"/>
              <a:gd name="connsiteX9" fmla="*/ 0 w 1196978"/>
              <a:gd name="connsiteY9" fmla="*/ 40304 h 540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96978" h="540134">
                <a:moveTo>
                  <a:pt x="90022" y="0"/>
                </a:moveTo>
                <a:lnTo>
                  <a:pt x="1106956" y="0"/>
                </a:lnTo>
                <a:cubicBezTo>
                  <a:pt x="1156674" y="0"/>
                  <a:pt x="1196978" y="40304"/>
                  <a:pt x="1196978" y="90022"/>
                </a:cubicBezTo>
                <a:lnTo>
                  <a:pt x="1196978" y="450112"/>
                </a:lnTo>
                <a:cubicBezTo>
                  <a:pt x="1196978" y="499830"/>
                  <a:pt x="1156674" y="540134"/>
                  <a:pt x="1106956" y="540134"/>
                </a:cubicBezTo>
                <a:lnTo>
                  <a:pt x="90022" y="540134"/>
                </a:lnTo>
                <a:cubicBezTo>
                  <a:pt x="66147" y="540134"/>
                  <a:pt x="43249" y="530650"/>
                  <a:pt x="26367" y="513767"/>
                </a:cubicBezTo>
                <a:cubicBezTo>
                  <a:pt x="9484" y="496885"/>
                  <a:pt x="0" y="473987"/>
                  <a:pt x="0" y="450112"/>
                </a:cubicBezTo>
                <a:lnTo>
                  <a:pt x="0" y="90022"/>
                </a:lnTo>
                <a:cubicBezTo>
                  <a:pt x="0" y="40304"/>
                  <a:pt x="40304" y="0"/>
                  <a:pt x="90022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/>
            <a:endParaRPr dirty="0"/>
          </a:p>
        </p:txBody>
      </p:sp>
      <p:sp>
        <p:nvSpPr>
          <p:cNvPr id="19" name="心形 18"/>
          <p:cNvSpPr/>
          <p:nvPr/>
        </p:nvSpPr>
        <p:spPr>
          <a:xfrm>
            <a:off x="6192605" y="4019582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2AD5DDB-1679-1220-86F2-87129C49E9F5}"/>
              </a:ext>
            </a:extLst>
          </p:cNvPr>
          <p:cNvSpPr txBox="1"/>
          <p:nvPr/>
        </p:nvSpPr>
        <p:spPr>
          <a:xfrm>
            <a:off x="5610542" y="1860446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音频1">
            <a:hlinkClick r:id="" action="ppaction://media"/>
            <a:extLst>
              <a:ext uri="{FF2B5EF4-FFF2-40B4-BE49-F238E27FC236}">
                <a16:creationId xmlns:a16="http://schemas.microsoft.com/office/drawing/2014/main" id="{A48AD705-2F7C-6DE2-53F8-F0F20353F6E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78" end="37972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28594" y="882229"/>
            <a:ext cx="609600" cy="6096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6AB6D89B-04C2-E87B-421E-980D6F2B73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74" b="89764" l="9965" r="93007">
                        <a14:foregroundMark x1="50175" y1="78215" x2="50175" y2="78215"/>
                        <a14:foregroundMark x1="51573" y1="80577" x2="51573" y2="80577"/>
                        <a14:foregroundMark x1="52273" y1="82415" x2="52972" y2="82940"/>
                        <a14:foregroundMark x1="51923" y1="81365" x2="51923" y2="81365"/>
                        <a14:foregroundMark x1="52448" y1="83990" x2="52448" y2="83990"/>
                        <a14:foregroundMark x1="52797" y1="83202" x2="52797" y2="83202"/>
                        <a14:foregroundMark x1="52797" y1="81890" x2="52797" y2="81890"/>
                        <a14:foregroundMark x1="52797" y1="81890" x2="52797" y2="81890"/>
                        <a14:foregroundMark x1="52797" y1="82415" x2="52797" y2="82415"/>
                        <a14:foregroundMark x1="52797" y1="83465" x2="52797" y2="83465"/>
                        <a14:foregroundMark x1="52273" y1="81627" x2="53322" y2="83727"/>
                        <a14:foregroundMark x1="51923" y1="82677" x2="53322" y2="84514"/>
                        <a14:foregroundMark x1="52098" y1="82677" x2="53497" y2="84777"/>
                        <a14:foregroundMark x1="78497" y1="20735" x2="78497" y2="20735"/>
                        <a14:foregroundMark x1="73252" y1="25459" x2="73252" y2="25459"/>
                        <a14:foregroundMark x1="75000" y1="34646" x2="75000" y2="34646"/>
                        <a14:foregroundMark x1="79196" y1="31496" x2="79196" y2="31496"/>
                        <a14:foregroundMark x1="71329" y1="22310" x2="71329" y2="22310"/>
                        <a14:foregroundMark x1="71503" y1="20997" x2="71503" y2="20997"/>
                        <a14:foregroundMark x1="71503" y1="20997" x2="71503" y2="20997"/>
                        <a14:foregroundMark x1="76049" y1="24672" x2="76049" y2="24672"/>
                        <a14:foregroundMark x1="76573" y1="25459" x2="76573" y2="25459"/>
                        <a14:foregroundMark x1="76049" y1="21785" x2="76049" y2="21785"/>
                        <a14:foregroundMark x1="74476" y1="20472" x2="74476" y2="20472"/>
                        <a14:foregroundMark x1="80594" y1="9974" x2="80594" y2="9974"/>
                        <a14:foregroundMark x1="83392" y1="9974" x2="83392" y2="9974"/>
                        <a14:foregroundMark x1="85664" y1="28609" x2="85664" y2="28609"/>
                        <a14:foregroundMark x1="86538" y1="28609" x2="86538" y2="28609"/>
                        <a14:foregroundMark x1="87413" y1="28346" x2="87413" y2="28346"/>
                        <a14:foregroundMark x1="87762" y1="28346" x2="88462" y2="32546"/>
                        <a14:foregroundMark x1="92832" y1="26247" x2="93007" y2="29134"/>
                        <a14:foregroundMark x1="80594" y1="30184" x2="80594" y2="301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1293" y="2008440"/>
            <a:ext cx="4617129" cy="3075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animBg="1"/>
      <p:bldP spid="7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E9242BB1-58C7-4C8B-5509-068CA0DE1D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32" b="96414" l="4478" r="93367">
                        <a14:foregroundMark x1="17910" y1="30802" x2="17910" y2="30802"/>
                        <a14:foregroundMark x1="21891" y1="35232" x2="21891" y2="35232"/>
                        <a14:foregroundMark x1="21891" y1="36498" x2="21891" y2="36498"/>
                        <a14:foregroundMark x1="23217" y1="40084" x2="23217" y2="40084"/>
                        <a14:foregroundMark x1="23217" y1="40084" x2="23217" y2="39451"/>
                        <a14:foregroundMark x1="23217" y1="28270" x2="31841" y2="57595"/>
                        <a14:foregroundMark x1="20398" y1="28270" x2="37479" y2="39451"/>
                        <a14:foregroundMark x1="37479" y1="39451" x2="38806" y2="45992"/>
                        <a14:foregroundMark x1="39303" y1="37764" x2="52570" y2="32700"/>
                        <a14:foregroundMark x1="10779" y1="36076" x2="10779" y2="47046"/>
                        <a14:foregroundMark x1="10779" y1="47046" x2="30680" y2="63713"/>
                        <a14:foregroundMark x1="30680" y1="63713" x2="38806" y2="63080"/>
                        <a14:foregroundMark x1="10448" y1="34388" x2="7297" y2="46835"/>
                        <a14:foregroundMark x1="7297" y1="46835" x2="16750" y2="50422"/>
                        <a14:foregroundMark x1="16750" y1="50422" x2="17081" y2="50844"/>
                        <a14:foregroundMark x1="7463" y1="39873" x2="9287" y2="48945"/>
                        <a14:foregroundMark x1="4478" y1="41772" x2="8126" y2="45570"/>
                        <a14:foregroundMark x1="24544" y1="25105" x2="39138" y2="36498"/>
                        <a14:foregroundMark x1="39138" y1="36498" x2="40962" y2="42194"/>
                        <a14:foregroundMark x1="34328" y1="27848" x2="42620" y2="39241"/>
                        <a14:foregroundMark x1="42620" y1="39241" x2="41957" y2="44726"/>
                        <a14:foregroundMark x1="32504" y1="27848" x2="42952" y2="35654"/>
                        <a14:foregroundMark x1="42952" y1="35654" x2="43615" y2="45992"/>
                        <a14:foregroundMark x1="24710" y1="62658" x2="41957" y2="64346"/>
                        <a14:foregroundMark x1="41957" y1="64346" x2="39967" y2="56751"/>
                        <a14:foregroundMark x1="38474" y1="46835" x2="43947" y2="64768"/>
                        <a14:foregroundMark x1="43947" y1="64768" x2="43449" y2="66456"/>
                        <a14:foregroundMark x1="61111" y1="12986" x2="61079" y2="12727"/>
                        <a14:foregroundMark x1="60652" y1="1758" x2="60805" y2="1769"/>
                        <a14:foregroundMark x1="93414" y1="22996" x2="93698" y2="26160"/>
                        <a14:foregroundMark x1="93395" y1="22785" x2="93414" y2="22996"/>
                        <a14:foregroundMark x1="93338" y1="22152" x2="93395" y2="22785"/>
                        <a14:foregroundMark x1="93698" y1="26160" x2="91727" y2="33481"/>
                        <a14:foregroundMark x1="57454" y1="17511" x2="56551" y2="22785"/>
                        <a14:foregroundMark x1="57490" y1="17300" x2="57454" y2="17511"/>
                        <a14:foregroundMark x1="57531" y1="17064" x2="57490" y2="17300"/>
                        <a14:foregroundMark x1="69983" y1="91561" x2="69983" y2="91561"/>
                        <a14:foregroundMark x1="68325" y1="94515" x2="68325" y2="94515"/>
                        <a14:foregroundMark x1="80100" y1="96203" x2="80100" y2="96203"/>
                        <a14:foregroundMark x1="63847" y1="96414" x2="63847" y2="96414"/>
                        <a14:foregroundMark x1="89718" y1="10127" x2="89718" y2="10127"/>
                        <a14:foregroundMark x1="90216" y1="9494" x2="90216" y2="9494"/>
                        <a14:foregroundMark x1="90547" y1="8650" x2="90547" y2="8650"/>
                        <a14:foregroundMark x1="90381" y1="8439" x2="90381" y2="8439"/>
                        <a14:foregroundMark x1="90713" y1="9916" x2="90713" y2="9916"/>
                        <a14:foregroundMark x1="90713" y1="9283" x2="90381" y2="8861"/>
                        <a14:foregroundMark x1="90879" y1="9494" x2="90879" y2="9494"/>
                        <a14:foregroundMark x1="90713" y1="9283" x2="91211" y2="9283"/>
                        <a14:foregroundMark x1="91376" y1="8650" x2="91045" y2="8650"/>
                        <a14:foregroundMark x1="90879" y1="8650" x2="90879" y2="8650"/>
                        <a14:foregroundMark x1="90879" y1="8650" x2="90713" y2="9283"/>
                        <a14:foregroundMark x1="90713" y1="9916" x2="90713" y2="9916"/>
                        <a14:foregroundMark x1="90216" y1="8861" x2="90216" y2="8650"/>
                        <a14:foregroundMark x1="90713" y1="8228" x2="90713" y2="8228"/>
                        <a14:foregroundMark x1="90381" y1="8228" x2="90381" y2="8228"/>
                        <a14:foregroundMark x1="90050" y1="8228" x2="90050" y2="8228"/>
                        <a14:foregroundMark x1="90216" y1="8228" x2="90547" y2="8228"/>
                        <a14:foregroundMark x1="91211" y1="8650" x2="91211" y2="8650"/>
                        <a14:foregroundMark x1="90879" y1="8228" x2="90879" y2="8228"/>
                        <a14:foregroundMark x1="90216" y1="8228" x2="91708" y2="8650"/>
                        <a14:backgroundMark x1="68988" y1="1899" x2="68988" y2="1899"/>
                        <a14:backgroundMark x1="68988" y1="2532" x2="68988" y2="2532"/>
                        <a14:backgroundMark x1="71808" y1="4219" x2="71808" y2="4219"/>
                        <a14:backgroundMark x1="73798" y1="3797" x2="73798" y2="3797"/>
                        <a14:backgroundMark x1="75788" y1="3586" x2="75788" y2="3586"/>
                        <a14:backgroundMark x1="75788" y1="3586" x2="75788" y2="3586"/>
                        <a14:backgroundMark x1="77114" y1="3586" x2="77114" y2="3586"/>
                        <a14:backgroundMark x1="80265" y1="3165" x2="80265" y2="3165"/>
                        <a14:backgroundMark x1="64842" y1="2321" x2="80100" y2="1899"/>
                        <a14:backgroundMark x1="80100" y1="1899" x2="80763" y2="2110"/>
                        <a14:backgroundMark x1="59204" y1="2743" x2="58541" y2="12447"/>
                        <a14:backgroundMark x1="61692" y1="2110" x2="63184" y2="1899"/>
                        <a14:backgroundMark x1="63847" y1="3376" x2="63847" y2="3376"/>
                        <a14:backgroundMark x1="60033" y1="2532" x2="60033" y2="2532"/>
                        <a14:backgroundMark x1="60862" y1="2110" x2="54561" y2="4219"/>
                        <a14:backgroundMark x1="60862" y1="1688" x2="65174" y2="4430"/>
                        <a14:backgroundMark x1="61194" y1="1477" x2="60862" y2="1688"/>
                        <a14:backgroundMark x1="60697" y1="1899" x2="60697" y2="1899"/>
                        <a14:backgroundMark x1="60365" y1="1899" x2="60365" y2="1899"/>
                        <a14:backgroundMark x1="61360" y1="2110" x2="86235" y2="1055"/>
                        <a14:backgroundMark x1="86235" y1="1055" x2="89718" y2="2110"/>
                        <a14:backgroundMark x1="89055" y1="2743" x2="91376" y2="3165"/>
                        <a14:backgroundMark x1="91376" y1="3165" x2="92703" y2="2532"/>
                        <a14:backgroundMark x1="90897" y1="11586" x2="91542" y2="19198"/>
                        <a14:backgroundMark x1="90774" y1="10127" x2="90870" y2="11267"/>
                        <a14:backgroundMark x1="90895" y1="11576" x2="90970" y2="12462"/>
                        <a14:backgroundMark x1="90775" y1="10153" x2="90868" y2="11258"/>
                        <a14:backgroundMark x1="90381" y1="5485" x2="90501" y2="6901"/>
                        <a14:backgroundMark x1="91542" y1="19198" x2="91211" y2="21097"/>
                        <a14:backgroundMark x1="93367" y1="21097" x2="93532" y2="19409"/>
                        <a14:backgroundMark x1="92703" y1="18776" x2="93532" y2="21730"/>
                        <a14:backgroundMark x1="93035" y1="22152" x2="93035" y2="22152"/>
                        <a14:backgroundMark x1="93532" y1="22785" x2="93532" y2="22785"/>
                        <a14:backgroundMark x1="90050" y1="8228" x2="90171" y2="8228"/>
                        <a14:backgroundMark x1="89552" y1="41772" x2="87894" y2="42405"/>
                        <a14:backgroundMark x1="89221" y1="40084" x2="90879" y2="37553"/>
                        <a14:backgroundMark x1="89884" y1="40295" x2="89884" y2="40295"/>
                        <a14:backgroundMark x1="89718" y1="41772" x2="91211" y2="36709"/>
                        <a14:backgroundMark x1="90216" y1="39241" x2="89221" y2="41139"/>
                        <a14:backgroundMark x1="89884" y1="38819" x2="91708" y2="36076"/>
                        <a14:backgroundMark x1="58706" y1="14135" x2="58706" y2="14135"/>
                        <a14:backgroundMark x1="58706" y1="14135" x2="58706" y2="14135"/>
                        <a14:backgroundMark x1="57877" y1="16667" x2="57877" y2="16667"/>
                        <a14:backgroundMark x1="57711" y1="15190" x2="57711" y2="15190"/>
                        <a14:backgroundMark x1="57380" y1="14346" x2="57380" y2="14346"/>
                        <a14:backgroundMark x1="58043" y1="13080" x2="57711" y2="17089"/>
                        <a14:backgroundMark x1="57546" y1="17089" x2="57546" y2="17089"/>
                        <a14:backgroundMark x1="57048" y1="17511" x2="57048" y2="17511"/>
                        <a14:backgroundMark x1="57380" y1="17511" x2="57380" y2="17511"/>
                        <a14:backgroundMark x1="57380" y1="16456" x2="57380" y2="16456"/>
                        <a14:backgroundMark x1="56716" y1="17300" x2="56716" y2="17300"/>
                        <a14:backgroundMark x1="57877" y1="13713" x2="57877" y2="13713"/>
                        <a14:backgroundMark x1="58043" y1="12658" x2="57380" y2="17089"/>
                        <a14:backgroundMark x1="58872" y1="12236" x2="58872" y2="12236"/>
                        <a14:backgroundMark x1="58706" y1="12236" x2="58541" y2="13080"/>
                        <a14:backgroundMark x1="57877" y1="12447" x2="57877" y2="12447"/>
                        <a14:backgroundMark x1="93035" y1="22152" x2="93532" y2="21730"/>
                        <a14:backgroundMark x1="93864" y1="22996" x2="93864" y2="22996"/>
                        <a14:backgroundMark x1="93532" y1="22152" x2="93532" y2="22152"/>
                        <a14:backgroundMark x1="93532" y1="22152" x2="93532" y2="2215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22319" y="1586619"/>
            <a:ext cx="4963955" cy="3902015"/>
          </a:xfrm>
          <a:prstGeom prst="rect">
            <a:avLst/>
          </a:prstGeom>
        </p:spPr>
      </p:pic>
      <p:sp>
        <p:nvSpPr>
          <p:cNvPr id="25" name="对话气泡: 圆角矩形 24"/>
          <p:cNvSpPr/>
          <p:nvPr/>
        </p:nvSpPr>
        <p:spPr>
          <a:xfrm>
            <a:off x="3037614" y="3056136"/>
            <a:ext cx="2732068" cy="1611123"/>
          </a:xfrm>
          <a:prstGeom prst="wedgeRoundRectCallout">
            <a:avLst>
              <a:gd name="adj1" fmla="val 139466"/>
              <a:gd name="adj2" fmla="val 29632"/>
              <a:gd name="adj3" fmla="val 16667"/>
            </a:avLst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67DFA8D-6338-1704-DDB5-13BFF4A9C28C}"/>
              </a:ext>
            </a:extLst>
          </p:cNvPr>
          <p:cNvSpPr txBox="1"/>
          <p:nvPr/>
        </p:nvSpPr>
        <p:spPr>
          <a:xfrm>
            <a:off x="3180272" y="3164463"/>
            <a:ext cx="29502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5AA6F3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600" dirty="0">
                <a:solidFill>
                  <a:srgbClr val="5AA6F3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5AA6F3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4284453" y="1337441"/>
            <a:ext cx="3692105" cy="1221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形状1"/>
          <p:cNvSpPr txBox="1"/>
          <p:nvPr/>
        </p:nvSpPr>
        <p:spPr>
          <a:xfrm>
            <a:off x="3180272" y="3182719"/>
            <a:ext cx="2122070" cy="644909"/>
          </a:xfrm>
          <a:custGeom>
            <a:avLst/>
            <a:gdLst>
              <a:gd name="connsiteX0" fmla="*/ 107485 w 2598334"/>
              <a:gd name="connsiteY0" fmla="*/ 0 h 644909"/>
              <a:gd name="connsiteX1" fmla="*/ 2490849 w 2598334"/>
              <a:gd name="connsiteY1" fmla="*/ 0 h 644909"/>
              <a:gd name="connsiteX2" fmla="*/ 2550212 w 2598334"/>
              <a:gd name="connsiteY2" fmla="*/ 0 h 644909"/>
              <a:gd name="connsiteX3" fmla="*/ 2598334 w 2598334"/>
              <a:gd name="connsiteY3" fmla="*/ 537424 h 644909"/>
              <a:gd name="connsiteX4" fmla="*/ 2598334 w 2598334"/>
              <a:gd name="connsiteY4" fmla="*/ 596787 h 644909"/>
              <a:gd name="connsiteX5" fmla="*/ 107485 w 2598334"/>
              <a:gd name="connsiteY5" fmla="*/ 644909 h 644909"/>
              <a:gd name="connsiteX6" fmla="*/ 48123 w 2598334"/>
              <a:gd name="connsiteY6" fmla="*/ 644909 h 644909"/>
              <a:gd name="connsiteX7" fmla="*/ 0 w 2598334"/>
              <a:gd name="connsiteY7" fmla="*/ 107485 h 644909"/>
              <a:gd name="connsiteX8" fmla="*/ 0 w 2598334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98334" h="644909">
                <a:moveTo>
                  <a:pt x="107485" y="0"/>
                </a:moveTo>
                <a:lnTo>
                  <a:pt x="2490849" y="0"/>
                </a:lnTo>
                <a:cubicBezTo>
                  <a:pt x="2550212" y="0"/>
                  <a:pt x="2598334" y="48123"/>
                  <a:pt x="2598334" y="107485"/>
                </a:cubicBezTo>
                <a:lnTo>
                  <a:pt x="2598334" y="537424"/>
                </a:lnTo>
                <a:cubicBezTo>
                  <a:pt x="2598334" y="596787"/>
                  <a:pt x="2550211" y="644909"/>
                  <a:pt x="2490849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5" name="形状2"/>
          <p:cNvSpPr txBox="1"/>
          <p:nvPr/>
        </p:nvSpPr>
        <p:spPr>
          <a:xfrm>
            <a:off x="4252631" y="3845884"/>
            <a:ext cx="1062011" cy="644909"/>
          </a:xfrm>
          <a:custGeom>
            <a:avLst/>
            <a:gdLst>
              <a:gd name="connsiteX0" fmla="*/ 107485 w 1148782"/>
              <a:gd name="connsiteY0" fmla="*/ 0 h 644909"/>
              <a:gd name="connsiteX1" fmla="*/ 1041297 w 1148782"/>
              <a:gd name="connsiteY1" fmla="*/ 0 h 644909"/>
              <a:gd name="connsiteX2" fmla="*/ 1100659 w 1148782"/>
              <a:gd name="connsiteY2" fmla="*/ 0 h 644909"/>
              <a:gd name="connsiteX3" fmla="*/ 1148782 w 1148782"/>
              <a:gd name="connsiteY3" fmla="*/ 537424 h 644909"/>
              <a:gd name="connsiteX4" fmla="*/ 1148782 w 1148782"/>
              <a:gd name="connsiteY4" fmla="*/ 596787 h 644909"/>
              <a:gd name="connsiteX5" fmla="*/ 107485 w 1148782"/>
              <a:gd name="connsiteY5" fmla="*/ 644909 h 644909"/>
              <a:gd name="connsiteX6" fmla="*/ 48123 w 1148782"/>
              <a:gd name="connsiteY6" fmla="*/ 644909 h 644909"/>
              <a:gd name="connsiteX7" fmla="*/ 0 w 1148782"/>
              <a:gd name="connsiteY7" fmla="*/ 107485 h 644909"/>
              <a:gd name="connsiteX8" fmla="*/ 0 w 1148782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8782" h="644909">
                <a:moveTo>
                  <a:pt x="107485" y="0"/>
                </a:moveTo>
                <a:lnTo>
                  <a:pt x="1041297" y="0"/>
                </a:lnTo>
                <a:cubicBezTo>
                  <a:pt x="1100659" y="0"/>
                  <a:pt x="1148782" y="48123"/>
                  <a:pt x="1148782" y="107485"/>
                </a:cubicBezTo>
                <a:lnTo>
                  <a:pt x="1148782" y="537424"/>
                </a:lnTo>
                <a:cubicBezTo>
                  <a:pt x="1148782" y="596787"/>
                  <a:pt x="1100659" y="644909"/>
                  <a:pt x="1041297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9" name="心形 18"/>
          <p:cNvSpPr/>
          <p:nvPr/>
        </p:nvSpPr>
        <p:spPr>
          <a:xfrm>
            <a:off x="3584043" y="4228162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FFA757E-2061-1149-F257-B87D11D6F36F}"/>
              </a:ext>
            </a:extLst>
          </p:cNvPr>
          <p:cNvSpPr txBox="1"/>
          <p:nvPr/>
        </p:nvSpPr>
        <p:spPr>
          <a:xfrm>
            <a:off x="3970349" y="1677478"/>
            <a:ext cx="3788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B5D57EA-6D52-90C0-A29B-E424D95830D0}"/>
              </a:ext>
            </a:extLst>
          </p:cNvPr>
          <p:cNvSpPr txBox="1"/>
          <p:nvPr/>
        </p:nvSpPr>
        <p:spPr>
          <a:xfrm>
            <a:off x="3643031" y="80079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音频1">
            <a:hlinkClick r:id="" action="ppaction://media"/>
            <a:extLst>
              <a:ext uri="{FF2B5EF4-FFF2-40B4-BE49-F238E27FC236}">
                <a16:creationId xmlns:a16="http://schemas.microsoft.com/office/drawing/2014/main" id="{DCF38D70-443F-3999-FB7F-6A84C1325BE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906" end="34404.201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43031" y="877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29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0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对话气泡: 圆角矩形 6"/>
          <p:cNvSpPr/>
          <p:nvPr/>
        </p:nvSpPr>
        <p:spPr>
          <a:xfrm>
            <a:off x="5834646" y="2887819"/>
            <a:ext cx="3201378" cy="1611123"/>
          </a:xfrm>
          <a:prstGeom prst="wedgeRoundRectCallout">
            <a:avLst>
              <a:gd name="adj1" fmla="val -85291"/>
              <a:gd name="adj2" fmla="val -22640"/>
              <a:gd name="adj3" fmla="val 16667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D042BE1-82A4-C335-2D9A-5709E7A851F0}"/>
              </a:ext>
            </a:extLst>
          </p:cNvPr>
          <p:cNvSpPr txBox="1"/>
          <p:nvPr/>
        </p:nvSpPr>
        <p:spPr>
          <a:xfrm>
            <a:off x="5957977" y="3040799"/>
            <a:ext cx="3421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FE2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3600" dirty="0">
                <a:solidFill>
                  <a:srgbClr val="FFE2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yellow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FFE2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4337207" y="1356809"/>
            <a:ext cx="37657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719759" y="81896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7016490" y="3734297"/>
            <a:ext cx="1725057" cy="529360"/>
          </a:xfrm>
          <a:custGeom>
            <a:avLst/>
            <a:gdLst>
              <a:gd name="connsiteX0" fmla="*/ 107485 w 3531784"/>
              <a:gd name="connsiteY0" fmla="*/ 0 h 644909"/>
              <a:gd name="connsiteX1" fmla="*/ 3424299 w 3531784"/>
              <a:gd name="connsiteY1" fmla="*/ 0 h 644909"/>
              <a:gd name="connsiteX2" fmla="*/ 3483662 w 3531784"/>
              <a:gd name="connsiteY2" fmla="*/ 0 h 644909"/>
              <a:gd name="connsiteX3" fmla="*/ 3531784 w 3531784"/>
              <a:gd name="connsiteY3" fmla="*/ 537424 h 644909"/>
              <a:gd name="connsiteX4" fmla="*/ 3531784 w 3531784"/>
              <a:gd name="connsiteY4" fmla="*/ 596787 h 644909"/>
              <a:gd name="connsiteX5" fmla="*/ 107485 w 3531784"/>
              <a:gd name="connsiteY5" fmla="*/ 644909 h 644909"/>
              <a:gd name="connsiteX6" fmla="*/ 48123 w 3531784"/>
              <a:gd name="connsiteY6" fmla="*/ 644909 h 644909"/>
              <a:gd name="connsiteX7" fmla="*/ 0 w 3531784"/>
              <a:gd name="connsiteY7" fmla="*/ 107485 h 644909"/>
              <a:gd name="connsiteX8" fmla="*/ 0 w 3531784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1784" h="644909">
                <a:moveTo>
                  <a:pt x="107485" y="0"/>
                </a:moveTo>
                <a:lnTo>
                  <a:pt x="3424299" y="0"/>
                </a:lnTo>
                <a:cubicBezTo>
                  <a:pt x="3483662" y="0"/>
                  <a:pt x="3531784" y="48123"/>
                  <a:pt x="3531784" y="107485"/>
                </a:cubicBezTo>
                <a:lnTo>
                  <a:pt x="3531784" y="537424"/>
                </a:lnTo>
                <a:cubicBezTo>
                  <a:pt x="3531784" y="596787"/>
                  <a:pt x="3483661" y="644909"/>
                  <a:pt x="3424299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" name="形状2"/>
          <p:cNvSpPr txBox="1"/>
          <p:nvPr/>
        </p:nvSpPr>
        <p:spPr>
          <a:xfrm>
            <a:off x="6000381" y="3063327"/>
            <a:ext cx="2869909" cy="644909"/>
          </a:xfrm>
          <a:custGeom>
            <a:avLst/>
            <a:gdLst>
              <a:gd name="connsiteX0" fmla="*/ 107485 w 1717900"/>
              <a:gd name="connsiteY0" fmla="*/ 0 h 644909"/>
              <a:gd name="connsiteX1" fmla="*/ 1610416 w 1717900"/>
              <a:gd name="connsiteY1" fmla="*/ 0 h 644909"/>
              <a:gd name="connsiteX2" fmla="*/ 1669778 w 1717900"/>
              <a:gd name="connsiteY2" fmla="*/ 0 h 644909"/>
              <a:gd name="connsiteX3" fmla="*/ 1717900 w 1717900"/>
              <a:gd name="connsiteY3" fmla="*/ 537424 h 644909"/>
              <a:gd name="connsiteX4" fmla="*/ 1717901 w 1717900"/>
              <a:gd name="connsiteY4" fmla="*/ 596787 h 644909"/>
              <a:gd name="connsiteX5" fmla="*/ 107485 w 1717900"/>
              <a:gd name="connsiteY5" fmla="*/ 644909 h 644909"/>
              <a:gd name="connsiteX6" fmla="*/ 48123 w 1717900"/>
              <a:gd name="connsiteY6" fmla="*/ 644909 h 644909"/>
              <a:gd name="connsiteX7" fmla="*/ 0 w 1717900"/>
              <a:gd name="connsiteY7" fmla="*/ 107485 h 644909"/>
              <a:gd name="connsiteX8" fmla="*/ 0 w 1717900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17900" h="644909">
                <a:moveTo>
                  <a:pt x="107485" y="0"/>
                </a:moveTo>
                <a:lnTo>
                  <a:pt x="1610416" y="0"/>
                </a:lnTo>
                <a:cubicBezTo>
                  <a:pt x="1669778" y="0"/>
                  <a:pt x="1717901" y="48123"/>
                  <a:pt x="1717900" y="107485"/>
                </a:cubicBezTo>
                <a:lnTo>
                  <a:pt x="1717900" y="537424"/>
                </a:lnTo>
                <a:cubicBezTo>
                  <a:pt x="1717901" y="596787"/>
                  <a:pt x="1669778" y="644909"/>
                  <a:pt x="1610416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28" name="心形 27"/>
          <p:cNvSpPr/>
          <p:nvPr/>
        </p:nvSpPr>
        <p:spPr>
          <a:xfrm>
            <a:off x="6283789" y="4082577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54764F9-DFB2-DCAB-79EF-5BDDE952821C}"/>
              </a:ext>
            </a:extLst>
          </p:cNvPr>
          <p:cNvSpPr txBox="1"/>
          <p:nvPr/>
        </p:nvSpPr>
        <p:spPr>
          <a:xfrm>
            <a:off x="4369492" y="1849082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音频1">
            <a:hlinkClick r:id="" action="ppaction://media"/>
            <a:extLst>
              <a:ext uri="{FF2B5EF4-FFF2-40B4-BE49-F238E27FC236}">
                <a16:creationId xmlns:a16="http://schemas.microsoft.com/office/drawing/2014/main" id="{351867D1-2811-74D1-5F4B-30FC17B068D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552" end="30394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19759" y="828920"/>
            <a:ext cx="609600" cy="6096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4267B9C-DC19-B600-256B-3AAF69DC5C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62" b="93176" l="9752" r="89894">
                        <a14:foregroundMark x1="35816" y1="92651" x2="35284" y2="92913"/>
                        <a14:foregroundMark x1="32801" y1="93176" x2="32801" y2="93176"/>
                        <a14:foregroundMark x1="79255" y1="62992" x2="79255" y2="62992"/>
                        <a14:foregroundMark x1="83156" y1="33596" x2="83156" y2="33596"/>
                        <a14:foregroundMark x1="79255" y1="70079" x2="79255" y2="70079"/>
                        <a14:foregroundMark x1="81028" y1="61155" x2="81028" y2="61155"/>
                        <a14:foregroundMark x1="47163" y1="9974" x2="47163" y2="9974"/>
                        <a14:foregroundMark x1="44149" y1="9186" x2="44149" y2="9186"/>
                        <a14:foregroundMark x1="43617" y1="8399" x2="43617" y2="8399"/>
                        <a14:foregroundMark x1="43262" y1="8136" x2="43262" y2="8136"/>
                        <a14:foregroundMark x1="43440" y1="6562" x2="43440" y2="6562"/>
                        <a14:foregroundMark x1="47340" y1="8924" x2="47340" y2="8924"/>
                        <a14:foregroundMark x1="46986" y1="7612" x2="46986" y2="7612"/>
                        <a14:foregroundMark x1="47163" y1="6562" x2="47163" y2="6562"/>
                        <a14:foregroundMark x1="47340" y1="7087" x2="47340" y2="7087"/>
                        <a14:foregroundMark x1="79610" y1="54593" x2="79610" y2="54593"/>
                        <a14:foregroundMark x1="80142" y1="53018" x2="80142" y2="53018"/>
                        <a14:foregroundMark x1="82801" y1="61155" x2="82801" y2="61155"/>
                        <a14:foregroundMark x1="76418" y1="64567" x2="76418" y2="64567"/>
                        <a14:foregroundMark x1="85106" y1="29659" x2="85106" y2="29659"/>
                        <a14:foregroundMark x1="88475" y1="62992" x2="88475" y2="62992"/>
                        <a14:foregroundMark x1="88830" y1="66142" x2="88830" y2="66142"/>
                        <a14:foregroundMark x1="88830" y1="66404" x2="88830" y2="66404"/>
                        <a14:foregroundMark x1="86702" y1="54068" x2="86702" y2="54068"/>
                        <a14:foregroundMark x1="87766" y1="53806" x2="87766" y2="53806"/>
                        <a14:foregroundMark x1="87943" y1="55381" x2="87943" y2="55381"/>
                        <a14:foregroundMark x1="85284" y1="65354" x2="85284" y2="653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922" y="2620736"/>
            <a:ext cx="5060154" cy="341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2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0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0525BC15-585A-90AC-4313-CB420CB244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524" b="94444" l="5705" r="89933">
                        <a14:foregroundMark x1="15940" y1="33598" x2="13758" y2="62963"/>
                        <a14:foregroundMark x1="7383" y1="46825" x2="6208" y2="51587"/>
                        <a14:foregroundMark x1="18792" y1="12169" x2="15940" y2="24603"/>
                        <a14:foregroundMark x1="11242" y1="39947" x2="15101" y2="33333"/>
                        <a14:foregroundMark x1="50671" y1="89947" x2="50671" y2="89947"/>
                        <a14:foregroundMark x1="48154" y1="92328" x2="48154" y2="92328"/>
                        <a14:foregroundMark x1="47819" y1="93386" x2="47819" y2="93386"/>
                        <a14:foregroundMark x1="59564" y1="94444" x2="59564" y2="94444"/>
                        <a14:foregroundMark x1="60235" y1="93386" x2="60235" y2="93386"/>
                        <a14:foregroundMark x1="60403" y1="93122" x2="60403" y2="93122"/>
                        <a14:foregroundMark x1="69799" y1="92328" x2="69799" y2="92328"/>
                        <a14:foregroundMark x1="67617" y1="92328" x2="70302" y2="92328"/>
                        <a14:foregroundMark x1="16611" y1="26190" x2="15604" y2="38889"/>
                        <a14:foregroundMark x1="17785" y1="30688" x2="20973" y2="43386"/>
                        <a14:foregroundMark x1="18624" y1="28571" x2="22315" y2="42857"/>
                        <a14:foregroundMark x1="19631" y1="27249" x2="21812" y2="34656"/>
                        <a14:foregroundMark x1="17450" y1="54233" x2="18792" y2="67460"/>
                        <a14:foregroundMark x1="18792" y1="67460" x2="16779" y2="69048"/>
                        <a14:foregroundMark x1="11577" y1="57937" x2="12919" y2="71164"/>
                        <a14:foregroundMark x1="10738" y1="59524" x2="12752" y2="711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7593" y="1370061"/>
            <a:ext cx="5676190" cy="3600000"/>
          </a:xfrm>
          <a:prstGeom prst="rect">
            <a:avLst/>
          </a:prstGeom>
        </p:spPr>
      </p:pic>
      <p:sp>
        <p:nvSpPr>
          <p:cNvPr id="20" name="对话气泡: 圆角矩形 19"/>
          <p:cNvSpPr/>
          <p:nvPr/>
        </p:nvSpPr>
        <p:spPr>
          <a:xfrm>
            <a:off x="3504099" y="2639934"/>
            <a:ext cx="3201378" cy="1567445"/>
          </a:xfrm>
          <a:prstGeom prst="wedgeRoundRectCallout">
            <a:avLst>
              <a:gd name="adj1" fmla="val 74416"/>
              <a:gd name="adj2" fmla="val 1399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2D80907-4D79-4399-1784-57C55A763940}"/>
              </a:ext>
            </a:extLst>
          </p:cNvPr>
          <p:cNvSpPr txBox="1"/>
          <p:nvPr/>
        </p:nvSpPr>
        <p:spPr>
          <a:xfrm>
            <a:off x="3586526" y="2666186"/>
            <a:ext cx="3479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63B53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3600" dirty="0">
                <a:solidFill>
                  <a:srgbClr val="63B53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green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63B53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形状1"/>
          <p:cNvSpPr txBox="1"/>
          <p:nvPr/>
        </p:nvSpPr>
        <p:spPr>
          <a:xfrm>
            <a:off x="3586526" y="2706933"/>
            <a:ext cx="2683169" cy="644909"/>
          </a:xfrm>
          <a:custGeom>
            <a:avLst/>
            <a:gdLst>
              <a:gd name="connsiteX0" fmla="*/ 107485 w 3207937"/>
              <a:gd name="connsiteY0" fmla="*/ 0 h 644909"/>
              <a:gd name="connsiteX1" fmla="*/ 3100453 w 3207937"/>
              <a:gd name="connsiteY1" fmla="*/ 0 h 644909"/>
              <a:gd name="connsiteX2" fmla="*/ 3159815 w 3207937"/>
              <a:gd name="connsiteY2" fmla="*/ 0 h 644909"/>
              <a:gd name="connsiteX3" fmla="*/ 3207937 w 3207937"/>
              <a:gd name="connsiteY3" fmla="*/ 537424 h 644909"/>
              <a:gd name="connsiteX4" fmla="*/ 3207938 w 3207937"/>
              <a:gd name="connsiteY4" fmla="*/ 596787 h 644909"/>
              <a:gd name="connsiteX5" fmla="*/ 107485 w 3207937"/>
              <a:gd name="connsiteY5" fmla="*/ 644909 h 644909"/>
              <a:gd name="connsiteX6" fmla="*/ 48123 w 3207937"/>
              <a:gd name="connsiteY6" fmla="*/ 644909 h 644909"/>
              <a:gd name="connsiteX7" fmla="*/ 0 w 3207937"/>
              <a:gd name="connsiteY7" fmla="*/ 107485 h 644909"/>
              <a:gd name="connsiteX8" fmla="*/ 0 w 3207937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07937" h="644909">
                <a:moveTo>
                  <a:pt x="107485" y="0"/>
                </a:moveTo>
                <a:lnTo>
                  <a:pt x="3100453" y="0"/>
                </a:lnTo>
                <a:cubicBezTo>
                  <a:pt x="3159815" y="0"/>
                  <a:pt x="3207937" y="48123"/>
                  <a:pt x="3207937" y="107485"/>
                </a:cubicBezTo>
                <a:lnTo>
                  <a:pt x="3207937" y="537424"/>
                </a:lnTo>
                <a:cubicBezTo>
                  <a:pt x="3207938" y="596787"/>
                  <a:pt x="3159815" y="644909"/>
                  <a:pt x="3100453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6" name="形状2"/>
          <p:cNvSpPr txBox="1"/>
          <p:nvPr/>
        </p:nvSpPr>
        <p:spPr>
          <a:xfrm>
            <a:off x="4714919" y="3371919"/>
            <a:ext cx="1495720" cy="602313"/>
          </a:xfrm>
          <a:custGeom>
            <a:avLst/>
            <a:gdLst>
              <a:gd name="connsiteX0" fmla="*/ 107485 w 1451200"/>
              <a:gd name="connsiteY0" fmla="*/ 0 h 644909"/>
              <a:gd name="connsiteX1" fmla="*/ 1343716 w 1451200"/>
              <a:gd name="connsiteY1" fmla="*/ 0 h 644909"/>
              <a:gd name="connsiteX2" fmla="*/ 1403078 w 1451200"/>
              <a:gd name="connsiteY2" fmla="*/ 0 h 644909"/>
              <a:gd name="connsiteX3" fmla="*/ 1451200 w 1451200"/>
              <a:gd name="connsiteY3" fmla="*/ 537424 h 644909"/>
              <a:gd name="connsiteX4" fmla="*/ 1451201 w 1451200"/>
              <a:gd name="connsiteY4" fmla="*/ 596787 h 644909"/>
              <a:gd name="connsiteX5" fmla="*/ 107485 w 1451200"/>
              <a:gd name="connsiteY5" fmla="*/ 644909 h 644909"/>
              <a:gd name="connsiteX6" fmla="*/ 48123 w 1451200"/>
              <a:gd name="connsiteY6" fmla="*/ 644909 h 644909"/>
              <a:gd name="connsiteX7" fmla="*/ 0 w 1451200"/>
              <a:gd name="connsiteY7" fmla="*/ 107485 h 644909"/>
              <a:gd name="connsiteX8" fmla="*/ 0 w 1451200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51200" h="644909">
                <a:moveTo>
                  <a:pt x="107485" y="0"/>
                </a:moveTo>
                <a:lnTo>
                  <a:pt x="1343716" y="0"/>
                </a:lnTo>
                <a:cubicBezTo>
                  <a:pt x="1403078" y="0"/>
                  <a:pt x="1451201" y="48123"/>
                  <a:pt x="1451200" y="107485"/>
                </a:cubicBezTo>
                <a:lnTo>
                  <a:pt x="1451200" y="537424"/>
                </a:lnTo>
                <a:cubicBezTo>
                  <a:pt x="1451201" y="596787"/>
                  <a:pt x="1403078" y="644909"/>
                  <a:pt x="1343716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5" name="心形 14"/>
          <p:cNvSpPr/>
          <p:nvPr/>
        </p:nvSpPr>
        <p:spPr>
          <a:xfrm>
            <a:off x="3970621" y="3766050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E5986072-37C2-9BCD-38D6-E6B698FDA00A}"/>
              </a:ext>
            </a:extLst>
          </p:cNvPr>
          <p:cNvSpPr txBox="1"/>
          <p:nvPr/>
        </p:nvSpPr>
        <p:spPr>
          <a:xfrm>
            <a:off x="4037964" y="1667058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音频1">
            <a:hlinkClick r:id="" action="ppaction://media"/>
            <a:extLst>
              <a:ext uri="{FF2B5EF4-FFF2-40B4-BE49-F238E27FC236}">
                <a16:creationId xmlns:a16="http://schemas.microsoft.com/office/drawing/2014/main" id="{9C9A272B-31F3-5B52-CD12-F3E72D2D85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337" end="26916.201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727607" y="847585"/>
            <a:ext cx="609600" cy="6096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68770931-633F-543C-1F85-FCF5F205A66C}"/>
              </a:ext>
            </a:extLst>
          </p:cNvPr>
          <p:cNvSpPr txBox="1"/>
          <p:nvPr/>
        </p:nvSpPr>
        <p:spPr>
          <a:xfrm>
            <a:off x="3729489" y="80169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32A1D399-3B00-F888-6E78-C532DEF28F9D}"/>
              </a:ext>
            </a:extLst>
          </p:cNvPr>
          <p:cNvCxnSpPr>
            <a:cxnSpLocks/>
          </p:cNvCxnSpPr>
          <p:nvPr/>
        </p:nvCxnSpPr>
        <p:spPr>
          <a:xfrm>
            <a:off x="4337207" y="1356809"/>
            <a:ext cx="37657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0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948187" y="2276115"/>
            <a:ext cx="974667" cy="822453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对话气泡: 圆角矩形 9"/>
          <p:cNvSpPr/>
          <p:nvPr/>
        </p:nvSpPr>
        <p:spPr>
          <a:xfrm>
            <a:off x="5223990" y="2388082"/>
            <a:ext cx="3359164" cy="1611123"/>
          </a:xfrm>
          <a:prstGeom prst="wedgeRoundRectCallout">
            <a:avLst>
              <a:gd name="adj1" fmla="val -105387"/>
              <a:gd name="adj2" fmla="val 28448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99C5C4E-40B3-B20D-CB94-3658CC0A5AD5}"/>
              </a:ext>
            </a:extLst>
          </p:cNvPr>
          <p:cNvSpPr txBox="1"/>
          <p:nvPr/>
        </p:nvSpPr>
        <p:spPr>
          <a:xfrm>
            <a:off x="5392408" y="2521930"/>
            <a:ext cx="3870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6931D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3600" dirty="0">
                <a:solidFill>
                  <a:srgbClr val="F6931D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orange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</a:t>
            </a:r>
            <a:r>
              <a:rPr lang="en-US" altLang="zh-CN" sz="3600" dirty="0">
                <a:solidFill>
                  <a:srgbClr val="F6931D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90469" y="81054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5475348" y="2519791"/>
            <a:ext cx="2949105" cy="644909"/>
          </a:xfrm>
          <a:custGeom>
            <a:avLst/>
            <a:gdLst>
              <a:gd name="connsiteX0" fmla="*/ 107485 w 3846109"/>
              <a:gd name="connsiteY0" fmla="*/ 0 h 644909"/>
              <a:gd name="connsiteX1" fmla="*/ 3738624 w 3846109"/>
              <a:gd name="connsiteY1" fmla="*/ 0 h 644909"/>
              <a:gd name="connsiteX2" fmla="*/ 3797987 w 3846109"/>
              <a:gd name="connsiteY2" fmla="*/ 0 h 644909"/>
              <a:gd name="connsiteX3" fmla="*/ 3846109 w 3846109"/>
              <a:gd name="connsiteY3" fmla="*/ 537424 h 644909"/>
              <a:gd name="connsiteX4" fmla="*/ 3846109 w 3846109"/>
              <a:gd name="connsiteY4" fmla="*/ 596787 h 644909"/>
              <a:gd name="connsiteX5" fmla="*/ 107485 w 3846109"/>
              <a:gd name="connsiteY5" fmla="*/ 644909 h 644909"/>
              <a:gd name="connsiteX6" fmla="*/ 48123 w 3846109"/>
              <a:gd name="connsiteY6" fmla="*/ 644909 h 644909"/>
              <a:gd name="connsiteX7" fmla="*/ 0 w 3846109"/>
              <a:gd name="connsiteY7" fmla="*/ 107485 h 644909"/>
              <a:gd name="connsiteX8" fmla="*/ 0 w 3846109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46109" h="644909">
                <a:moveTo>
                  <a:pt x="107485" y="0"/>
                </a:moveTo>
                <a:lnTo>
                  <a:pt x="3738624" y="0"/>
                </a:lnTo>
                <a:cubicBezTo>
                  <a:pt x="3797987" y="0"/>
                  <a:pt x="3846109" y="48123"/>
                  <a:pt x="3846109" y="107485"/>
                </a:cubicBezTo>
                <a:lnTo>
                  <a:pt x="3846109" y="537424"/>
                </a:lnTo>
                <a:cubicBezTo>
                  <a:pt x="3846109" y="596787"/>
                  <a:pt x="3797986" y="644909"/>
                  <a:pt x="3738624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" name="形状2"/>
          <p:cNvSpPr txBox="1"/>
          <p:nvPr/>
        </p:nvSpPr>
        <p:spPr>
          <a:xfrm>
            <a:off x="6453808" y="3193643"/>
            <a:ext cx="1878629" cy="644909"/>
          </a:xfrm>
          <a:custGeom>
            <a:avLst/>
            <a:gdLst>
              <a:gd name="connsiteX0" fmla="*/ 107485 w 1870792"/>
              <a:gd name="connsiteY0" fmla="*/ 0 h 644909"/>
              <a:gd name="connsiteX1" fmla="*/ 1763307 w 1870792"/>
              <a:gd name="connsiteY1" fmla="*/ 0 h 644909"/>
              <a:gd name="connsiteX2" fmla="*/ 1822669 w 1870792"/>
              <a:gd name="connsiteY2" fmla="*/ 0 h 644909"/>
              <a:gd name="connsiteX3" fmla="*/ 1870792 w 1870792"/>
              <a:gd name="connsiteY3" fmla="*/ 537424 h 644909"/>
              <a:gd name="connsiteX4" fmla="*/ 1870792 w 1870792"/>
              <a:gd name="connsiteY4" fmla="*/ 596787 h 644909"/>
              <a:gd name="connsiteX5" fmla="*/ 107485 w 1870792"/>
              <a:gd name="connsiteY5" fmla="*/ 644909 h 644909"/>
              <a:gd name="connsiteX6" fmla="*/ 48123 w 1870792"/>
              <a:gd name="connsiteY6" fmla="*/ 644909 h 644909"/>
              <a:gd name="connsiteX7" fmla="*/ 0 w 1870792"/>
              <a:gd name="connsiteY7" fmla="*/ 107485 h 644909"/>
              <a:gd name="connsiteX8" fmla="*/ 0 w 1870792"/>
              <a:gd name="connsiteY8" fmla="*/ 48123 h 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792" h="644909">
                <a:moveTo>
                  <a:pt x="107485" y="0"/>
                </a:moveTo>
                <a:lnTo>
                  <a:pt x="1763307" y="0"/>
                </a:lnTo>
                <a:cubicBezTo>
                  <a:pt x="1822669" y="0"/>
                  <a:pt x="1870792" y="48123"/>
                  <a:pt x="1870792" y="107485"/>
                </a:cubicBezTo>
                <a:lnTo>
                  <a:pt x="1870792" y="537424"/>
                </a:lnTo>
                <a:cubicBezTo>
                  <a:pt x="1870792" y="596787"/>
                  <a:pt x="1822669" y="644909"/>
                  <a:pt x="1763307" y="644909"/>
                </a:cubicBezTo>
                <a:lnTo>
                  <a:pt x="107485" y="644909"/>
                </a:lnTo>
                <a:cubicBezTo>
                  <a:pt x="48123" y="644909"/>
                  <a:pt x="0" y="596787"/>
                  <a:pt x="0" y="537424"/>
                </a:cubicBezTo>
                <a:lnTo>
                  <a:pt x="0" y="107485"/>
                </a:lnTo>
                <a:cubicBezTo>
                  <a:pt x="0" y="48123"/>
                  <a:pt x="48123" y="0"/>
                  <a:pt x="107485" y="0"/>
                </a:cubicBezTo>
                <a:close/>
              </a:path>
            </a:pathLst>
          </a:custGeom>
          <a:solidFill>
            <a:srgbClr val="FEE189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9" name="心形 8"/>
          <p:cNvSpPr/>
          <p:nvPr/>
        </p:nvSpPr>
        <p:spPr>
          <a:xfrm>
            <a:off x="5730796" y="3572340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CD6F680-CBD3-3990-DE4E-8D08F0AF335B}"/>
              </a:ext>
            </a:extLst>
          </p:cNvPr>
          <p:cNvSpPr txBox="1"/>
          <p:nvPr/>
        </p:nvSpPr>
        <p:spPr>
          <a:xfrm>
            <a:off x="4872465" y="1485078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音频1">
            <a:hlinkClick r:id="" action="ppaction://media"/>
            <a:extLst>
              <a:ext uri="{FF2B5EF4-FFF2-40B4-BE49-F238E27FC236}">
                <a16:creationId xmlns:a16="http://schemas.microsoft.com/office/drawing/2014/main" id="{26BAF508-E6AC-06BF-2C7F-BB25CFD1F08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1815" end="22832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27607" y="842516"/>
            <a:ext cx="609600" cy="6096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C949B82-EC39-585B-C6D8-B3AED1A081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742" b="92884" l="10000" r="94912">
                        <a14:foregroundMark x1="28596" y1="90824" x2="28596" y2="90824"/>
                        <a14:foregroundMark x1="40000" y1="92135" x2="40000" y2="92135"/>
                        <a14:foregroundMark x1="28421" y1="93258" x2="28421" y2="93258"/>
                        <a14:foregroundMark x1="41930" y1="93258" x2="41930" y2="93258"/>
                        <a14:foregroundMark x1="23158" y1="6742" x2="23158" y2="6742"/>
                        <a14:foregroundMark x1="45965" y1="6929" x2="45965" y2="6929"/>
                        <a14:foregroundMark x1="73684" y1="35768" x2="73684" y2="35768"/>
                        <a14:foregroundMark x1="76667" y1="36704" x2="76667" y2="36704"/>
                        <a14:foregroundMark x1="77719" y1="37079" x2="77719" y2="37079"/>
                        <a14:foregroundMark x1="76667" y1="36142" x2="76667" y2="36142"/>
                        <a14:foregroundMark x1="83333" y1="28464" x2="83333" y2="28464"/>
                        <a14:foregroundMark x1="82456" y1="21348" x2="82456" y2="21348"/>
                        <a14:foregroundMark x1="82982" y1="22659" x2="82982" y2="22659"/>
                        <a14:foregroundMark x1="83860" y1="23783" x2="84912" y2="33708"/>
                        <a14:foregroundMark x1="94211" y1="26030" x2="92982" y2="33708"/>
                        <a14:foregroundMark x1="86842" y1="17041" x2="92456" y2="25281"/>
                        <a14:foregroundMark x1="92456" y1="25281" x2="93333" y2="28277"/>
                        <a14:foregroundMark x1="91228" y1="21536" x2="94035" y2="26592"/>
                        <a14:foregroundMark x1="78947" y1="19288" x2="84386" y2="18352"/>
                        <a14:foregroundMark x1="81754" y1="17790" x2="73509" y2="28839"/>
                        <a14:foregroundMark x1="73509" y1="28839" x2="75614" y2="33521"/>
                        <a14:foregroundMark x1="75088" y1="26779" x2="80000" y2="18914"/>
                        <a14:foregroundMark x1="80000" y1="18914" x2="89825" y2="18914"/>
                        <a14:foregroundMark x1="89825" y1="18914" x2="94386" y2="26966"/>
                        <a14:foregroundMark x1="94386" y1="26966" x2="94386" y2="27528"/>
                        <a14:foregroundMark x1="74737" y1="28090" x2="75789" y2="35206"/>
                        <a14:foregroundMark x1="89649" y1="27528" x2="90175" y2="32210"/>
                        <a14:foregroundMark x1="91053" y1="33895" x2="91053" y2="33895"/>
                        <a14:foregroundMark x1="88596" y1="17790" x2="93860" y2="25468"/>
                        <a14:foregroundMark x1="92456" y1="34082" x2="92456" y2="23221"/>
                        <a14:foregroundMark x1="92456" y1="23221" x2="88772" y2="17603"/>
                        <a14:foregroundMark x1="90000" y1="19288" x2="94035" y2="25094"/>
                        <a14:foregroundMark x1="78772" y1="32772" x2="87018" y2="37266"/>
                        <a14:foregroundMark x1="87018" y1="37266" x2="87544" y2="37266"/>
                        <a14:foregroundMark x1="77193" y1="33895" x2="85614" y2="37079"/>
                        <a14:foregroundMark x1="85614" y1="37079" x2="85965" y2="37079"/>
                        <a14:foregroundMark x1="79298" y1="17790" x2="86491" y2="18165"/>
                        <a14:foregroundMark x1="81930" y1="17228" x2="86667" y2="17603"/>
                        <a14:foregroundMark x1="91579" y1="20787" x2="94912" y2="25468"/>
                        <a14:foregroundMark x1="72807" y1="35581" x2="72807" y2="35581"/>
                        <a14:foregroundMark x1="73158" y1="34457" x2="73158" y2="34457"/>
                        <a14:foregroundMark x1="73333" y1="34082" x2="73333" y2="34082"/>
                        <a14:foregroundMark x1="72807" y1="34082" x2="72807" y2="340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930" y="1588317"/>
            <a:ext cx="4634967" cy="4342232"/>
          </a:xfrm>
          <a:prstGeom prst="rect">
            <a:avLst/>
          </a:prstGeom>
        </p:spPr>
      </p:pic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95FA9F7-F192-30DE-32D3-0D1192968F26}"/>
              </a:ext>
            </a:extLst>
          </p:cNvPr>
          <p:cNvCxnSpPr>
            <a:cxnSpLocks/>
          </p:cNvCxnSpPr>
          <p:nvPr/>
        </p:nvCxnSpPr>
        <p:spPr>
          <a:xfrm>
            <a:off x="4337207" y="1356809"/>
            <a:ext cx="37657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5194045-17DB-0B64-8B30-FC64A98DBB12}"/>
              </a:ext>
            </a:extLst>
          </p:cNvPr>
          <p:cNvSpPr txBox="1"/>
          <p:nvPr/>
        </p:nvSpPr>
        <p:spPr>
          <a:xfrm>
            <a:off x="4340561" y="1667235"/>
            <a:ext cx="3672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3543056-6643-C8DB-AA71-590568DF4F6A}"/>
              </a:ext>
            </a:extLst>
          </p:cNvPr>
          <p:cNvCxnSpPr>
            <a:cxnSpLocks/>
          </p:cNvCxnSpPr>
          <p:nvPr/>
        </p:nvCxnSpPr>
        <p:spPr>
          <a:xfrm>
            <a:off x="4845169" y="1367354"/>
            <a:ext cx="250166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id="{39347633-E4CF-9AC8-9609-A9B33EE95B06}"/>
              </a:ext>
            </a:extLst>
          </p:cNvPr>
          <p:cNvSpPr txBox="1"/>
          <p:nvPr/>
        </p:nvSpPr>
        <p:spPr>
          <a:xfrm>
            <a:off x="3631528" y="81667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0B0CB114-FD1A-B1DA-8510-04DB3CAEC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37" y="2542562"/>
            <a:ext cx="1812508" cy="1707130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843C4E5A-8297-D0DD-B61D-F94EB9903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156" y="2565821"/>
            <a:ext cx="1907969" cy="170713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0BEDB4D0-164A-FE61-5B1C-D6D9FCA3A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2089" y="2305347"/>
            <a:ext cx="1907969" cy="2323809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8B9EE153-54B4-B7D9-6A7F-3B49927E5C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67393" y="2324690"/>
            <a:ext cx="1153568" cy="2219745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id="{497DDF29-DC50-E51F-418C-4483FE291ED3}"/>
              </a:ext>
            </a:extLst>
          </p:cNvPr>
          <p:cNvSpPr txBox="1"/>
          <p:nvPr/>
        </p:nvSpPr>
        <p:spPr>
          <a:xfrm>
            <a:off x="698767" y="4817410"/>
            <a:ext cx="1008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467958B-A5F2-7F83-AE37-431CF423CC0F}"/>
              </a:ext>
            </a:extLst>
          </p:cNvPr>
          <p:cNvSpPr txBox="1"/>
          <p:nvPr/>
        </p:nvSpPr>
        <p:spPr>
          <a:xfrm>
            <a:off x="2879126" y="4865234"/>
            <a:ext cx="1153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EB6CD86E-2666-E3A5-43BE-B2DDA5A81160}"/>
              </a:ext>
            </a:extLst>
          </p:cNvPr>
          <p:cNvSpPr txBox="1"/>
          <p:nvPr/>
        </p:nvSpPr>
        <p:spPr>
          <a:xfrm>
            <a:off x="5142013" y="4865234"/>
            <a:ext cx="1907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endParaRPr lang="zh-CN" altLang="en-US" sz="36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79CF00E3-15E2-B52D-3167-5C2DD991C6E3}"/>
              </a:ext>
            </a:extLst>
          </p:cNvPr>
          <p:cNvSpPr txBox="1"/>
          <p:nvPr/>
        </p:nvSpPr>
        <p:spPr>
          <a:xfrm>
            <a:off x="7839849" y="4817409"/>
            <a:ext cx="1504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endParaRPr lang="zh-CN" altLang="en-US" sz="36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4F10E514-A246-BC55-A1AD-4E21F272F50C}"/>
              </a:ext>
            </a:extLst>
          </p:cNvPr>
          <p:cNvSpPr txBox="1"/>
          <p:nvPr/>
        </p:nvSpPr>
        <p:spPr>
          <a:xfrm>
            <a:off x="10134526" y="4817408"/>
            <a:ext cx="1713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A374DC9-9743-53E0-A818-41404D635B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30302" y="2684492"/>
            <a:ext cx="1867285" cy="181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B1BF6D57-08B0-A5DD-6212-41735AD4C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DE7AFB1-D168-3E29-6CEA-E38F33731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/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11" name="直接连接符 10"/>
          <p:cNvCxnSpPr>
            <a:cxnSpLocks/>
          </p:cNvCxnSpPr>
          <p:nvPr/>
        </p:nvCxnSpPr>
        <p:spPr>
          <a:xfrm>
            <a:off x="2945305" y="3080400"/>
            <a:ext cx="1486505" cy="9370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FFF97DDA-2E4E-5069-9AA5-B33A9B92D776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0787D51-3716-4997-E4ED-CD72E95376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699BEB6-9FD9-1D61-A8F5-2B7442A9CD1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F50FB004-5BB7-4E92-38ED-F302FE8F1520}"/>
              </a:ext>
            </a:extLst>
          </p:cNvPr>
          <p:cNvSpPr txBox="1"/>
          <p:nvPr/>
        </p:nvSpPr>
        <p:spPr>
          <a:xfrm>
            <a:off x="3773214" y="5490871"/>
            <a:ext cx="681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       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2C3584E8-9445-0E71-DC3A-E8B6AE4B3CB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7B2BF-22CA-FBB7-ACF7-18F3DBA7E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46FA84F8-7637-B256-67C1-AE7BB83A0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FDEB099-DA2B-369E-75A8-40189471D5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0A7F52F-9D67-5201-851C-93757CF1BA86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393ADF4F-6C26-2220-147C-5829446BF10D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E2A1EDBE-B20C-B043-B94E-2F6ED36619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D36A35C3-0F6F-FBE0-8E14-3EC36085E1B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13D538E6-0ACD-E267-0BE9-C4E393D2841D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F464D0D2-F62F-21A4-D8F0-E296BD90A0D8}"/>
              </a:ext>
            </a:extLst>
          </p:cNvPr>
          <p:cNvCxnSpPr>
            <a:cxnSpLocks/>
          </p:cNvCxnSpPr>
          <p:nvPr/>
        </p:nvCxnSpPr>
        <p:spPr>
          <a:xfrm>
            <a:off x="3043861" y="3080400"/>
            <a:ext cx="3653860" cy="898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50ECC677-D61B-A4F1-7657-0849174FB48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288D5EAF-0F55-726A-651E-53905CF7317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:a16="http://schemas.microsoft.com/office/drawing/2014/main" id="{64153CA5-9F56-801D-5484-539B80C58095}"/>
              </a:ext>
            </a:extLst>
          </p:cNvPr>
          <p:cNvSpPr txBox="1"/>
          <p:nvPr/>
        </p:nvSpPr>
        <p:spPr>
          <a:xfrm>
            <a:off x="3426642" y="5469379"/>
            <a:ext cx="78557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reen       </a:t>
            </a:r>
            <a:r>
              <a:rPr lang="en-US" altLang="zh-CN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zh-CN" alt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green</a:t>
            </a:r>
          </a:p>
          <a:p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D46A4CB-2EE1-E0BF-7724-CB655EB0A4B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B7CE3FE-1D7A-4953-026F-882563877B1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0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41A19-A379-3DEC-2530-5B4ADF4B8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E20900DC-7D0B-2010-BB13-5C258E7ED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9254EE5-6393-3E1D-3978-65E151468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1C945DB-D6E9-2851-A96C-C0A537CB05F9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F6789125-91B4-DB66-5AE9-F0ED211FFCC8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89D12C25-44BD-5A9D-6C64-61603BEC88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6BA7EA92-AF9C-444E-9778-383ECF69284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2E0E1CB2-BB57-6336-FBD0-6FC0700CA6E7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D8BCD3DA-3FBA-EDCB-01A5-8DA50104E143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6601114" y="2997482"/>
            <a:ext cx="2139553" cy="87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055EB330-4328-A5EE-59A9-C28AD79CDA9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1D06B2F-540D-D8F9-9EAE-238D3270776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id="{FF953C73-94B8-22CC-522A-8A135FB01529}"/>
              </a:ext>
            </a:extLst>
          </p:cNvPr>
          <p:cNvSpPr txBox="1"/>
          <p:nvPr/>
        </p:nvSpPr>
        <p:spPr>
          <a:xfrm>
            <a:off x="3451239" y="5468450"/>
            <a:ext cx="728384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zh-CN" altLang="en-US" sz="3200" b="1" dirty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yellow</a:t>
            </a:r>
          </a:p>
          <a:p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dirty="0"/>
              <a:t>                                                     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C3F3090-C45B-B3D1-BFF7-2A53E3F5B2D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CA718F9-C7C7-1881-537D-D0D9778DA2D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23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9F96B-C568-BC6E-BDD2-B1C2DC693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C34B8507-5904-A55E-AF69-820C7B1FD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E48A5DD-C4C1-3761-6041-7B134DF151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2BB3259-8B61-37B3-0DD9-F4D13C233D29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AF420E17-50DD-5659-D7B5-DCAEB2C53347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F6ABEC9B-03B6-0D52-DB94-AE33D0229F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70EC1AFF-E9EE-A074-E9A9-8DFE6502786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7346EFC1-DEFB-F97B-B857-3AB252C6C2C1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0B75BCFA-8F6B-A680-6D63-5662F3DED461}"/>
              </a:ext>
            </a:extLst>
          </p:cNvPr>
          <p:cNvCxnSpPr>
            <a:cxnSpLocks/>
          </p:cNvCxnSpPr>
          <p:nvPr/>
        </p:nvCxnSpPr>
        <p:spPr>
          <a:xfrm>
            <a:off x="9894835" y="3341936"/>
            <a:ext cx="444042" cy="7544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CD7141AF-5363-F32F-0094-7FFCA60D6D1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4A3D842-E457-6953-8FF1-E3C9C60A9CE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6" name="文本框 35">
            <a:extLst>
              <a:ext uri="{FF2B5EF4-FFF2-40B4-BE49-F238E27FC236}">
                <a16:creationId xmlns:a16="http://schemas.microsoft.com/office/drawing/2014/main" id="{AAB248FB-8C8B-38EE-C75A-8F65E8BA9854}"/>
              </a:ext>
            </a:extLst>
          </p:cNvPr>
          <p:cNvSpPr txBox="1"/>
          <p:nvPr/>
        </p:nvSpPr>
        <p:spPr>
          <a:xfrm>
            <a:off x="3622261" y="5501422"/>
            <a:ext cx="685771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</a:t>
            </a: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endParaRPr lang="zh-CN" altLang="en-US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FB884BA-DDB3-CA5D-5F61-C6C3B7B605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CA718F9-C7C7-1881-537D-D0D9778DA2D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46695" y="131979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3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05325-15BB-12F0-8DDD-5C44A237DF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3A25D9F7-A698-08F2-D11A-B56E4A7A32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5171" y="4025100"/>
            <a:ext cx="1772522" cy="158594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74DE416-8CF8-745D-E67C-84FB14FE5E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17" y="4005547"/>
            <a:ext cx="1279334" cy="1558164"/>
          </a:xfrm>
          <a:prstGeom prst="rect">
            <a:avLst/>
          </a:prstGeom>
        </p:spPr>
      </p:pic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A8927413-17B2-00E4-F675-7FFA66434D8A}"/>
              </a:ext>
            </a:extLst>
          </p:cNvPr>
          <p:cNvCxnSpPr>
            <a:cxnSpLocks/>
          </p:cNvCxnSpPr>
          <p:nvPr/>
        </p:nvCxnSpPr>
        <p:spPr>
          <a:xfrm>
            <a:off x="4830802" y="1351449"/>
            <a:ext cx="2712920" cy="2006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7D805A13-D4B7-2010-7727-D9846901EE75}"/>
              </a:ext>
            </a:extLst>
          </p:cNvPr>
          <p:cNvSpPr txBox="1"/>
          <p:nvPr/>
        </p:nvSpPr>
        <p:spPr>
          <a:xfrm>
            <a:off x="2713894" y="786739"/>
            <a:ext cx="703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0B707B32-D2F6-62DB-BD95-2501C4EBE2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20" b="90071" l="5714" r="61905">
                        <a14:foregroundMark x1="34762" y1="90071" x2="34762" y2="90071"/>
                        <a14:foregroundMark x1="41905" y1="90071" x2="41905" y2="90071"/>
                        <a14:foregroundMark x1="61905" y1="60284" x2="61905" y2="60284"/>
                      </a14:backgroundRemoval>
                    </a14:imgEffect>
                  </a14:imgLayer>
                </a14:imgProps>
              </a:ext>
            </a:extLst>
          </a:blip>
          <a:srcRect r="34285"/>
          <a:stretch>
            <a:fillRect/>
          </a:stretch>
        </p:blipFill>
        <p:spPr>
          <a:xfrm>
            <a:off x="1146341" y="936792"/>
            <a:ext cx="2172492" cy="2217696"/>
          </a:xfrm>
          <a:prstGeom prst="rect">
            <a:avLst/>
          </a:prstGeom>
        </p:spPr>
      </p:pic>
      <p:pic>
        <p:nvPicPr>
          <p:cNvPr id="4" name="图片3">
            <a:extLst>
              <a:ext uri="{FF2B5EF4-FFF2-40B4-BE49-F238E27FC236}">
                <a16:creationId xmlns:a16="http://schemas.microsoft.com/office/drawing/2014/main" id="{743755FD-B4C4-4E1B-9D3C-3175DF7A986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17" r="22388"/>
          <a:stretch>
            <a:fillRect/>
          </a:stretch>
        </p:blipFill>
        <p:spPr>
          <a:xfrm>
            <a:off x="5730953" y="1157500"/>
            <a:ext cx="1740322" cy="183998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3F285174-6CAB-2694-0772-72D844776E54}"/>
              </a:ext>
            </a:extLst>
          </p:cNvPr>
          <p:cNvSpPr txBox="1"/>
          <p:nvPr/>
        </p:nvSpPr>
        <p:spPr>
          <a:xfrm>
            <a:off x="3308385" y="5506551"/>
            <a:ext cx="6215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_______, _______, I like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_______.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DB5AE812-EE37-ED7F-ED3B-956BE572FD0F}"/>
              </a:ext>
            </a:extLst>
          </p:cNvPr>
          <p:cNvCxnSpPr>
            <a:cxnSpLocks/>
          </p:cNvCxnSpPr>
          <p:nvPr/>
        </p:nvCxnSpPr>
        <p:spPr>
          <a:xfrm flipH="1">
            <a:off x="2415302" y="3083451"/>
            <a:ext cx="7625533" cy="11149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2">
            <a:extLst>
              <a:ext uri="{FF2B5EF4-FFF2-40B4-BE49-F238E27FC236}">
                <a16:creationId xmlns:a16="http://schemas.microsoft.com/office/drawing/2014/main" id="{55A52E58-CC30-D012-351E-0F70711AE1A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64761"/>
          <a:stretch>
            <a:fillRect/>
          </a:stretch>
        </p:blipFill>
        <p:spPr>
          <a:xfrm>
            <a:off x="3997784" y="3640934"/>
            <a:ext cx="1550544" cy="2937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6EFADDB-D2C9-186F-0900-FA5B9121052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0707" y1="67717" x2="76263" y2="79790"/>
                        <a14:foregroundMark x1="70202" y1="66404" x2="77778" y2="80315"/>
                        <a14:foregroundMark x1="77420" y1="81102" x2="77778" y2="81627"/>
                        <a14:foregroundMark x1="69192" y1="69029" x2="77420" y2="81102"/>
                        <a14:foregroundMark x1="65657" y1="64042" x2="81313" y2="79528"/>
                        <a14:foregroundMark x1="82413" y1="81102" x2="82828" y2="81627"/>
                        <a14:foregroundMark x1="71212" y1="66929" x2="82413" y2="81102"/>
                        <a14:foregroundMark x1="82938" y1="81102" x2="83121" y2="81369"/>
                        <a14:foregroundMark x1="70707" y1="63255" x2="82938" y2="81102"/>
                        <a14:foregroundMark x1="72727" y1="56168" x2="66162" y2="67979"/>
                        <a14:foregroundMark x1="79293" y1="57743" x2="73737" y2="67454"/>
                        <a14:foregroundMark x1="91919" y1="32546" x2="84343" y2="56693"/>
                        <a14:foregroundMark x1="92424" y1="33071" x2="91414" y2="56168"/>
                        <a14:foregroundMark x1="91414" y1="56168" x2="90404" y2="58268"/>
                        <a14:foregroundMark x1="93939" y1="35958" x2="93939" y2="49344"/>
                        <a14:foregroundMark x1="66162" y1="59843" x2="72727" y2="67717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2281" y="3864923"/>
            <a:ext cx="790880" cy="1521845"/>
          </a:xfrm>
          <a:prstGeom prst="rect">
            <a:avLst/>
          </a:prstGeom>
        </p:spPr>
      </p:pic>
      <p:sp>
        <p:nvSpPr>
          <p:cNvPr id="35" name="文本框 34">
            <a:extLst>
              <a:ext uri="{FF2B5EF4-FFF2-40B4-BE49-F238E27FC236}">
                <a16:creationId xmlns:a16="http://schemas.microsoft.com/office/drawing/2014/main" id="{1FC9A32A-9F58-00A7-8C9D-88069C495751}"/>
              </a:ext>
            </a:extLst>
          </p:cNvPr>
          <p:cNvSpPr txBox="1"/>
          <p:nvPr/>
        </p:nvSpPr>
        <p:spPr>
          <a:xfrm>
            <a:off x="3360823" y="5465466"/>
            <a:ext cx="6869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AEF9241-C14D-6682-193C-E149FBD35C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7918" y="4096420"/>
            <a:ext cx="1867285" cy="181393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DAADDB5-9279-5318-AE2D-348CBFA34A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519" b="93704" l="9957" r="98701">
                        <a14:foregroundMark x1="34632" y1="94444" x2="34632" y2="94444"/>
                        <a14:foregroundMark x1="29437" y1="8519" x2="29437" y2="8519"/>
                        <a14:foregroundMark x1="57143" y1="11111" x2="57143" y2="11111"/>
                        <a14:foregroundMark x1="90909" y1="35926" x2="90909" y2="35926"/>
                        <a14:foregroundMark x1="52814" y1="94074" x2="52814" y2="94074"/>
                        <a14:foregroundMark x1="95238" y1="36667" x2="95238" y2="36667"/>
                        <a14:foregroundMark x1="98701" y1="38519" x2="98701" y2="38519"/>
                        <a14:foregroundMark x1="26840" y1="40741" x2="26840" y2="40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57897" y="1274533"/>
            <a:ext cx="1740322" cy="203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0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754885" y="1332337"/>
            <a:ext cx="492280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546661" y="747562"/>
            <a:ext cx="5233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31E525B-3B52-ED53-A5EA-5C963E9FD4B8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C92F439-99BB-71D3-1921-8235E4B19E16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0114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E639A-FD58-9B2A-8735-A8EAB3CB8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2CB6577-4B53-5265-6FE8-F37D39DFC2D7}"/>
              </a:ext>
            </a:extLst>
          </p:cNvPr>
          <p:cNvCxnSpPr>
            <a:cxnSpLocks/>
          </p:cNvCxnSpPr>
          <p:nvPr/>
        </p:nvCxnSpPr>
        <p:spPr>
          <a:xfrm flipV="1">
            <a:off x="3707820" y="1386456"/>
            <a:ext cx="4187333" cy="740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F807E69B-1345-CF6A-9679-7A4E46C9DBA9}"/>
              </a:ext>
            </a:extLst>
          </p:cNvPr>
          <p:cNvSpPr txBox="1"/>
          <p:nvPr/>
        </p:nvSpPr>
        <p:spPr>
          <a:xfrm>
            <a:off x="3244899" y="835650"/>
            <a:ext cx="5148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point and chant.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1">
            <a:extLst>
              <a:ext uri="{FF2B5EF4-FFF2-40B4-BE49-F238E27FC236}">
                <a16:creationId xmlns:a16="http://schemas.microsoft.com/office/drawing/2014/main" id="{C685B7AE-2412-D50C-0977-71592E8173B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987" t="16695" r="4939" b="9674"/>
          <a:stretch>
            <a:fillRect/>
          </a:stretch>
        </p:blipFill>
        <p:spPr>
          <a:xfrm>
            <a:off x="330395" y="1715394"/>
            <a:ext cx="3781548" cy="4451562"/>
          </a:xfrm>
          <a:prstGeom prst="rect">
            <a:avLst/>
          </a:prstGeom>
        </p:spPr>
      </p:pic>
      <p:sp>
        <p:nvSpPr>
          <p:cNvPr id="3" name="文本1">
            <a:extLst>
              <a:ext uri="{FF2B5EF4-FFF2-40B4-BE49-F238E27FC236}">
                <a16:creationId xmlns:a16="http://schemas.microsoft.com/office/drawing/2014/main" id="{5F8F98EC-4BDD-9CC7-C61F-C19C36AD9533}"/>
              </a:ext>
            </a:extLst>
          </p:cNvPr>
          <p:cNvSpPr txBox="1"/>
          <p:nvPr/>
        </p:nvSpPr>
        <p:spPr>
          <a:xfrm>
            <a:off x="5127498" y="1828619"/>
            <a:ext cx="2587057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Red, red.</a:t>
            </a:r>
          </a:p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red.</a:t>
            </a:r>
          </a:p>
        </p:txBody>
      </p:sp>
      <p:sp>
        <p:nvSpPr>
          <p:cNvPr id="4" name="文本2">
            <a:extLst>
              <a:ext uri="{FF2B5EF4-FFF2-40B4-BE49-F238E27FC236}">
                <a16:creationId xmlns:a16="http://schemas.microsoft.com/office/drawing/2014/main" id="{3B96E245-F0D4-A6C4-652C-263D44D93450}"/>
              </a:ext>
            </a:extLst>
          </p:cNvPr>
          <p:cNvSpPr txBox="1"/>
          <p:nvPr/>
        </p:nvSpPr>
        <p:spPr>
          <a:xfrm>
            <a:off x="5127498" y="3186855"/>
            <a:ext cx="2514271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Blue, blue.</a:t>
            </a:r>
          </a:p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blue.</a:t>
            </a:r>
          </a:p>
        </p:txBody>
      </p:sp>
      <p:sp>
        <p:nvSpPr>
          <p:cNvPr id="5" name="文本3">
            <a:extLst>
              <a:ext uri="{FF2B5EF4-FFF2-40B4-BE49-F238E27FC236}">
                <a16:creationId xmlns:a16="http://schemas.microsoft.com/office/drawing/2014/main" id="{ACFA5BFA-A9EF-4D11-5276-19F5544496DF}"/>
              </a:ext>
            </a:extLst>
          </p:cNvPr>
          <p:cNvSpPr txBox="1"/>
          <p:nvPr/>
        </p:nvSpPr>
        <p:spPr>
          <a:xfrm>
            <a:off x="5127698" y="4428792"/>
            <a:ext cx="3265825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Yellow, yellow.</a:t>
            </a:r>
          </a:p>
          <a:p>
            <a:pPr marL="0" algn="l"/>
            <a:r>
              <a:rPr lang="en-US" altLang="zh-CN" sz="3200" b="1" i="0" dirty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yellow.</a:t>
            </a:r>
          </a:p>
        </p:txBody>
      </p:sp>
      <p:sp>
        <p:nvSpPr>
          <p:cNvPr id="6" name="文本4">
            <a:extLst>
              <a:ext uri="{FF2B5EF4-FFF2-40B4-BE49-F238E27FC236}">
                <a16:creationId xmlns:a16="http://schemas.microsoft.com/office/drawing/2014/main" id="{E18811D9-4145-A159-9FF1-217EAC810925}"/>
              </a:ext>
            </a:extLst>
          </p:cNvPr>
          <p:cNvSpPr txBox="1"/>
          <p:nvPr/>
        </p:nvSpPr>
        <p:spPr>
          <a:xfrm>
            <a:off x="8080058" y="1828619"/>
            <a:ext cx="3100100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Green, green.</a:t>
            </a:r>
          </a:p>
          <a:p>
            <a:pPr marL="0" algn="l"/>
            <a:r>
              <a:rPr lang="en-US" altLang="zh-CN" sz="3200" b="1" i="0" dirty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green.</a:t>
            </a:r>
          </a:p>
        </p:txBody>
      </p:sp>
      <p:sp>
        <p:nvSpPr>
          <p:cNvPr id="7" name="文本5">
            <a:extLst>
              <a:ext uri="{FF2B5EF4-FFF2-40B4-BE49-F238E27FC236}">
                <a16:creationId xmlns:a16="http://schemas.microsoft.com/office/drawing/2014/main" id="{10F55C56-852A-736D-9BC6-33AB6F1D75E1}"/>
              </a:ext>
            </a:extLst>
          </p:cNvPr>
          <p:cNvSpPr txBox="1"/>
          <p:nvPr/>
        </p:nvSpPr>
        <p:spPr>
          <a:xfrm>
            <a:off x="7999647" y="3186760"/>
            <a:ext cx="3611318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Orange, orange.</a:t>
            </a:r>
          </a:p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orange.</a:t>
            </a:r>
          </a:p>
        </p:txBody>
      </p:sp>
      <p:pic>
        <p:nvPicPr>
          <p:cNvPr id="10" name="音频1">
            <a:hlinkClick r:id="" action="ppaction://media"/>
            <a:extLst>
              <a:ext uri="{FF2B5EF4-FFF2-40B4-BE49-F238E27FC236}">
                <a16:creationId xmlns:a16="http://schemas.microsoft.com/office/drawing/2014/main" id="{6E4A0833-D173-A1C8-757A-1284501CE2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575" end="2908.201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24104" y="8998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33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4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5237359" y="1320099"/>
            <a:ext cx="212784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367823" y="823390"/>
            <a:ext cx="5866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1"/>
          <p:cNvPicPr>
            <a:picLocks noChangeAspect="1"/>
          </p:cNvPicPr>
          <p:nvPr/>
        </p:nvPicPr>
        <p:blipFill>
          <a:blip r:embed="rId5"/>
          <a:srcRect l="6987" t="16695" r="4939" b="9674"/>
          <a:stretch>
            <a:fillRect/>
          </a:stretch>
        </p:blipFill>
        <p:spPr>
          <a:xfrm>
            <a:off x="330395" y="1715394"/>
            <a:ext cx="3781548" cy="4451562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5127527" y="1828343"/>
            <a:ext cx="2587057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Red, red.</a:t>
            </a:r>
          </a:p>
          <a:p>
            <a:pPr marL="0" algn="l"/>
            <a:r>
              <a:rPr lang="es-ES" altLang="zh-CN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red.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5127698" y="4428792"/>
            <a:ext cx="3265825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Yellow, yellow.</a:t>
            </a:r>
          </a:p>
          <a:p>
            <a:pPr marL="0" algn="l"/>
            <a:r>
              <a:rPr lang="en-US" altLang="zh-CN" sz="3200" b="1" i="0">
                <a:solidFill>
                  <a:srgbClr val="F2EC1F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yellow.</a:t>
            </a:r>
            <a:endParaRPr lang="en-US" altLang="zh-CN" sz="3200" b="1" i="0" dirty="0">
              <a:solidFill>
                <a:srgbClr val="F2EC1F"/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6" name="文本4"/>
          <p:cNvSpPr txBox="1"/>
          <p:nvPr/>
        </p:nvSpPr>
        <p:spPr>
          <a:xfrm>
            <a:off x="8080058" y="1828619"/>
            <a:ext cx="3100100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Green, green.</a:t>
            </a:r>
          </a:p>
          <a:p>
            <a:pPr marL="0" algn="l"/>
            <a:r>
              <a:rPr lang="en-US" altLang="zh-CN" sz="3200" b="1" i="0">
                <a:solidFill>
                  <a:srgbClr val="31A66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green.</a:t>
            </a:r>
            <a:endParaRPr lang="en-US" altLang="zh-CN" sz="3200" b="1" i="0" dirty="0">
              <a:solidFill>
                <a:srgbClr val="31A66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7" name="文本5"/>
          <p:cNvSpPr txBox="1"/>
          <p:nvPr/>
        </p:nvSpPr>
        <p:spPr>
          <a:xfrm>
            <a:off x="7999647" y="3186760"/>
            <a:ext cx="3611318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Orange, orange.</a:t>
            </a:r>
          </a:p>
          <a:p>
            <a:pPr marL="0" algn="l"/>
            <a:r>
              <a:rPr lang="en-US" altLang="zh-CN" sz="3200" b="1" i="0" dirty="0">
                <a:solidFill>
                  <a:srgbClr val="FF7E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orange.</a:t>
            </a:r>
          </a:p>
        </p:txBody>
      </p:sp>
      <p:pic>
        <p:nvPicPr>
          <p:cNvPr id="9" name="U3chant伴奏">
            <a:hlinkClick r:id="" action="ppaction://media"/>
            <a:extLst>
              <a:ext uri="{FF2B5EF4-FFF2-40B4-BE49-F238E27FC236}">
                <a16:creationId xmlns:a16="http://schemas.microsoft.com/office/drawing/2014/main" id="{2D1C12AA-E66A-8B28-2B76-3597BE3B2A0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92" end="4329.8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19440" y="952180"/>
            <a:ext cx="406400" cy="406400"/>
          </a:xfrm>
          <a:prstGeom prst="rect">
            <a:avLst/>
          </a:prstGeom>
        </p:spPr>
      </p:pic>
      <p:sp>
        <p:nvSpPr>
          <p:cNvPr id="8" name="文本2">
            <a:extLst>
              <a:ext uri="{FF2B5EF4-FFF2-40B4-BE49-F238E27FC236}">
                <a16:creationId xmlns:a16="http://schemas.microsoft.com/office/drawing/2014/main" id="{5CC837D5-115D-B01E-1119-4BEEA51E39B4}"/>
              </a:ext>
            </a:extLst>
          </p:cNvPr>
          <p:cNvSpPr txBox="1"/>
          <p:nvPr/>
        </p:nvSpPr>
        <p:spPr>
          <a:xfrm>
            <a:off x="5127498" y="3186855"/>
            <a:ext cx="2514271" cy="135858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Blue, blue.</a:t>
            </a:r>
          </a:p>
          <a:p>
            <a:pPr marL="0" algn="l"/>
            <a:r>
              <a:rPr lang="en-US" altLang="zh-CN" sz="3200" b="1" i="0" dirty="0">
                <a:solidFill>
                  <a:srgbClr val="458BE6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 like blue.</a:t>
            </a:r>
          </a:p>
        </p:txBody>
      </p:sp>
    </p:spTree>
    <p:extLst>
      <p:ext uri="{BB962C8B-B14F-4D97-AF65-F5344CB8AC3E}">
        <p14:creationId xmlns:p14="http://schemas.microsoft.com/office/powerpoint/2010/main" val="47509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743228" y="909224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it out.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 flipV="1">
            <a:off x="3145762" y="1431985"/>
            <a:ext cx="6607838" cy="51232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1"/>
          <p:cNvPicPr>
            <a:picLocks noChangeAspect="1"/>
          </p:cNvPicPr>
          <p:nvPr/>
        </p:nvPicPr>
        <p:blipFill>
          <a:blip r:embed="rId4"/>
          <a:srcRect l="6987" t="16695" r="4939" b="9674"/>
          <a:stretch>
            <a:fillRect/>
          </a:stretch>
        </p:blipFill>
        <p:spPr>
          <a:xfrm>
            <a:off x="4566670" y="1705015"/>
            <a:ext cx="3781548" cy="4451562"/>
          </a:xfrm>
          <a:prstGeom prst="rect">
            <a:avLst/>
          </a:prstGeom>
        </p:spPr>
      </p:pic>
      <p:pic>
        <p:nvPicPr>
          <p:cNvPr id="3" name="U3chant伴奏">
            <a:hlinkClick r:id="" action="ppaction://media"/>
            <a:extLst>
              <a:ext uri="{FF2B5EF4-FFF2-40B4-BE49-F238E27FC236}">
                <a16:creationId xmlns:a16="http://schemas.microsoft.com/office/drawing/2014/main" id="{957ED411-AD34-6FFE-1909-B796270EB20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92" end="4329.8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39362" y="105120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4789079" y="1432536"/>
            <a:ext cx="2698649" cy="7101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719759" y="87213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07949" y="1492234"/>
            <a:ext cx="5677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6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36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6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you like?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云形 12"/>
          <p:cNvSpPr/>
          <p:nvPr/>
        </p:nvSpPr>
        <p:spPr>
          <a:xfrm>
            <a:off x="5352803" y="2308943"/>
            <a:ext cx="2214645" cy="810493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云形 19"/>
          <p:cNvSpPr/>
          <p:nvPr/>
        </p:nvSpPr>
        <p:spPr>
          <a:xfrm>
            <a:off x="5444102" y="3179134"/>
            <a:ext cx="2238960" cy="758921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云形 20"/>
          <p:cNvSpPr/>
          <p:nvPr/>
        </p:nvSpPr>
        <p:spPr>
          <a:xfrm>
            <a:off x="5444102" y="3974920"/>
            <a:ext cx="2238960" cy="758921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F2E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云形 21"/>
          <p:cNvSpPr/>
          <p:nvPr/>
        </p:nvSpPr>
        <p:spPr>
          <a:xfrm>
            <a:off x="5444102" y="4786438"/>
            <a:ext cx="2238960" cy="758921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云形 24"/>
          <p:cNvSpPr/>
          <p:nvPr/>
        </p:nvSpPr>
        <p:spPr>
          <a:xfrm>
            <a:off x="5444101" y="5566590"/>
            <a:ext cx="2396615" cy="652948"/>
          </a:xfrm>
          <a:prstGeom prst="cloud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心形 25"/>
          <p:cNvSpPr/>
          <p:nvPr/>
        </p:nvSpPr>
        <p:spPr>
          <a:xfrm>
            <a:off x="3760784" y="2291013"/>
            <a:ext cx="1494301" cy="1058568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ln>
                  <a:solidFill>
                    <a:srgbClr val="FF66CC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</a:t>
            </a:r>
            <a:endParaRPr lang="zh-CN" altLang="en-US" sz="3600" b="1" dirty="0">
              <a:ln>
                <a:solidFill>
                  <a:srgbClr val="FF66CC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23619" y="2411752"/>
            <a:ext cx="4371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心形 1">
            <a:extLst>
              <a:ext uri="{FF2B5EF4-FFF2-40B4-BE49-F238E27FC236}">
                <a16:creationId xmlns:a16="http://schemas.microsoft.com/office/drawing/2014/main" id="{902AB131-A4E6-5ACD-CC52-355FA4A75BC0}"/>
              </a:ext>
            </a:extLst>
          </p:cNvPr>
          <p:cNvSpPr/>
          <p:nvPr/>
        </p:nvSpPr>
        <p:spPr>
          <a:xfrm>
            <a:off x="9079653" y="1665077"/>
            <a:ext cx="609371" cy="416365"/>
          </a:xfrm>
          <a:prstGeom prst="hear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66CC"/>
                </a:solidFill>
              </a:ln>
              <a:solidFill>
                <a:srgbClr val="FF66CC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B96C7-8845-1879-1319-99C1B7208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卷形: 垂直 14">
            <a:extLst>
              <a:ext uri="{FF2B5EF4-FFF2-40B4-BE49-F238E27FC236}">
                <a16:creationId xmlns:a16="http://schemas.microsoft.com/office/drawing/2014/main" id="{1806CCBE-8F3B-0FED-5DF8-8639EE88C604}"/>
              </a:ext>
            </a:extLst>
          </p:cNvPr>
          <p:cNvSpPr/>
          <p:nvPr/>
        </p:nvSpPr>
        <p:spPr>
          <a:xfrm>
            <a:off x="7358743" y="2514599"/>
            <a:ext cx="4702627" cy="2889339"/>
          </a:xfrm>
          <a:prstGeom prst="verticalScrol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0E78C9B-808E-E47C-5949-764241A6364C}"/>
              </a:ext>
            </a:extLst>
          </p:cNvPr>
          <p:cNvSpPr txBox="1"/>
          <p:nvPr/>
        </p:nvSpPr>
        <p:spPr>
          <a:xfrm>
            <a:off x="3838172" y="2634074"/>
            <a:ext cx="3300904" cy="213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______, ______.</a:t>
            </a:r>
          </a:p>
          <a:p>
            <a:pPr>
              <a:lnSpc>
                <a:spcPct val="200000"/>
              </a:lnSpc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______.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097DA52E-1E0F-478D-1133-ADF627BD3B6E}"/>
              </a:ext>
            </a:extLst>
          </p:cNvPr>
          <p:cNvCxnSpPr>
            <a:cxnSpLocks/>
          </p:cNvCxnSpPr>
          <p:nvPr/>
        </p:nvCxnSpPr>
        <p:spPr>
          <a:xfrm>
            <a:off x="4692304" y="1402303"/>
            <a:ext cx="280157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80804BEF-CE72-69DA-69DD-3C56330EACFA}"/>
              </a:ext>
            </a:extLst>
          </p:cNvPr>
          <p:cNvSpPr txBox="1"/>
          <p:nvPr/>
        </p:nvSpPr>
        <p:spPr>
          <a:xfrm>
            <a:off x="8004520" y="3203910"/>
            <a:ext cx="40568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</a:rPr>
              <a:t>Tips:</a:t>
            </a: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 correct. (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 fluent. (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流畅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 rhythmic. (</a:t>
            </a:r>
            <a:r>
              <a:rPr lang="zh-CN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有节奏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endParaRPr lang="zh-CN" altLang="en-US" sz="2400" b="1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400F43B-B7FB-F788-E793-204BE6EBEA2E}"/>
              </a:ext>
            </a:extLst>
          </p:cNvPr>
          <p:cNvSpPr txBox="1"/>
          <p:nvPr/>
        </p:nvSpPr>
        <p:spPr>
          <a:xfrm>
            <a:off x="4623292" y="865244"/>
            <a:ext cx="2924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32AD437-E50C-AE4D-26C0-27CD94B8299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000" b="93333" l="6032" r="90794">
                        <a14:foregroundMark x1="8889" y1="40000" x2="8889" y2="40000"/>
                        <a14:foregroundMark x1="6032" y1="46667" x2="6032" y2="46667"/>
                        <a14:foregroundMark x1="59683" y1="8333" x2="59683" y2="8333"/>
                        <a14:foregroundMark x1="54286" y1="8000" x2="54286" y2="8000"/>
                        <a14:foregroundMark x1="91111" y1="55333" x2="91111" y2="55333"/>
                        <a14:foregroundMark x1="42540" y1="93333" x2="42540" y2="93333"/>
                        <a14:foregroundMark x1="89524" y1="63667" x2="89524" y2="63667"/>
                        <a14:foregroundMark x1="59683" y1="8667" x2="59683" y2="8667"/>
                        <a14:foregroundMark x1="59365" y1="8667" x2="60635" y2="9333"/>
                        <a14:foregroundMark x1="38730" y1="55667" x2="38730" y2="55667"/>
                        <a14:foregroundMark x1="39683" y1="56333" x2="39683" y2="56333"/>
                        <a14:foregroundMark x1="13016" y1="51333" x2="29206" y2="48667"/>
                        <a14:foregroundMark x1="29206" y1="48667" x2="33016" y2="49000"/>
                      </a14:backgroundRemoval>
                    </a14:imgEffect>
                    <a14:imgEffect>
                      <a14:sharpenSoften amount="100000"/>
                    </a14:imgEffect>
                    <a14:imgEffect>
                      <a14:colorTemperature colorTemp="6493"/>
                    </a14:imgEffect>
                    <a14:imgEffect>
                      <a14:brightnessContrast contrast="6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0535" y="1971819"/>
            <a:ext cx="3563218" cy="3722685"/>
          </a:xfrm>
          <a:prstGeom prst="rect">
            <a:avLst/>
          </a:prstGeom>
          <a:effectLst>
            <a:outerShdw sx="1000" sy="1000" algn="ctr" rotWithShape="0">
              <a:srgbClr val="000000"/>
            </a:outerShdw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200167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23"/>
          <p:cNvSpPr txBox="1"/>
          <p:nvPr/>
        </p:nvSpPr>
        <p:spPr>
          <a:xfrm>
            <a:off x="2365570" y="90307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11"/>
          <p:cNvCxnSpPr>
            <a:cxnSpLocks/>
          </p:cNvCxnSpPr>
          <p:nvPr/>
        </p:nvCxnSpPr>
        <p:spPr>
          <a:xfrm>
            <a:off x="5112589" y="1415106"/>
            <a:ext cx="20128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190117" y="2105561"/>
            <a:ext cx="716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向父母表演韵文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C790433E-6ED4-520C-DD44-E4307069DDC1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12663</TotalTime>
  <Words>509</Words>
  <Application>Microsoft Office PowerPoint</Application>
  <PresentationFormat>宽屏</PresentationFormat>
  <Paragraphs>126</Paragraphs>
  <Slides>23</Slides>
  <Notes>20</Notes>
  <HiddenSlides>0</HiddenSlides>
  <MMClips>8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463</cp:revision>
  <cp:lastPrinted>2025-06-05T08:58:55Z</cp:lastPrinted>
  <dcterms:created xsi:type="dcterms:W3CDTF">2020-02-05T11:17:00Z</dcterms:created>
  <dcterms:modified xsi:type="dcterms:W3CDTF">2025-07-31T07:17:50Z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CF6182AB3D55498BA694B04A7AA87820_12</vt:lpwstr>
  </property>
  <property fmtid="{D5CDD505-2E9C-101B-9397-08002B2CF9AE}" pid="3" name="KSOProductBuildVer">
    <vt:lpwstr>2052-12.1.0.21171</vt:lpwstr>
  </property>
</Properties>
</file>