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3" r:id="rId2"/>
  </p:sldMasterIdLst>
  <p:notesMasterIdLst>
    <p:notesMasterId r:id="rId28"/>
  </p:notesMasterIdLst>
  <p:handoutMasterIdLst>
    <p:handoutMasterId r:id="rId29"/>
  </p:handoutMasterIdLst>
  <p:sldIdLst>
    <p:sldId id="282" r:id="rId3"/>
    <p:sldId id="304" r:id="rId4"/>
    <p:sldId id="293" r:id="rId5"/>
    <p:sldId id="301" r:id="rId6"/>
    <p:sldId id="356" r:id="rId7"/>
    <p:sldId id="376" r:id="rId8"/>
    <p:sldId id="360" r:id="rId9"/>
    <p:sldId id="370" r:id="rId10"/>
    <p:sldId id="377" r:id="rId11"/>
    <p:sldId id="371" r:id="rId12"/>
    <p:sldId id="373" r:id="rId13"/>
    <p:sldId id="366" r:id="rId14"/>
    <p:sldId id="375" r:id="rId15"/>
    <p:sldId id="361" r:id="rId16"/>
    <p:sldId id="378" r:id="rId17"/>
    <p:sldId id="345" r:id="rId18"/>
    <p:sldId id="325" r:id="rId19"/>
    <p:sldId id="342" r:id="rId20"/>
    <p:sldId id="340" r:id="rId21"/>
    <p:sldId id="379" r:id="rId22"/>
    <p:sldId id="321" r:id="rId23"/>
    <p:sldId id="350" r:id="rId24"/>
    <p:sldId id="380" r:id="rId25"/>
    <p:sldId id="326" r:id="rId26"/>
    <p:sldId id="433" r:id="rId27"/>
  </p:sldIdLst>
  <p:sldSz cx="12192000" cy="6858000"/>
  <p:notesSz cx="6858000" cy="9144000"/>
  <p:embeddedFontLst>
    <p:embeddedFont>
      <p:font typeface="Comic Sans MS" panose="030F0702030302020204" pitchFamily="66" charset="0"/>
      <p:regular r:id="rId30"/>
      <p:bold r:id="rId31"/>
      <p:italic r:id="rId32"/>
      <p:boldItalic r:id="rId33"/>
    </p:embeddedFont>
    <p:embeddedFont>
      <p:font typeface="黑体" panose="02010609060101010101" pitchFamily="49" charset="-122"/>
      <p:regular r:id="rId34"/>
    </p:embeddedFont>
    <p:embeddedFont>
      <p:font typeface="华文楷体" panose="02010600040101010101" pitchFamily="2" charset="-122"/>
      <p:regular r:id="rId35"/>
    </p:embeddedFont>
    <p:embeddedFont>
      <p:font typeface="微软雅黑" panose="020B0503020204020204" pitchFamily="34" charset="-122"/>
      <p:regular r:id="rId36"/>
      <p:bold r:id="rId37"/>
    </p:embeddedFont>
  </p:embeddedFontLst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4" userDrawn="1">
          <p15:clr>
            <a:srgbClr val="A4A3A4"/>
          </p15:clr>
        </p15:guide>
        <p15:guide id="2" pos="745" userDrawn="1">
          <p15:clr>
            <a:srgbClr val="A4A3A4"/>
          </p15:clr>
        </p15:guide>
        <p15:guide id="3" pos="7086" userDrawn="1">
          <p15:clr>
            <a:srgbClr val="A4A3A4"/>
          </p15:clr>
        </p15:guide>
        <p15:guide id="4" orient="horz" pos="4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1" name="Microsoft 帐户" initials="M帐" lastIdx="8" clrIdx="0"/>
  <p:cmAuthor id="2" name="psylife00" initials="p" lastIdx="16" clrIdx="1"/>
  <p:cmAuthor id="3" name="psylife" initials="p" lastIdx="12" clrIdx="2"/>
  <p:cmAuthor id="4" name="Administrator" initials="A" lastIdx="26" clrIdx="3"/>
  <p:cmAuthor id="5" name="宋洁然" initials="宋" lastIdx="2" clrIdx="1"/>
  <p:cmAuthor id="6" name="ming qiu" initials="m" lastIdx="17" clrIdx="1"/>
  <p:cmAuthor id="7" name="1206988966@qq.com" initials="1" lastIdx="1" clrIdx="2"/>
  <p:cmAuthor id="8" name="姜伟光" initials="姜" lastIdx="1" clrIdx="0"/>
  <p:cmAuthor id="9" name="MyPC" initials="M" lastIdx="0" clrIdx="11"/>
  <p:cmAuthor id="10" name="86158" initials="8" lastIdx="0" clrIdx="9"/>
  <p:cmAuthor id="11" name="PC" initials="P" lastIdx="0" clrIdx="12"/>
  <p:cmAuthor id="503279063" name="laura" initials="l" lastIdx="14" clrIdx="33"/>
  <p:cmAuthor id="12" name="user" initials="u" lastIdx="0" clrIdx="0"/>
  <p:cmAuthor id="13" name="Nicole Li  李倩" initials="N" lastIdx="0" clrIdx="0"/>
  <p:cmAuthor id="14" name="admin" initials="a" lastIdx="0" clrIdx="0"/>
  <p:cmAuthor id="15" name="www.xkb1.com" initials="w" lastIdx="0" clrIdx="1"/>
  <p:cmAuthor id="16" name="新课标第一网" initials="新" lastIdx="0" clrIdx="0"/>
  <p:cmAuthor id="17" name="八九年" initials="八" lastIdx="0" clrIdx="4"/>
  <p:cmAuthor id="18" name="李丽" initials="李" lastIdx="0" clrIdx="14"/>
  <p:cmAuthor id="19" name="刘浩" initials="刘" lastIdx="0" clrIdx="0"/>
  <p:cmAuthor id="20" name="Vivian Liu" initials="V" lastIdx="0" clrIdx="1"/>
  <p:cmAuthor id="21" name="微软用户" initials="微" lastIdx="0" clrIdx="0"/>
  <p:cmAuthor id="22" name="Windows 用户" initials="W" lastIdx="0" clrIdx="0"/>
  <p:cmAuthor id="2000" name="张瑞霞" initials="authorId_524709945" lastIdx="0" clrIdx="0"/>
  <p:cmAuthor id="23" name="孙宇婷" initials="孙" lastIdx="0" clrIdx="21"/>
  <p:cmAuthor id="24" name="杜B格小生" initials="杜" lastIdx="0" clrIdx="0"/>
  <p:cmAuthor id="25" name="ASUS" initials="A" lastIdx="0" clrIdx="0"/>
  <p:cmAuthor id="26" name="刘刘" initials="" lastIdx="0" clrIdx="20"/>
  <p:cmAuthor id="27" name="张 林娜" initials="张" lastIdx="0" clrIdx="0"/>
  <p:cmAuthor id="29" name="李彦利" initials="李" lastIdx="0" clrIdx="25"/>
  <p:cmAuthor id="30" name="LJH" initials="L" lastIdx="0" clrIdx="0"/>
  <p:cmAuthor id="31" name="未知用户1" initials="未" lastIdx="0" clrIdx="22"/>
  <p:cmAuthor id="34" name="a'su's" initials="a" lastIdx="0" clrIdx="3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26B"/>
    <a:srgbClr val="E7DA5D"/>
    <a:srgbClr val="DED863"/>
    <a:srgbClr val="E6D457"/>
    <a:srgbClr val="E6DF63"/>
    <a:srgbClr val="3B5643"/>
    <a:srgbClr val="E3D06A"/>
    <a:srgbClr val="57645A"/>
    <a:srgbClr val="EEDA39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56" autoAdjust="0"/>
    <p:restoredTop sz="73273" autoAdjust="0"/>
  </p:normalViewPr>
  <p:slideViewPr>
    <p:cSldViewPr snapToGrid="0" showGuides="1">
      <p:cViewPr varScale="1">
        <p:scale>
          <a:sx n="63" d="100"/>
          <a:sy n="63" d="100"/>
        </p:scale>
        <p:origin x="1742" y="67"/>
      </p:cViewPr>
      <p:guideLst>
        <p:guide orient="horz" pos="3944"/>
        <p:guide pos="745"/>
        <p:guide pos="7086"/>
        <p:guide orient="horz" pos="4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ommentAuthors" Target="commentAuthors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892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D9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272415" y="295910"/>
            <a:ext cx="11647170" cy="626618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8" name="图片 0" descr="二一教育logo反白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287635" y="564515"/>
            <a:ext cx="1209040" cy="328295"/>
          </a:xfrm>
          <a:prstGeom prst="rect">
            <a:avLst/>
          </a:prstGeom>
        </p:spPr>
      </p:pic>
      <p:sp>
        <p:nvSpPr>
          <p:cNvPr id="30" name="图形 6"/>
          <p:cNvSpPr/>
          <p:nvPr userDrawn="1"/>
        </p:nvSpPr>
        <p:spPr>
          <a:xfrm>
            <a:off x="533400" y="564515"/>
            <a:ext cx="611505" cy="639445"/>
          </a:xfrm>
          <a:custGeom>
            <a:avLst/>
            <a:gdLst>
              <a:gd name="connsiteX0" fmla="*/ 1256266 w 1589912"/>
              <a:gd name="connsiteY0" fmla="*/ -268 h 1662302"/>
              <a:gd name="connsiteX1" fmla="*/ 332341 w 1589912"/>
              <a:gd name="connsiteY1" fmla="*/ -268 h 1662302"/>
              <a:gd name="connsiteX2" fmla="*/ -463 w 1589912"/>
              <a:gd name="connsiteY2" fmla="*/ 332536 h 1662302"/>
              <a:gd name="connsiteX3" fmla="*/ -463 w 1589912"/>
              <a:gd name="connsiteY3" fmla="*/ 997476 h 1662302"/>
              <a:gd name="connsiteX4" fmla="*/ 278905 w 1589912"/>
              <a:gd name="connsiteY4" fmla="*/ 1325993 h 1662302"/>
              <a:gd name="connsiteX5" fmla="*/ 195562 w 1589912"/>
              <a:gd name="connsiteY5" fmla="*/ 1662035 h 1662302"/>
              <a:gd name="connsiteX6" fmla="*/ 623520 w 1589912"/>
              <a:gd name="connsiteY6" fmla="*/ 1330279 h 1662302"/>
              <a:gd name="connsiteX7" fmla="*/ 1256647 w 1589912"/>
              <a:gd name="connsiteY7" fmla="*/ 1330279 h 1662302"/>
              <a:gd name="connsiteX8" fmla="*/ 1589450 w 1589912"/>
              <a:gd name="connsiteY8" fmla="*/ 997476 h 1662302"/>
              <a:gd name="connsiteX9" fmla="*/ 1589450 w 1589912"/>
              <a:gd name="connsiteY9" fmla="*/ 332536 h 1662302"/>
              <a:gd name="connsiteX10" fmla="*/ 1256647 w 1589912"/>
              <a:gd name="connsiteY10" fmla="*/ -268 h 1662302"/>
              <a:gd name="connsiteX11" fmla="*/ 1256266 w 1589912"/>
              <a:gd name="connsiteY11" fmla="*/ -268 h 1662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89912" h="1662302">
                <a:moveTo>
                  <a:pt x="1256266" y="-268"/>
                </a:moveTo>
                <a:lnTo>
                  <a:pt x="332341" y="-268"/>
                </a:lnTo>
                <a:cubicBezTo>
                  <a:pt x="148537" y="-268"/>
                  <a:pt x="-463" y="148732"/>
                  <a:pt x="-463" y="332536"/>
                </a:cubicBezTo>
                <a:lnTo>
                  <a:pt x="-463" y="997476"/>
                </a:lnTo>
                <a:cubicBezTo>
                  <a:pt x="-482" y="1160668"/>
                  <a:pt x="117838" y="1299790"/>
                  <a:pt x="278905" y="1325993"/>
                </a:cubicBezTo>
                <a:cubicBezTo>
                  <a:pt x="301575" y="1442484"/>
                  <a:pt x="303099" y="1589645"/>
                  <a:pt x="195562" y="1662035"/>
                </a:cubicBezTo>
                <a:cubicBezTo>
                  <a:pt x="195562" y="1662035"/>
                  <a:pt x="496361" y="1597837"/>
                  <a:pt x="623520" y="1330279"/>
                </a:cubicBezTo>
                <a:lnTo>
                  <a:pt x="1256647" y="1330279"/>
                </a:lnTo>
                <a:cubicBezTo>
                  <a:pt x="1440451" y="1330279"/>
                  <a:pt x="1589450" y="1181280"/>
                  <a:pt x="1589450" y="997476"/>
                </a:cubicBezTo>
                <a:lnTo>
                  <a:pt x="1589450" y="332536"/>
                </a:lnTo>
                <a:cubicBezTo>
                  <a:pt x="1589450" y="148732"/>
                  <a:pt x="1440451" y="-268"/>
                  <a:pt x="1256647" y="-268"/>
                </a:cubicBezTo>
                <a:cubicBezTo>
                  <a:pt x="1256523" y="-268"/>
                  <a:pt x="1256389" y="-268"/>
                  <a:pt x="1256266" y="-268"/>
                </a:cubicBezTo>
                <a:close/>
              </a:path>
            </a:pathLst>
          </a:custGeom>
          <a:solidFill>
            <a:srgbClr val="FFD97A"/>
          </a:solidFill>
          <a:ln w="38100" cap="rnd">
            <a:solidFill>
              <a:schemeClr val="tx1"/>
            </a:solidFill>
            <a:prstDash val="solid"/>
            <a:rou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audio" Target="NULL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microsoft.com/office/2007/relationships/hdphoto" Target="../media/hdphoto1.wdp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tags" Target="../tags/tag7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2.xml"/><Relationship Id="rId5" Type="http://schemas.microsoft.com/office/2007/relationships/media" Target="../media/media1.mp3"/><Relationship Id="rId10" Type="http://schemas.openxmlformats.org/officeDocument/2006/relationships/image" Target="../media/image7.png"/><Relationship Id="rId4" Type="http://schemas.openxmlformats.org/officeDocument/2006/relationships/audio" Target="NULL" TargetMode="External"/><Relationship Id="rId9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image" Target="../media/image38.jpeg"/><Relationship Id="rId5" Type="http://schemas.openxmlformats.org/officeDocument/2006/relationships/tags" Target="../tags/tag12.xml"/><Relationship Id="rId10" Type="http://schemas.openxmlformats.org/officeDocument/2006/relationships/image" Target="../media/image37.jpeg"/><Relationship Id="rId4" Type="http://schemas.openxmlformats.org/officeDocument/2006/relationships/tags" Target="../tags/tag11.xml"/><Relationship Id="rId9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995542" y="3618340"/>
            <a:ext cx="11508740" cy="9848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sym typeface="华文楷体" panose="02010600040101010101" pitchFamily="2" charset="-122"/>
              </a:rPr>
              <a:t>册    次：一年级上册          学    科：英语（外研社版）</a:t>
            </a:r>
          </a:p>
          <a:p>
            <a:r>
              <a:rPr lang="zh-CN" altLang="en-US" sz="2800" dirty="0">
                <a:sym typeface="华文楷体" panose="02010600040101010101" pitchFamily="2" charset="-122"/>
              </a:rPr>
              <a:t>主讲人：刘思宏                  学    校：四川省成都市双流区实验小学</a:t>
            </a:r>
            <a:endParaRPr lang="en-US" altLang="zh-CN" sz="2800" dirty="0">
              <a:sym typeface="华文楷体" panose="02010600040101010101" pitchFamily="2" charset="-122"/>
            </a:endParaRPr>
          </a:p>
          <a:p>
            <a:r>
              <a:rPr lang="en-US" altLang="zh-CN" sz="2800" dirty="0">
                <a:sym typeface="华文楷体" panose="02010600040101010101" pitchFamily="2" charset="-122"/>
              </a:rPr>
              <a:t>                                                              </a:t>
            </a:r>
            <a:r>
              <a:rPr lang="zh-CN" altLang="en-US" sz="2800" dirty="0">
                <a:sym typeface="华文楷体" panose="02010600040101010101" pitchFamily="2" charset="-122"/>
              </a:rPr>
              <a:t>外国语学校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308600" y="1220470"/>
            <a:ext cx="4064000" cy="3765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43004" y="1839787"/>
            <a:ext cx="10150475" cy="394478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、听、读、演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等活动中，理解故事内容。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掌握并灵活运用表达提议的句型“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clean…</a:t>
            </a:r>
            <a:r>
              <a:rPr lang="en-US" altLang="zh-CN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以及相应的回应“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OK!</a:t>
            </a:r>
            <a:r>
              <a:rPr lang="en-US" altLang="zh-CN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以小组合作的形式表演故事，模仿故事角色的语言、动作、表情，深入体会故事角色的情感，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体会语言交流的真实性、互动性和趣味性，并认识到保持教室环境整洁的重要性。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2800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EE54FE85-42AB-5FCE-33F8-29488BA4B90F}"/>
              </a:ext>
            </a:extLst>
          </p:cNvPr>
          <p:cNvSpPr txBox="1"/>
          <p:nvPr/>
        </p:nvSpPr>
        <p:spPr>
          <a:xfrm>
            <a:off x="-886442" y="126574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254886" y="821332"/>
            <a:ext cx="3842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D168077-33E7-3D01-DAD6-FC1D1BA56010}"/>
              </a:ext>
            </a:extLst>
          </p:cNvPr>
          <p:cNvCxnSpPr>
            <a:cxnSpLocks/>
          </p:cNvCxnSpPr>
          <p:nvPr/>
        </p:nvCxnSpPr>
        <p:spPr>
          <a:xfrm>
            <a:off x="5121297" y="1322493"/>
            <a:ext cx="210776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>
            <a:extLst>
              <a:ext uri="{FF2B5EF4-FFF2-40B4-BE49-F238E27FC236}">
                <a16:creationId xmlns:a16="http://schemas.microsoft.com/office/drawing/2014/main" id="{FCD5EE64-C40C-061E-26A9-9E7FD04058AC}"/>
              </a:ext>
            </a:extLst>
          </p:cNvPr>
          <p:cNvSpPr/>
          <p:nvPr/>
        </p:nvSpPr>
        <p:spPr>
          <a:xfrm>
            <a:off x="2755742" y="180236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260CC6B-E197-A63A-0E1C-08BD7C753199}"/>
              </a:ext>
            </a:extLst>
          </p:cNvPr>
          <p:cNvSpPr txBox="1"/>
          <p:nvPr/>
        </p:nvSpPr>
        <p:spPr>
          <a:xfrm>
            <a:off x="3877532" y="3558782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新启航一年级上册PDF_24"/>
          <p:cNvPicPr>
            <a:picLocks noChangeAspect="1"/>
          </p:cNvPicPr>
          <p:nvPr/>
        </p:nvPicPr>
        <p:blipFill>
          <a:blip r:embed="rId3"/>
          <a:srcRect l="5133" t="27111" r="53679" b="11317"/>
          <a:stretch>
            <a:fillRect/>
          </a:stretch>
        </p:blipFill>
        <p:spPr>
          <a:xfrm>
            <a:off x="208639" y="1544503"/>
            <a:ext cx="4456054" cy="4709994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299166" y="1991771"/>
            <a:ext cx="1822939" cy="583565"/>
          </a:xfrm>
          <a:prstGeom prst="wedgeRoundRectCallout">
            <a:avLst>
              <a:gd name="adj1" fmla="val -39032"/>
              <a:gd name="adj2" fmla="val 9093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03AC83-E979-C773-054F-21F54D6E266C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3B29A41-F402-6926-5941-0603DC61BDEB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标注 20">
            <a:extLst>
              <a:ext uri="{FF2B5EF4-FFF2-40B4-BE49-F238E27FC236}">
                <a16:creationId xmlns:a16="http://schemas.microsoft.com/office/drawing/2014/main" id="{4111E00F-0FC0-E4A4-A453-160831301CBF}"/>
              </a:ext>
            </a:extLst>
          </p:cNvPr>
          <p:cNvSpPr/>
          <p:nvPr/>
        </p:nvSpPr>
        <p:spPr>
          <a:xfrm>
            <a:off x="2686380" y="2845434"/>
            <a:ext cx="1777533" cy="583566"/>
          </a:xfrm>
          <a:prstGeom prst="wedgeRoundRectCallout">
            <a:avLst>
              <a:gd name="adj1" fmla="val -69138"/>
              <a:gd name="adj2" fmla="val -8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新启航一年级上册PDF_24"/>
          <p:cNvPicPr>
            <a:picLocks noChangeAspect="1"/>
          </p:cNvPicPr>
          <p:nvPr/>
        </p:nvPicPr>
        <p:blipFill>
          <a:blip r:embed="rId5"/>
          <a:srcRect l="5133" t="27111" r="53679" b="13067"/>
          <a:stretch>
            <a:fillRect/>
          </a:stretch>
        </p:blipFill>
        <p:spPr>
          <a:xfrm>
            <a:off x="332491" y="1432687"/>
            <a:ext cx="4728815" cy="4856309"/>
          </a:xfrm>
          <a:prstGeom prst="rect">
            <a:avLst/>
          </a:prstGeom>
        </p:spPr>
      </p:pic>
      <p:sp>
        <p:nvSpPr>
          <p:cNvPr id="21" name="圆角矩形标注 20"/>
          <p:cNvSpPr/>
          <p:nvPr/>
        </p:nvSpPr>
        <p:spPr>
          <a:xfrm>
            <a:off x="3005013" y="2696563"/>
            <a:ext cx="3435985" cy="1038860"/>
          </a:xfrm>
          <a:prstGeom prst="wedgeRoundRectCallout">
            <a:avLst>
              <a:gd name="adj1" fmla="val -61224"/>
              <a:gd name="adj2" fmla="val -1093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ln>
                <a:solidFill>
                  <a:schemeClr val="tx1"/>
                </a:solidFill>
              </a:ln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71689" y="2604207"/>
            <a:ext cx="3302632" cy="936695"/>
          </a:xfrm>
          <a:prstGeom prst="rect">
            <a:avLst/>
          </a:prstGeom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our classroom.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2356045" y="1699006"/>
            <a:ext cx="2924175" cy="800100"/>
          </a:xfrm>
          <a:prstGeom prst="wedgeRoundRectCallout">
            <a:avLst>
              <a:gd name="adj1" fmla="val -39032"/>
              <a:gd name="adj2" fmla="val 9093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52565" y="1766438"/>
            <a:ext cx="307086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School is </a:t>
            </a: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over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E9823599-9B31-48E3-B7A1-E8F21752E4BE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A16C212C-11CA-BE69-F323-05D3C1F7D55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652" end="7810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34753" y="2146300"/>
            <a:ext cx="406400" cy="406400"/>
          </a:xfrm>
          <a:prstGeom prst="rect">
            <a:avLst/>
          </a:prstGeom>
        </p:spPr>
      </p:pic>
      <p:pic>
        <p:nvPicPr>
          <p:cNvPr id="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3184B08C-28E7-0C7F-858C-870A9694B94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989" end="7547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45493" y="3335642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41"/>
          <a:stretch>
            <a:fillRect/>
          </a:stretch>
        </p:blipFill>
        <p:spPr>
          <a:xfrm>
            <a:off x="4018214" y="1527141"/>
            <a:ext cx="4155571" cy="4621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对话气泡: 圆角矩形 20"/>
          <p:cNvSpPr/>
          <p:nvPr/>
        </p:nvSpPr>
        <p:spPr>
          <a:xfrm>
            <a:off x="7735710" y="2846141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771734" y="2875993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658565" y="3133090"/>
            <a:ext cx="2220595" cy="591820"/>
            <a:chOff x="172" y="5024"/>
            <a:chExt cx="8767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8614" cy="1015"/>
            </a:xfrm>
            <a:prstGeom prst="wedgeRoundRectCallout">
              <a:avLst>
                <a:gd name="adj1" fmla="val 72323"/>
                <a:gd name="adj2" fmla="val 64948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53" y="5024"/>
              <a:ext cx="8586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="" xmlns:wpsdc="http://www.wps.cn/officeDocument/2022/drawingmlCustomData" type="text"/>
                </a:ext>
              </a:extLst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?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4885499F-AACA-BDF2-4D33-7E230F0C851A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1093CE06-E74B-4333-2748-822346086791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E568ECD2-543E-9EFA-EA1E-CFE9C938C2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9475" y="1467717"/>
            <a:ext cx="4263779" cy="4739019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44320" y="2376249"/>
            <a:ext cx="5567045" cy="644525"/>
            <a:chOff x="172" y="5024"/>
            <a:chExt cx="8767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8614" cy="1015"/>
            </a:xfrm>
            <a:prstGeom prst="wedgeRoundRectCallout">
              <a:avLst>
                <a:gd name="adj1" fmla="val 14279"/>
                <a:gd name="adj2" fmla="val 7709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353" y="5133"/>
              <a:ext cx="8586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="" xmlns:wpsdc="http://www.wps.cn/officeDocument/2022/drawingmlCustomData" type="text"/>
                </a:ext>
              </a:extLst>
            </a:bodyPr>
            <a:lstStyle/>
            <a:p>
              <a:pPr algn="l"/>
              <a:endPara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1787" y="2376249"/>
            <a:ext cx="535495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our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blackboard.</a:t>
            </a:r>
          </a:p>
        </p:txBody>
      </p:sp>
      <p:sp>
        <p:nvSpPr>
          <p:cNvPr id="21" name="对话气泡: 圆角矩形 20"/>
          <p:cNvSpPr/>
          <p:nvPr/>
        </p:nvSpPr>
        <p:spPr>
          <a:xfrm>
            <a:off x="7392640" y="2854301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7504220" y="2866604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OK!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6CC18E8-F47C-CFCE-9485-53D02391615F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36931AA0-6C37-62B1-6678-FDCE724C328A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54F4C67C-F0EC-5DF8-EAEF-383B35E9111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9164" end="7124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56787" y="2508646"/>
            <a:ext cx="406400" cy="406400"/>
          </a:xfrm>
          <a:prstGeom prst="rect">
            <a:avLst/>
          </a:prstGeom>
        </p:spPr>
      </p:pic>
      <p:pic>
        <p:nvPicPr>
          <p:cNvPr id="8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E154F315-B2D2-9A4B-CE3E-EEEB85EFD9C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564" end="6934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5497" y="301950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6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9" grpId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19"/>
          <a:stretch>
            <a:fillRect/>
          </a:stretch>
        </p:blipFill>
        <p:spPr>
          <a:xfrm>
            <a:off x="1599951" y="1896937"/>
            <a:ext cx="3728085" cy="422783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5682" y="1674495"/>
            <a:ext cx="4382135" cy="644525"/>
            <a:chOff x="172" y="5024"/>
            <a:chExt cx="7800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72" y="5024"/>
              <a:ext cx="7800" cy="1015"/>
            </a:xfrm>
            <a:prstGeom prst="wedgeRoundRectCallout">
              <a:avLst>
                <a:gd name="adj1" fmla="val 14279"/>
                <a:gd name="adj2" fmla="val 7709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53" y="5024"/>
              <a:ext cx="7619" cy="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="" xmlns:wpsdc="http://www.wps.cn/officeDocument/2022/drawingmlCustomData" type="text"/>
                </a:ext>
              </a:extLst>
            </a:bodyPr>
            <a:lstStyle/>
            <a:p>
              <a:pPr algn="ctr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?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205036" y="3768234"/>
            <a:ext cx="4076700" cy="1794510"/>
            <a:chOff x="8552" y="5886"/>
            <a:chExt cx="6420" cy="2826"/>
          </a:xfrm>
        </p:grpSpPr>
        <p:sp>
          <p:nvSpPr>
            <p:cNvPr id="8" name="文本框 7"/>
            <p:cNvSpPr txBox="1"/>
            <p:nvPr/>
          </p:nvSpPr>
          <p:spPr>
            <a:xfrm>
              <a:off x="11976" y="5886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52" y="8232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对话气泡: 圆角矩形 20"/>
          <p:cNvSpPr/>
          <p:nvPr/>
        </p:nvSpPr>
        <p:spPr>
          <a:xfrm>
            <a:off x="4841398" y="2479314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5290530" y="2506202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A14E462-69CC-34E0-445F-CB92057C0E5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DD06A02B-7293-533B-1CAE-150E9C7487D5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5081" y="1903322"/>
            <a:ext cx="3760954" cy="4264752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09866" y="1533796"/>
            <a:ext cx="4382135" cy="644525"/>
          </a:xfrm>
          <a:prstGeom prst="wedgeRoundRectCallout">
            <a:avLst>
              <a:gd name="adj1" fmla="val 14279"/>
              <a:gd name="adj2" fmla="val 770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7340" y="1510943"/>
            <a:ext cx="414718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 clean the floor.</a:t>
            </a:r>
          </a:p>
        </p:txBody>
      </p:sp>
      <p:pic>
        <p:nvPicPr>
          <p:cNvPr id="33" name="petal_20241015_000339_20241015_10520640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735" end="22883.846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81586" y="1557918"/>
            <a:ext cx="624205" cy="59628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4676775" y="4185920"/>
            <a:ext cx="4311650" cy="1409065"/>
            <a:chOff x="7365" y="6592"/>
            <a:chExt cx="6790" cy="2219"/>
          </a:xfrm>
        </p:grpSpPr>
        <p:sp>
          <p:nvSpPr>
            <p:cNvPr id="8" name="文本框 7"/>
            <p:cNvSpPr txBox="1"/>
            <p:nvPr/>
          </p:nvSpPr>
          <p:spPr>
            <a:xfrm>
              <a:off x="11159" y="6592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floor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7365" y="8331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对话气泡: 圆角矩形 20"/>
          <p:cNvSpPr/>
          <p:nvPr/>
        </p:nvSpPr>
        <p:spPr>
          <a:xfrm>
            <a:off x="4537372" y="2436087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4647471" y="2443522"/>
            <a:ext cx="1118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JhengHei" panose="020B0604030504040204" charset="-120"/>
                <a:cs typeface="Times New Roman" panose="02020603050405020304" pitchFamily="18" charset="0"/>
                <a:sym typeface="+mn-ea"/>
              </a:rPr>
              <a:t>OK!</a:t>
            </a:r>
          </a:p>
        </p:txBody>
      </p:sp>
      <p:pic>
        <p:nvPicPr>
          <p:cNvPr id="15" name="petal_20241015_000339_20241015_10520640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469" end="20640.846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45907" y="2488325"/>
            <a:ext cx="624205" cy="59628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2234B27E-3C7E-ACE2-621F-0F833389BE57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80F65F7-34BB-137B-7F78-C90E4B3F36EB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11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20" dur="161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>
                <p:cTn id="28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9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3622" r="28275" b="46118"/>
          <a:stretch>
            <a:fillRect/>
          </a:stretch>
        </p:blipFill>
        <p:spPr>
          <a:xfrm>
            <a:off x="2235200" y="2368834"/>
            <a:ext cx="3011170" cy="2946751"/>
          </a:xfrm>
          <a:prstGeom prst="rect">
            <a:avLst/>
          </a:prstGeom>
        </p:spPr>
      </p:pic>
      <p:sp>
        <p:nvSpPr>
          <p:cNvPr id="10" name="圆角矩形标注 9"/>
          <p:cNvSpPr/>
          <p:nvPr/>
        </p:nvSpPr>
        <p:spPr>
          <a:xfrm>
            <a:off x="286518" y="1715983"/>
            <a:ext cx="6291580" cy="644525"/>
          </a:xfrm>
          <a:prstGeom prst="wedgeRoundRectCallout">
            <a:avLst>
              <a:gd name="adj1" fmla="val -13643"/>
              <a:gd name="adj2" fmla="val 958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31792" t="54209" r="-3517" b="-4469"/>
          <a:stretch>
            <a:fillRect/>
          </a:stretch>
        </p:blipFill>
        <p:spPr>
          <a:xfrm>
            <a:off x="5246370" y="3068956"/>
            <a:ext cx="3591560" cy="3446992"/>
          </a:xfrm>
          <a:prstGeom prst="rect">
            <a:avLst/>
          </a:prstGeom>
        </p:spPr>
      </p:pic>
      <p:sp>
        <p:nvSpPr>
          <p:cNvPr id="21" name="对话气泡: 圆角矩形 20"/>
          <p:cNvSpPr/>
          <p:nvPr/>
        </p:nvSpPr>
        <p:spPr>
          <a:xfrm>
            <a:off x="7164070" y="2144070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D21424B-92E5-AE13-5483-FCF6C9579602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7927DFC6-789A-E972-7797-34EF79355CC8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 t="3622" r="28275" b="46118"/>
          <a:stretch>
            <a:fillRect/>
          </a:stretch>
        </p:blipFill>
        <p:spPr>
          <a:xfrm>
            <a:off x="2004694" y="2143260"/>
            <a:ext cx="3241675" cy="3172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31792" t="54209" r="-3517" b="-4469"/>
          <a:stretch>
            <a:fillRect/>
          </a:stretch>
        </p:blipFill>
        <p:spPr>
          <a:xfrm>
            <a:off x="5246370" y="3068955"/>
            <a:ext cx="3591560" cy="3421917"/>
          </a:xfrm>
          <a:prstGeom prst="rect">
            <a:avLst/>
          </a:prstGeom>
        </p:spPr>
      </p:pic>
      <p:sp>
        <p:nvSpPr>
          <p:cNvPr id="21" name="对话气泡: 圆角矩形 20"/>
          <p:cNvSpPr/>
          <p:nvPr/>
        </p:nvSpPr>
        <p:spPr>
          <a:xfrm>
            <a:off x="8101935" y="3107666"/>
            <a:ext cx="1154259" cy="643270"/>
          </a:xfrm>
          <a:prstGeom prst="wedgeRoundRectCallout">
            <a:avLst>
              <a:gd name="adj1" fmla="val -46819"/>
              <a:gd name="adj2" fmla="val 10543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6"/>
          <a:srcRect l="5808" t="6562" r="7041" b="1531"/>
          <a:stretch>
            <a:fillRect/>
          </a:stretch>
        </p:blipFill>
        <p:spPr>
          <a:xfrm>
            <a:off x="7567930" y="4347845"/>
            <a:ext cx="1137920" cy="106870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92655" y="1614805"/>
            <a:ext cx="6540057" cy="644525"/>
            <a:chOff x="138" y="4455"/>
            <a:chExt cx="11002" cy="1015"/>
          </a:xfrm>
        </p:grpSpPr>
        <p:sp>
          <p:nvSpPr>
            <p:cNvPr id="18" name="圆角矩形标注 17"/>
            <p:cNvSpPr/>
            <p:nvPr/>
          </p:nvSpPr>
          <p:spPr>
            <a:xfrm>
              <a:off x="138" y="4455"/>
              <a:ext cx="10584" cy="1015"/>
            </a:xfrm>
            <a:prstGeom prst="wedgeRoundRectCallout">
              <a:avLst>
                <a:gd name="adj1" fmla="val -13643"/>
                <a:gd name="adj2" fmla="val 95812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97" y="4480"/>
              <a:ext cx="10843" cy="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square">
              <a:noAutofit/>
              <a:extLst>
                <a:ext uri="{4A0BC546-FE56-4ADE-93B0-CB8AF2F6F144}">
                  <wpsdc:textFrameExt xmlns="" xmlns:wpsdc="http://www.wps.cn/officeDocument/2022/drawingmlCustomData" type="text"/>
                </a:ext>
              </a:extLst>
            </a:bodyPr>
            <a:lstStyle/>
            <a:p>
              <a:pPr algn="l"/>
              <a:r>
                <a:rPr lang="en-US" altLang="zh-CN" sz="3600" dirty="0">
                  <a:latin typeface="Times New Roman" panose="02020603050405020304" pitchFamily="18" charset="0"/>
                  <a:ea typeface="微软雅黑" panose="020B0503020204020204" charset="-122"/>
                  <a:cs typeface="Times New Roman" panose="02020603050405020304" pitchFamily="18" charset="0"/>
                </a:rPr>
                <a:t>Let’s clean the desks and chairs.</a:t>
              </a: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04694" y="1381125"/>
            <a:ext cx="4411345" cy="6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</a:t>
            </a:r>
            <a:endParaRPr lang="en-US" altLang="zh-CN" sz="36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465D4B2-6C7C-455F-628A-ABBFF8C84B59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32D261E-88C5-6C93-43A9-D57990813381}"/>
              </a:ext>
            </a:extLst>
          </p:cNvPr>
          <p:cNvCxnSpPr>
            <a:cxnSpLocks/>
          </p:cNvCxnSpPr>
          <p:nvPr/>
        </p:nvCxnSpPr>
        <p:spPr>
          <a:xfrm flipV="1">
            <a:off x="3528387" y="1354241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B193026D-85FD-D894-CBF3-D9A396CD9A0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984" end="5936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729513" y="1717020"/>
            <a:ext cx="406400" cy="406400"/>
          </a:xfrm>
          <a:prstGeom prst="rect">
            <a:avLst/>
          </a:prstGeom>
        </p:spPr>
      </p:pic>
      <p:pic>
        <p:nvPicPr>
          <p:cNvPr id="10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D0DB7828-6583-9099-F0E2-D776E4DB96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3826" end="5787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7378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9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F8530849-F640-5054-BF4C-8AC6BF7DB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014" y="1540501"/>
            <a:ext cx="3228342" cy="4678713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291040" y="1555697"/>
            <a:ext cx="7345045" cy="644525"/>
          </a:xfrm>
          <a:prstGeom prst="wedgeRoundRectCallout">
            <a:avLst>
              <a:gd name="adj1" fmla="val -87"/>
              <a:gd name="adj2" fmla="val 7479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1" name="对话气泡: 圆角矩形 20"/>
          <p:cNvSpPr/>
          <p:nvPr/>
        </p:nvSpPr>
        <p:spPr>
          <a:xfrm>
            <a:off x="6549223" y="3594595"/>
            <a:ext cx="1154259" cy="643270"/>
          </a:xfrm>
          <a:prstGeom prst="wedgeRoundRectCallout">
            <a:avLst>
              <a:gd name="adj1" fmla="val -52197"/>
              <a:gd name="adj2" fmla="val 9580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9755" y="1540501"/>
            <a:ext cx="746633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390350" y="3670944"/>
            <a:ext cx="4095115" cy="1626870"/>
            <a:chOff x="8523" y="5886"/>
            <a:chExt cx="6449" cy="2562"/>
          </a:xfrm>
        </p:grpSpPr>
        <p:sp>
          <p:nvSpPr>
            <p:cNvPr id="8" name="文本框 7"/>
            <p:cNvSpPr txBox="1"/>
            <p:nvPr/>
          </p:nvSpPr>
          <p:spPr>
            <a:xfrm>
              <a:off x="11976" y="5886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23" y="7968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27750" y="1734820"/>
            <a:ext cx="2928620" cy="1335405"/>
            <a:chOff x="10214" y="6701"/>
            <a:chExt cx="4612" cy="2103"/>
          </a:xfrm>
        </p:grpSpPr>
        <p:sp>
          <p:nvSpPr>
            <p:cNvPr id="6" name="文本框 5"/>
            <p:cNvSpPr txBox="1"/>
            <p:nvPr/>
          </p:nvSpPr>
          <p:spPr>
            <a:xfrm>
              <a:off x="11830" y="6701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  <p:sp>
          <p:nvSpPr>
            <p:cNvPr id="7" name="左箭头 6"/>
            <p:cNvSpPr/>
            <p:nvPr/>
          </p:nvSpPr>
          <p:spPr>
            <a:xfrm rot="20776216">
              <a:off x="10214" y="8180"/>
              <a:ext cx="3397" cy="624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5C19BCF3-9AB6-F14B-9B8D-10F3F3058D50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DB42DD8-B031-C1A2-7704-9DF85707D364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1" grpId="0" animBg="1"/>
      <p:bldP spid="21" grpId="1" animBg="1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id="{B97390A6-9EB7-81C9-65C1-5D8E186CFD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2337" y="1519030"/>
            <a:ext cx="3231160" cy="4676037"/>
          </a:xfrm>
          <a:prstGeom prst="rect">
            <a:avLst/>
          </a:prstGeom>
        </p:spPr>
      </p:pic>
      <p:sp>
        <p:nvSpPr>
          <p:cNvPr id="18" name="圆角矩形标注 17"/>
          <p:cNvSpPr/>
          <p:nvPr/>
        </p:nvSpPr>
        <p:spPr>
          <a:xfrm>
            <a:off x="116045" y="1519030"/>
            <a:ext cx="7345045" cy="644525"/>
          </a:xfrm>
          <a:prstGeom prst="wedgeRoundRectCallout">
            <a:avLst>
              <a:gd name="adj1" fmla="val -515"/>
              <a:gd name="adj2" fmla="val 9710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6045" y="1519030"/>
            <a:ext cx="7466330" cy="53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</a:t>
            </a: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clean the windows and the door.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153910" y="3097721"/>
            <a:ext cx="3999230" cy="1240790"/>
            <a:chOff x="8552" y="6758"/>
            <a:chExt cx="6298" cy="1954"/>
          </a:xfrm>
        </p:grpSpPr>
        <p:sp>
          <p:nvSpPr>
            <p:cNvPr id="8" name="文本框 7"/>
            <p:cNvSpPr txBox="1"/>
            <p:nvPr/>
          </p:nvSpPr>
          <p:spPr>
            <a:xfrm>
              <a:off x="11854" y="6758"/>
              <a:ext cx="2996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door</a:t>
              </a:r>
            </a:p>
          </p:txBody>
        </p:sp>
        <p:sp>
          <p:nvSpPr>
            <p:cNvPr id="11" name="左箭头 10"/>
            <p:cNvSpPr/>
            <p:nvPr/>
          </p:nvSpPr>
          <p:spPr>
            <a:xfrm rot="20340000">
              <a:off x="8552" y="8232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34022" y="1608454"/>
            <a:ext cx="6059170" cy="1240790"/>
            <a:chOff x="9177" y="6611"/>
            <a:chExt cx="9542" cy="1954"/>
          </a:xfrm>
        </p:grpSpPr>
        <p:sp>
          <p:nvSpPr>
            <p:cNvPr id="7" name="文本框 6"/>
            <p:cNvSpPr txBox="1"/>
            <p:nvPr/>
          </p:nvSpPr>
          <p:spPr>
            <a:xfrm>
              <a:off x="12600" y="6611"/>
              <a:ext cx="6119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window</a:t>
              </a:r>
            </a:p>
          </p:txBody>
        </p:sp>
        <p:sp>
          <p:nvSpPr>
            <p:cNvPr id="9" name="左箭头 8"/>
            <p:cNvSpPr/>
            <p:nvPr/>
          </p:nvSpPr>
          <p:spPr>
            <a:xfrm rot="20340000">
              <a:off x="9177" y="8085"/>
              <a:ext cx="3452" cy="480"/>
            </a:xfrm>
            <a:prstGeom prst="lef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6ECB55E5-2338-68BD-0305-03678088B06D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C09E2952-AB5E-7431-4AD7-61CF1CC409BA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对话气泡: 圆角矩形 1">
            <a:extLst>
              <a:ext uri="{FF2B5EF4-FFF2-40B4-BE49-F238E27FC236}">
                <a16:creationId xmlns:a16="http://schemas.microsoft.com/office/drawing/2014/main" id="{E1673BAD-6DDD-B22D-0EEC-0DECDECC0A41}"/>
              </a:ext>
            </a:extLst>
          </p:cNvPr>
          <p:cNvSpPr/>
          <p:nvPr/>
        </p:nvSpPr>
        <p:spPr>
          <a:xfrm>
            <a:off x="6609153" y="3611830"/>
            <a:ext cx="1154259" cy="643270"/>
          </a:xfrm>
          <a:prstGeom prst="wedgeRoundRectCallout">
            <a:avLst>
              <a:gd name="adj1" fmla="val -52197"/>
              <a:gd name="adj2" fmla="val 9580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pic>
        <p:nvPicPr>
          <p:cNvPr id="13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8AA85C1A-1606-C9C4-DAA7-4BDBB95040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136" end="5310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2740" y="1633776"/>
            <a:ext cx="406400" cy="406400"/>
          </a:xfrm>
          <a:prstGeom prst="rect">
            <a:avLst/>
          </a:prstGeom>
        </p:spPr>
      </p:pic>
      <p:pic>
        <p:nvPicPr>
          <p:cNvPr id="15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9F55BF14-3441-2DDA-0A90-E6CDF08368A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585" end="5108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07692" y="3770081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4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/>
      <p:bldP spid="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1" b="6271"/>
          <a:stretch/>
        </p:blipFill>
        <p:spPr>
          <a:xfrm>
            <a:off x="4267809" y="1538383"/>
            <a:ext cx="3708324" cy="4517849"/>
          </a:xfrm>
          <a:prstGeom prst="rect">
            <a:avLst/>
          </a:prstGeom>
        </p:spPr>
      </p:pic>
      <p:sp>
        <p:nvSpPr>
          <p:cNvPr id="11" name="圆角矩形标注 10"/>
          <p:cNvSpPr/>
          <p:nvPr>
            <p:custDataLst>
              <p:tags r:id="rId1"/>
            </p:custDataLst>
          </p:nvPr>
        </p:nvSpPr>
        <p:spPr>
          <a:xfrm>
            <a:off x="5655136" y="1583160"/>
            <a:ext cx="4779645" cy="861060"/>
          </a:xfrm>
          <a:prstGeom prst="wedgeRoundRectCallout">
            <a:avLst>
              <a:gd name="adj1" fmla="val -36415"/>
              <a:gd name="adj2" fmla="val 888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sz="3200" b="1" dirty="0">
              <a:solidFill>
                <a:schemeClr val="tx1"/>
              </a:solidFill>
              <a:latin typeface="Comic Sans MS" panose="030F0702030302020204" pitchFamily="66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17820" y="1691110"/>
            <a:ext cx="444055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A246BA7-ABA8-E1B1-0B06-C1350AF19386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67E7E20-6957-63CD-D045-EB3EFFA62117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 r="26"/>
          <a:stretch/>
        </p:blipFill>
        <p:spPr>
          <a:xfrm>
            <a:off x="3952127" y="1564848"/>
            <a:ext cx="3688080" cy="4493185"/>
          </a:xfrm>
          <a:prstGeom prst="rect">
            <a:avLst/>
          </a:prstGeom>
        </p:spPr>
      </p:pic>
      <p:sp>
        <p:nvSpPr>
          <p:cNvPr id="11" name="圆角矩形标注 10"/>
          <p:cNvSpPr/>
          <p:nvPr>
            <p:custDataLst>
              <p:tags r:id="rId1"/>
            </p:custDataLst>
          </p:nvPr>
        </p:nvSpPr>
        <p:spPr>
          <a:xfrm>
            <a:off x="5337810" y="1456898"/>
            <a:ext cx="4779645" cy="861060"/>
          </a:xfrm>
          <a:prstGeom prst="wedgeRoundRectCallout">
            <a:avLst>
              <a:gd name="adj1" fmla="val -36415"/>
              <a:gd name="adj2" fmla="val 888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zh-CN" sz="3200" b="1" dirty="0">
              <a:solidFill>
                <a:schemeClr val="tx1"/>
              </a:solidFill>
              <a:latin typeface="Comic Sans MS" panose="030F0702030302020204" pitchFamily="66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96167" y="1564848"/>
            <a:ext cx="36880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clean classroom!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77CF88-6C99-D96A-E6E6-1AD9B6DB37A1}"/>
              </a:ext>
            </a:extLst>
          </p:cNvPr>
          <p:cNvSpPr txBox="1"/>
          <p:nvPr/>
        </p:nvSpPr>
        <p:spPr>
          <a:xfrm>
            <a:off x="3080466" y="793018"/>
            <a:ext cx="5445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6ADB5AF7-F24F-20D1-6F41-C0227D99D21D}"/>
              </a:ext>
            </a:extLst>
          </p:cNvPr>
          <p:cNvCxnSpPr>
            <a:cxnSpLocks/>
          </p:cNvCxnSpPr>
          <p:nvPr/>
        </p:nvCxnSpPr>
        <p:spPr>
          <a:xfrm flipV="1">
            <a:off x="3528387" y="1371827"/>
            <a:ext cx="4535561" cy="4756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4363B9A7-A288-3D0B-CF15-E773EDE9F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2505" end="4663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84247" y="1699273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09233" y="913930"/>
            <a:ext cx="5410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60780681-E279-56F4-8959-3A368929E7D4}"/>
              </a:ext>
            </a:extLst>
          </p:cNvPr>
          <p:cNvCxnSpPr>
            <a:cxnSpLocks/>
          </p:cNvCxnSpPr>
          <p:nvPr/>
        </p:nvCxnSpPr>
        <p:spPr>
          <a:xfrm>
            <a:off x="3561518" y="1475747"/>
            <a:ext cx="494637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8070E1B0-5D34-3B7D-7BFB-CED9D2C19514}"/>
              </a:ext>
            </a:extLst>
          </p:cNvPr>
          <p:cNvSpPr/>
          <p:nvPr/>
        </p:nvSpPr>
        <p:spPr>
          <a:xfrm>
            <a:off x="2755742" y="1802369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0B14F5F-DA23-1445-6D2C-A4A314DA3E13}"/>
              </a:ext>
            </a:extLst>
          </p:cNvPr>
          <p:cNvSpPr txBox="1"/>
          <p:nvPr/>
        </p:nvSpPr>
        <p:spPr>
          <a:xfrm>
            <a:off x="3309233" y="3619650"/>
            <a:ext cx="6009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46—51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5"/>
          <a:stretch>
            <a:fillRect/>
          </a:stretch>
        </p:blipFill>
        <p:spPr>
          <a:xfrm>
            <a:off x="579999" y="1805956"/>
            <a:ext cx="2062482" cy="102498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4" r="2145"/>
          <a:stretch>
            <a:fillRect/>
          </a:stretch>
        </p:blipFill>
        <p:spPr>
          <a:xfrm>
            <a:off x="3022585" y="1873981"/>
            <a:ext cx="1902654" cy="971983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"/>
          <a:stretch>
            <a:fillRect/>
          </a:stretch>
        </p:blipFill>
        <p:spPr>
          <a:xfrm>
            <a:off x="5503372" y="1740362"/>
            <a:ext cx="1902654" cy="108508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5"/>
          <a:stretch>
            <a:fillRect/>
          </a:stretch>
        </p:blipFill>
        <p:spPr>
          <a:xfrm>
            <a:off x="8077650" y="1805956"/>
            <a:ext cx="1121576" cy="98765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4" b="316"/>
          <a:stretch>
            <a:fillRect/>
          </a:stretch>
        </p:blipFill>
        <p:spPr>
          <a:xfrm>
            <a:off x="9566085" y="1873981"/>
            <a:ext cx="2045916" cy="971983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5446" y="4660676"/>
            <a:ext cx="1802007" cy="120840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7"/>
          <a:stretch>
            <a:fillRect/>
          </a:stretch>
        </p:blipFill>
        <p:spPr>
          <a:xfrm>
            <a:off x="3266840" y="4760607"/>
            <a:ext cx="1428569" cy="1108474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6111" l="9690" r="89535">
                        <a14:foregroundMark x1="29457" y1="54444" x2="29457" y2="54444"/>
                        <a14:foregroundMark x1="17054" y1="46111" x2="17054" y2="46111"/>
                        <a14:foregroundMark x1="89535" y1="72778" x2="89535" y2="72778"/>
                        <a14:foregroundMark x1="89535" y1="95556" x2="89535" y2="95556"/>
                        <a14:foregroundMark x1="55814" y1="96111" x2="55814" y2="96111"/>
                        <a14:foregroundMark x1="19380" y1="44444" x2="19380" y2="44444"/>
                        <a14:foregroundMark x1="30620" y1="63889" x2="30620" y2="63889"/>
                        <a14:foregroundMark x1="31395" y1="57778" x2="31395" y2="57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01906" y="4863241"/>
            <a:ext cx="1441703" cy="10058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4" t="-2166" r="3376" b="2166"/>
          <a:stretch>
            <a:fillRect/>
          </a:stretch>
        </p:blipFill>
        <p:spPr>
          <a:xfrm>
            <a:off x="8314440" y="4706535"/>
            <a:ext cx="1159801" cy="111668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8"/>
          <a:stretch>
            <a:fillRect/>
          </a:stretch>
        </p:blipFill>
        <p:spPr>
          <a:xfrm>
            <a:off x="10450345" y="4696208"/>
            <a:ext cx="751055" cy="1266503"/>
          </a:xfrm>
          <a:prstGeom prst="rect">
            <a:avLst/>
          </a:prstGeom>
        </p:spPr>
      </p:pic>
      <p:cxnSp>
        <p:nvCxnSpPr>
          <p:cNvPr id="24" name="直接连接符 23"/>
          <p:cNvCxnSpPr/>
          <p:nvPr/>
        </p:nvCxnSpPr>
        <p:spPr>
          <a:xfrm flipH="1">
            <a:off x="1648460" y="2963567"/>
            <a:ext cx="2262222" cy="15322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4062730" y="2964685"/>
            <a:ext cx="6690625" cy="16045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662152" y="2888907"/>
            <a:ext cx="4960606" cy="17529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8725530" y="2917999"/>
            <a:ext cx="32959" cy="157780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623050" y="2837758"/>
            <a:ext cx="4276355" cy="16580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780498" y="803950"/>
            <a:ext cx="3952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match.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F66F1B3-6A62-4443-AFF1-978B6A9B9128}"/>
              </a:ext>
            </a:extLst>
          </p:cNvPr>
          <p:cNvCxnSpPr>
            <a:cxnSpLocks/>
          </p:cNvCxnSpPr>
          <p:nvPr/>
        </p:nvCxnSpPr>
        <p:spPr>
          <a:xfrm>
            <a:off x="4227440" y="1338965"/>
            <a:ext cx="30480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 rot="10800000" flipH="1" flipV="1">
            <a:off x="9235440" y="3846195"/>
            <a:ext cx="704215" cy="11493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55632" y="844357"/>
            <a:ext cx="5799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read and draw √ or </a:t>
            </a:r>
            <a:r>
              <a:rPr lang="en-US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×.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27C3E1D-F452-99BF-E5F7-760D41F9F726}"/>
              </a:ext>
            </a:extLst>
          </p:cNvPr>
          <p:cNvCxnSpPr>
            <a:cxnSpLocks/>
          </p:cNvCxnSpPr>
          <p:nvPr/>
        </p:nvCxnSpPr>
        <p:spPr>
          <a:xfrm>
            <a:off x="3369361" y="1388166"/>
            <a:ext cx="537044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E6386DE7-F394-B6EA-9B3D-44DC15A27D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187" end="2053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52432" y="970280"/>
            <a:ext cx="406400" cy="4064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F04DD92-AD3A-1DF6-613F-F0A8F78001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1145" y="1489722"/>
            <a:ext cx="4076185" cy="4605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A48C06E-AEFE-8D77-5B2B-4C14E1A4BE72}"/>
              </a:ext>
            </a:extLst>
          </p:cNvPr>
          <p:cNvSpPr txBox="1"/>
          <p:nvPr/>
        </p:nvSpPr>
        <p:spPr>
          <a:xfrm>
            <a:off x="3155632" y="844357"/>
            <a:ext cx="57994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Listen, read and draw √ or </a:t>
            </a:r>
            <a:r>
              <a:rPr lang="en-US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×.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F323F5E-43C9-0F21-2CF3-5D0B4E2F08A7}"/>
              </a:ext>
            </a:extLst>
          </p:cNvPr>
          <p:cNvCxnSpPr>
            <a:cxnSpLocks/>
          </p:cNvCxnSpPr>
          <p:nvPr/>
        </p:nvCxnSpPr>
        <p:spPr>
          <a:xfrm>
            <a:off x="3369361" y="1388166"/>
            <a:ext cx="537044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1AD6944D-671F-6E8F-4A20-4C3E092F1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0581" y="1443824"/>
            <a:ext cx="4319017" cy="4766144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762828" y="3281378"/>
            <a:ext cx="802365" cy="642068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080691" y="3273427"/>
            <a:ext cx="576414" cy="481579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</a:p>
        </p:txBody>
      </p:sp>
      <p:sp>
        <p:nvSpPr>
          <p:cNvPr id="7" name="文本框 6"/>
          <p:cNvSpPr txBox="1"/>
          <p:nvPr/>
        </p:nvSpPr>
        <p:spPr>
          <a:xfrm rot="10800000" flipH="1" flipV="1">
            <a:off x="7145530" y="5676568"/>
            <a:ext cx="535428" cy="58356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  <p:sp>
        <p:nvSpPr>
          <p:cNvPr id="6" name="文本框 5"/>
          <p:cNvSpPr txBox="1"/>
          <p:nvPr/>
        </p:nvSpPr>
        <p:spPr>
          <a:xfrm rot="10800000" flipH="1" flipV="1">
            <a:off x="4810534" y="5688277"/>
            <a:ext cx="504853" cy="325366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7" grpId="0"/>
      <p:bldP spid="7" grpId="1"/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 rot="10800000" flipH="1" flipV="1">
            <a:off x="7324090" y="4278630"/>
            <a:ext cx="953135" cy="13779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 rot="10800000" flipH="1" flipV="1">
            <a:off x="10275570" y="4278630"/>
            <a:ext cx="953135" cy="13779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48810" y="4416425"/>
            <a:ext cx="800100" cy="704850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15640" y="845820"/>
            <a:ext cx="57607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Look, number and say.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2940" y="1542742"/>
            <a:ext cx="1413059" cy="17159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2633" y="1542742"/>
            <a:ext cx="1372068" cy="175269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54"/>
          <a:stretch>
            <a:fillRect/>
          </a:stretch>
        </p:blipFill>
        <p:spPr>
          <a:xfrm>
            <a:off x="4882633" y="4040112"/>
            <a:ext cx="1372068" cy="166153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2941" y="4048040"/>
            <a:ext cx="1547398" cy="166153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7927975" y="3175550"/>
            <a:ext cx="4064000" cy="52197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Let’s...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27975" y="4048040"/>
            <a:ext cx="4064000" cy="52197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7" name="矩形 16"/>
          <p:cNvSpPr/>
          <p:nvPr/>
        </p:nvSpPr>
        <p:spPr>
          <a:xfrm>
            <a:off x="2987163" y="3372093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322588" y="3358852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013221" y="5780250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326226" y="5808594"/>
            <a:ext cx="536575" cy="438785"/>
          </a:xfrm>
          <a:prstGeom prst="rect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61F715ED-7EC7-F738-5FDC-5E22DD74F9CC}"/>
              </a:ext>
            </a:extLst>
          </p:cNvPr>
          <p:cNvCxnSpPr>
            <a:cxnSpLocks/>
          </p:cNvCxnSpPr>
          <p:nvPr/>
        </p:nvCxnSpPr>
        <p:spPr>
          <a:xfrm>
            <a:off x="4083367" y="1401418"/>
            <a:ext cx="41131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669E878C-22D8-E12F-CF2C-0EB6CE215672}"/>
              </a:ext>
            </a:extLst>
          </p:cNvPr>
          <p:cNvSpPr txBox="1"/>
          <p:nvPr/>
        </p:nvSpPr>
        <p:spPr>
          <a:xfrm>
            <a:off x="5451024" y="5745179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F571C45-D487-9AFE-F43E-56C149AFF891}"/>
              </a:ext>
            </a:extLst>
          </p:cNvPr>
          <p:cNvSpPr txBox="1"/>
          <p:nvPr/>
        </p:nvSpPr>
        <p:spPr>
          <a:xfrm>
            <a:off x="3097307" y="3337655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151B08F-135F-B563-40A5-D8A356B6C5A4}"/>
              </a:ext>
            </a:extLst>
          </p:cNvPr>
          <p:cNvSpPr txBox="1"/>
          <p:nvPr/>
        </p:nvSpPr>
        <p:spPr>
          <a:xfrm>
            <a:off x="5437975" y="3300954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4B6C985D-9CB3-77CC-2439-FFA5E921B440}"/>
              </a:ext>
            </a:extLst>
          </p:cNvPr>
          <p:cNvSpPr txBox="1"/>
          <p:nvPr/>
        </p:nvSpPr>
        <p:spPr>
          <a:xfrm>
            <a:off x="3097307" y="5724336"/>
            <a:ext cx="53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673695" y="787869"/>
            <a:ext cx="54013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point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338D38D1-447E-0700-C2B5-625C13CAC983}"/>
              </a:ext>
            </a:extLst>
          </p:cNvPr>
          <p:cNvCxnSpPr>
            <a:cxnSpLocks/>
          </p:cNvCxnSpPr>
          <p:nvPr/>
        </p:nvCxnSpPr>
        <p:spPr>
          <a:xfrm>
            <a:off x="3738811" y="1364808"/>
            <a:ext cx="43251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A8EF67B2-7856-30A9-9C38-DBAEB1C4DAD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652" end="6470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32411" y="958408"/>
            <a:ext cx="406400" cy="4064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53E6EF0-5B37-A89E-809D-45EB74A078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5821" y="1559809"/>
            <a:ext cx="3523919" cy="406781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56B165D-282B-5149-F459-05DED62FDA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1637" y="1559810"/>
            <a:ext cx="3352532" cy="406781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DA385563-925C-E8E1-4B30-D14EC3B564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431" y="1559809"/>
            <a:ext cx="3643173" cy="406781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01D8ED7C-10BE-3376-A2A0-CAC09E059708}"/>
              </a:ext>
            </a:extLst>
          </p:cNvPr>
          <p:cNvSpPr/>
          <p:nvPr/>
        </p:nvSpPr>
        <p:spPr>
          <a:xfrm>
            <a:off x="1302026" y="1556496"/>
            <a:ext cx="298174" cy="235861"/>
          </a:xfrm>
          <a:prstGeom prst="rect">
            <a:avLst/>
          </a:prstGeom>
          <a:solidFill>
            <a:srgbClr val="E6DF6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E188EA9-E048-9E32-9901-D36F6CBBC6D9}"/>
              </a:ext>
            </a:extLst>
          </p:cNvPr>
          <p:cNvSpPr/>
          <p:nvPr/>
        </p:nvSpPr>
        <p:spPr>
          <a:xfrm>
            <a:off x="1600200" y="1556496"/>
            <a:ext cx="1792357" cy="179539"/>
          </a:xfrm>
          <a:prstGeom prst="rect">
            <a:avLst/>
          </a:prstGeom>
          <a:solidFill>
            <a:srgbClr val="E7DA5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rcRect l="55513" t="14051" r="7351" b="21189"/>
          <a:stretch>
            <a:fillRect/>
          </a:stretch>
        </p:blipFill>
        <p:spPr>
          <a:xfrm>
            <a:off x="317500" y="1522454"/>
            <a:ext cx="3683000" cy="4540885"/>
          </a:xfrm>
          <a:prstGeom prst="rect">
            <a:avLst/>
          </a:prstGeom>
        </p:spPr>
      </p:pic>
      <p:pic>
        <p:nvPicPr>
          <p:cNvPr id="5" name="图片 4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/>
          <a:srcRect l="7589" t="14127" r="55457" b="13534"/>
          <a:stretch>
            <a:fillRect/>
          </a:stretch>
        </p:blipFill>
        <p:spPr>
          <a:xfrm>
            <a:off x="4395472" y="1522454"/>
            <a:ext cx="3573778" cy="4540885"/>
          </a:xfrm>
          <a:prstGeom prst="rect">
            <a:avLst/>
          </a:prstGeom>
        </p:spPr>
      </p:pic>
      <p:pic>
        <p:nvPicPr>
          <p:cNvPr id="10" name="图片 9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/>
          <a:srcRect l="55483" t="12192" r="7376" b="11199"/>
          <a:stretch>
            <a:fillRect/>
          </a:stretch>
        </p:blipFill>
        <p:spPr>
          <a:xfrm>
            <a:off x="8286750" y="1522454"/>
            <a:ext cx="3638550" cy="454088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38A810A6-D2C0-E0C9-E457-0402C568DA9F}"/>
              </a:ext>
            </a:extLst>
          </p:cNvPr>
          <p:cNvSpPr txBox="1"/>
          <p:nvPr/>
        </p:nvSpPr>
        <p:spPr>
          <a:xfrm>
            <a:off x="3673695" y="787869"/>
            <a:ext cx="54013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point and repeat.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0700E685-0247-A270-C614-CC463F499B00}"/>
              </a:ext>
            </a:extLst>
          </p:cNvPr>
          <p:cNvCxnSpPr>
            <a:cxnSpLocks/>
          </p:cNvCxnSpPr>
          <p:nvPr/>
        </p:nvCxnSpPr>
        <p:spPr>
          <a:xfrm>
            <a:off x="3738811" y="1364808"/>
            <a:ext cx="43251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5">
            <a:hlinkClick r:id="" action="ppaction://media"/>
            <a:extLst>
              <a:ext uri="{FF2B5EF4-FFF2-40B4-BE49-F238E27FC236}">
                <a16:creationId xmlns:a16="http://schemas.microsoft.com/office/drawing/2014/main" id="{1E04A6DE-1A30-245F-C502-3EBFC5BDE69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st="70616" end="4753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32411" y="958408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15887" y="820290"/>
            <a:ext cx="73863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 Act out the story.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558679"/>
              </p:ext>
            </p:extLst>
          </p:nvPr>
        </p:nvGraphicFramePr>
        <p:xfrm>
          <a:off x="6757291" y="2889332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6" name="图片 25" descr="C:/Users/86158/Desktop/新启航一年级上册PDF/新启航一年级上册PDF_24.jpg新启航一年级上册PDF_2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/>
          <a:srcRect l="5917" t="27107" r="55156" b="13814"/>
          <a:stretch>
            <a:fillRect/>
          </a:stretch>
        </p:blipFill>
        <p:spPr>
          <a:xfrm>
            <a:off x="407035" y="1465395"/>
            <a:ext cx="1901190" cy="2104078"/>
          </a:xfrm>
          <a:prstGeom prst="rect">
            <a:avLst/>
          </a:prstGeom>
        </p:spPr>
      </p:pic>
      <p:pic>
        <p:nvPicPr>
          <p:cNvPr id="30" name="图片 29" descr="C:/Users/86158/Desktop/新启航一年级上册PDF/新启航一年级上册PDF_24.jpg新启航一年级上册PDF_2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/>
          <a:srcRect l="54666" t="28794" r="6407" b="3768"/>
          <a:stretch>
            <a:fillRect/>
          </a:stretch>
        </p:blipFill>
        <p:spPr>
          <a:xfrm>
            <a:off x="2369007" y="1465394"/>
            <a:ext cx="2142490" cy="2104079"/>
          </a:xfrm>
          <a:prstGeom prst="rect">
            <a:avLst/>
          </a:prstGeom>
        </p:spPr>
      </p:pic>
      <p:pic>
        <p:nvPicPr>
          <p:cNvPr id="4" name="图片 3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/>
          <a:srcRect l="5531" t="21027" r="54516" b="14213"/>
          <a:stretch>
            <a:fillRect/>
          </a:stretch>
        </p:blipFill>
        <p:spPr>
          <a:xfrm>
            <a:off x="4554576" y="1465394"/>
            <a:ext cx="2044065" cy="2104079"/>
          </a:xfrm>
          <a:prstGeom prst="rect">
            <a:avLst/>
          </a:prstGeom>
        </p:spPr>
      </p:pic>
      <p:pic>
        <p:nvPicPr>
          <p:cNvPr id="7" name="图片 6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/>
          <a:srcRect l="53835" t="14051" r="6212" b="21189"/>
          <a:stretch>
            <a:fillRect/>
          </a:stretch>
        </p:blipFill>
        <p:spPr>
          <a:xfrm>
            <a:off x="364336" y="3665465"/>
            <a:ext cx="1943889" cy="2341742"/>
          </a:xfrm>
          <a:prstGeom prst="rect">
            <a:avLst/>
          </a:prstGeom>
        </p:spPr>
      </p:pic>
      <p:pic>
        <p:nvPicPr>
          <p:cNvPr id="13" name="图片 12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/>
          <a:srcRect l="6657" t="14127" r="54328" b="13534"/>
          <a:stretch>
            <a:fillRect/>
          </a:stretch>
        </p:blipFill>
        <p:spPr>
          <a:xfrm>
            <a:off x="2369006" y="3665465"/>
            <a:ext cx="2125345" cy="2341742"/>
          </a:xfrm>
          <a:prstGeom prst="rect">
            <a:avLst/>
          </a:prstGeom>
        </p:spPr>
      </p:pic>
      <p:pic>
        <p:nvPicPr>
          <p:cNvPr id="15" name="图片 14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/>
          <a:srcRect l="54659" t="10942" r="6326" b="16719"/>
          <a:stretch>
            <a:fillRect/>
          </a:stretch>
        </p:blipFill>
        <p:spPr>
          <a:xfrm>
            <a:off x="4554576" y="3631012"/>
            <a:ext cx="2044065" cy="2376195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2D19140F-2A12-A1E2-50DF-A0AB58B02CA7}"/>
              </a:ext>
            </a:extLst>
          </p:cNvPr>
          <p:cNvCxnSpPr>
            <a:cxnSpLocks/>
          </p:cNvCxnSpPr>
          <p:nvPr/>
        </p:nvCxnSpPr>
        <p:spPr>
          <a:xfrm>
            <a:off x="3400880" y="1383977"/>
            <a:ext cx="5948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F3C964FD-CFBF-E42B-9306-D92A26380601}"/>
              </a:ext>
            </a:extLst>
          </p:cNvPr>
          <p:cNvSpPr/>
          <p:nvPr/>
        </p:nvSpPr>
        <p:spPr>
          <a:xfrm>
            <a:off x="892629" y="1465394"/>
            <a:ext cx="265611" cy="76023"/>
          </a:xfrm>
          <a:prstGeom prst="rect">
            <a:avLst/>
          </a:prstGeom>
          <a:solidFill>
            <a:srgbClr val="E1D26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96881" y="897328"/>
            <a:ext cx="54489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98043" y="2222279"/>
            <a:ext cx="8872220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带感情地朗读故事。</a:t>
            </a: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与同学一起打扫教室，并用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clean…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”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和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“</a:t>
            </a:r>
            <a:r>
              <a:rPr lang="en-US" altLang="zh-CN" sz="32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OK!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”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charset="-122"/>
              </a:rPr>
              <a:t>交流打扫任务。（可选做）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</a:t>
            </a:r>
            <a:endParaRPr lang="zh-CN" altLang="zh-CN" sz="32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E837414-1C7A-1B59-92E2-3CC58BCF8BCF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AA372F29-6AEE-7EB1-59E8-D443DAC4DD95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4010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  <p:tag name="KSO_WM_UNIT_PLACING_PICTURE_USER_VIEWPORT" val="{&quot;height&quot;:1226,&quot;width&quot;:5670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  <p:tag name="KSO_WM_UNIT_PLACING_PICTURE_USER_VIEWPORT" val="{&quot;height&quot;:1226,&quot;width&quot;:5670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590.4,&quot;left&quot;:-2.45,&quot;top&quot;:66.2,&quot;width&quot;:962.4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430.4,&quot;left&quot;:-2.45,&quot;top&quot;:66.2,&quot;width&quot;:962.4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30.4,&quot;left&quot;:-2.45,&quot;top&quot;:66.2,&quot;width&quot;:962.4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0.4,&quot;left&quot;:-2.45,&quot;top&quot;:66.2,&quot;width&quot;:962.4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590.4,&quot;left&quot;:-2.45,&quot;top&quot;:66.2,&quot;width&quot;:962.4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434</Words>
  <Application>Microsoft Office PowerPoint</Application>
  <PresentationFormat>宽屏</PresentationFormat>
  <Paragraphs>99</Paragraphs>
  <Slides>25</Slides>
  <Notes>19</Notes>
  <HiddenSlides>0</HiddenSlides>
  <MMClips>14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Times New Roman</vt:lpstr>
      <vt:lpstr>Comic Sans MS</vt:lpstr>
      <vt:lpstr>Calibri</vt:lpstr>
      <vt:lpstr>Arial</vt:lpstr>
      <vt:lpstr>微软雅黑</vt:lpstr>
      <vt:lpstr>华文楷体</vt:lpstr>
      <vt:lpstr>Wingdings</vt:lpstr>
      <vt:lpstr>黑体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Sai H</cp:lastModifiedBy>
  <cp:revision>374</cp:revision>
  <dcterms:created xsi:type="dcterms:W3CDTF">2020-02-05T11:17:00Z</dcterms:created>
  <dcterms:modified xsi:type="dcterms:W3CDTF">2026-01-30T12:37:00Z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7E9B6A4D7B934C28915087EDB3F9F637_12</vt:lpwstr>
  </property>
  <property fmtid="{D5CDD505-2E9C-101B-9397-08002B2CF9AE}" pid="3" name="KSOProductBuildVer">
    <vt:lpwstr>2052-12.1.0.21541</vt:lpwstr>
  </property>
</Properties>
</file>