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2.xml" ContentType="application/vnd.openxmlformats-officedocument.presentationml.tags+xml"/>
  <Override PartName="/ppt/notesSlides/notesSlide24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8" r:id="rId1"/>
  </p:sldMasterIdLst>
  <p:notesMasterIdLst>
    <p:notesMasterId r:id="rId27"/>
  </p:notesMasterIdLst>
  <p:handoutMasterIdLst>
    <p:handoutMasterId r:id="rId28"/>
  </p:handoutMasterIdLst>
  <p:sldIdLst>
    <p:sldId id="282" r:id="rId2"/>
    <p:sldId id="429" r:id="rId3"/>
    <p:sldId id="358" r:id="rId4"/>
    <p:sldId id="293" r:id="rId5"/>
    <p:sldId id="383" r:id="rId6"/>
    <p:sldId id="361" r:id="rId7"/>
    <p:sldId id="430" r:id="rId8"/>
    <p:sldId id="431" r:id="rId9"/>
    <p:sldId id="364" r:id="rId10"/>
    <p:sldId id="424" r:id="rId11"/>
    <p:sldId id="399" r:id="rId12"/>
    <p:sldId id="418" r:id="rId13"/>
    <p:sldId id="420" r:id="rId14"/>
    <p:sldId id="425" r:id="rId15"/>
    <p:sldId id="402" r:id="rId16"/>
    <p:sldId id="426" r:id="rId17"/>
    <p:sldId id="385" r:id="rId18"/>
    <p:sldId id="432" r:id="rId19"/>
    <p:sldId id="378" r:id="rId20"/>
    <p:sldId id="433" r:id="rId21"/>
    <p:sldId id="397" r:id="rId22"/>
    <p:sldId id="422" r:id="rId23"/>
    <p:sldId id="427" r:id="rId24"/>
    <p:sldId id="381" r:id="rId25"/>
    <p:sldId id="428" r:id="rId26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62" userDrawn="1">
          <p15:clr>
            <a:srgbClr val="A4A3A4"/>
          </p15:clr>
        </p15:guide>
        <p15:guide id="2" pos="627" userDrawn="1">
          <p15:clr>
            <a:srgbClr val="A4A3A4"/>
          </p15:clr>
        </p15:guide>
        <p15:guide id="3" pos="7119" userDrawn="1">
          <p15:clr>
            <a:srgbClr val="A4A3A4"/>
          </p15:clr>
        </p15:guide>
        <p15:guide id="4" orient="horz" pos="50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25D28D0-4494-CD1C-6355-C4A122ED3771}" name="Fltrp S.H" initials="FS" userId="0b07ce3dd7440edc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484192346" name="高林" initials="高林" lastIdx="5" clrIdx="2">
    <p:extLst>
      <p:ext uri="{19B8F6BF-5375-455C-9EA6-DF929625EA0E}">
        <p15:presenceInfo xmlns:p15="http://schemas.microsoft.com/office/powerpoint/2012/main" userId="4f5d51cfafde732f" providerId="Windows Live"/>
      </p:ext>
    </p:extLst>
  </p:cmAuthor>
  <p:cmAuthor id="1" name="Microsoft 帐户" initials="M帐" lastIdx="23" clrIdx="0"/>
  <p:cmAuthor id="1484192347" name="FLTRP_JCSZ" initials="FLTRP_JCS" lastIdx="6" clrIdx="3">
    <p:extLst>
      <p:ext uri="{19B8F6BF-5375-455C-9EA6-DF929625EA0E}">
        <p15:presenceInfo xmlns:p15="http://schemas.microsoft.com/office/powerpoint/2012/main" userId="FLTRP_JCSZ" providerId="None"/>
      </p:ext>
    </p:extLst>
  </p:cmAuthor>
  <p:cmAuthor id="1484192348" name="Administrator" initials="A" lastIdx="1" clrIdx="4">
    <p:extLst>
      <p:ext uri="{19B8F6BF-5375-455C-9EA6-DF929625EA0E}">
        <p15:presenceInfo xmlns:p15="http://schemas.microsoft.com/office/powerpoint/2012/main" userId="Administrator" providerId="None"/>
      </p:ext>
    </p:extLst>
  </p:cmAuthor>
  <p:cmAuthor id="1484192345" name="高雪" initials="高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B050"/>
    <a:srgbClr val="78B6C5"/>
    <a:srgbClr val="FDD186"/>
    <a:srgbClr val="FBCE88"/>
    <a:srgbClr val="E4E485"/>
    <a:srgbClr val="FED287"/>
    <a:srgbClr val="DADE7F"/>
    <a:srgbClr val="8EB77F"/>
    <a:srgbClr val="DEDF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494" autoAdjust="0"/>
    <p:restoredTop sz="92288" autoAdjust="0"/>
  </p:normalViewPr>
  <p:slideViewPr>
    <p:cSldViewPr snapToGrid="0" showGuides="1">
      <p:cViewPr varScale="1">
        <p:scale>
          <a:sx n="109" d="100"/>
          <a:sy n="109" d="100"/>
        </p:scale>
        <p:origin x="62" y="101"/>
      </p:cViewPr>
      <p:guideLst>
        <p:guide orient="horz" pos="3962"/>
        <p:guide pos="627"/>
        <p:guide pos="7119"/>
        <p:guide orient="horz" pos="50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commentAuthors" Target="commentAuthors.xml"/><Relationship Id="rId35" Type="http://schemas.microsoft.com/office/2018/10/relationships/authors" Target="author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2026/7/3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12083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2026/7/3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161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79806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5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en-US" altLang="zh-CN" dirty="0"/>
          </a:p>
        </p:txBody>
      </p:sp>
      <p:sp>
        <p:nvSpPr>
          <p:cNvPr id="1048606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90812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96833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77332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46586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340233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21503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671276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705180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146938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568241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611978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77170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494386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408048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449332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703497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>
              <a:sym typeface="+mn-ea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16466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93880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65780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25748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237554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76454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503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347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070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766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347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397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193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37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  <a:cs typeface="Times New Roman" panose="02020603050405020304" pitchFamily="18" charset="0"/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  <a:cs typeface="Times New Roman" panose="02020603050405020304" pitchFamily="18" charset="0"/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  <a:cs typeface="Times New Roman" panose="02020603050405020304" pitchFamily="18" charset="0"/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  <a:cs typeface="Times New Roman" panose="02020603050405020304" pitchFamily="18" charset="0"/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8533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6026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0.png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0.png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2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0.png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0.png"/><Relationship Id="rId5" Type="http://schemas.openxmlformats.org/officeDocument/2006/relationships/image" Target="../media/image15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5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0.png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9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6.png"/><Relationship Id="rId4" Type="http://schemas.openxmlformats.org/officeDocument/2006/relationships/notesSlide" Target="../notesSlides/notesSlide18.xml"/><Relationship Id="rId9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23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24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25.png"/><Relationship Id="rId4" Type="http://schemas.microsoft.com/office/2007/relationships/hdphoto" Target="../media/hdphoto2.wdp"/><Relationship Id="rId9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2">
            <a:extLst>
              <a:ext uri="{FF2B5EF4-FFF2-40B4-BE49-F238E27FC236}">
                <a16:creationId xmlns:a16="http://schemas.microsoft.com/office/drawing/2014/main" id="{CEC21C73-D8A5-C3E1-3AAA-80796EC3733B}"/>
              </a:ext>
            </a:extLst>
          </p:cNvPr>
          <p:cNvSpPr txBox="1"/>
          <p:nvPr/>
        </p:nvSpPr>
        <p:spPr>
          <a:xfrm>
            <a:off x="-168355" y="180514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1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Hello!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marL="0" algn="l"/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                                     </a:t>
            </a: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eriod 2 Let’s read! 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6C053418-0F1F-6D5A-C682-BAECEF169980}"/>
              </a:ext>
            </a:extLst>
          </p:cNvPr>
          <p:cNvSpPr txBox="1"/>
          <p:nvPr/>
        </p:nvSpPr>
        <p:spPr>
          <a:xfrm>
            <a:off x="1056005" y="3771265"/>
            <a:ext cx="10888345" cy="9944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>
                <a:cs typeface="Times New Roman" panose="02020603050405020304" pitchFamily="18" charset="0"/>
              </a:rPr>
              <a:t>册    次：一年级上册           学    科：英语（外研社版）</a:t>
            </a:r>
          </a:p>
          <a:p>
            <a:r>
              <a:rPr lang="zh-CN" altLang="en-US" sz="2800" dirty="0">
                <a:cs typeface="Times New Roman" panose="02020603050405020304" pitchFamily="18" charset="0"/>
              </a:rPr>
              <a:t>主讲人：马智</a:t>
            </a:r>
            <a:r>
              <a:rPr lang="en-US" altLang="zh-CN" sz="2800" dirty="0">
                <a:cs typeface="Times New Roman" panose="02020603050405020304" pitchFamily="18" charset="0"/>
              </a:rPr>
              <a:t>   </a:t>
            </a:r>
            <a:r>
              <a:rPr lang="zh-CN" altLang="en-US" sz="2800" dirty="0">
                <a:cs typeface="Times New Roman" panose="02020603050405020304" pitchFamily="18" charset="0"/>
              </a:rPr>
              <a:t>                    学    校：四川省成都市双流区实验小学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5C68DF8C-9157-8589-5787-5988C3474AB0}"/>
              </a:ext>
            </a:extLst>
          </p:cNvPr>
          <p:cNvSpPr txBox="1"/>
          <p:nvPr/>
        </p:nvSpPr>
        <p:spPr>
          <a:xfrm>
            <a:off x="940900" y="1672478"/>
            <a:ext cx="10287049" cy="3246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在看、听、读等活动中，理解故事内容。</a:t>
            </a:r>
            <a:endParaRPr lang="en-US" altLang="zh-CN" sz="2800" kern="1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在图片的帮助下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进行简单的看图说话</a:t>
            </a: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。</a:t>
            </a:r>
            <a:endParaRPr lang="zh-CN" altLang="zh-CN" sz="2800" kern="100" dirty="0">
              <a:effectLst/>
              <a:latin typeface="等线" panose="02010600030101010101" charset="-122"/>
              <a:ea typeface="等线" panose="02010600030101010101" charset="-122"/>
              <a:cs typeface="Times New Roman" panose="0202060305040502030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熟练运用与问候、交友和自我介绍相关的表达，并在具体情境中使用所学表达与新朋友打招呼</a:t>
            </a: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。</a:t>
            </a:r>
            <a:endParaRPr lang="en-US" altLang="zh-CN" sz="2800" kern="100" dirty="0"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endParaRPr lang="en-US" altLang="zh-CN" sz="2800" kern="1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2" name="标题 27">
            <a:extLst>
              <a:ext uri="{FF2B5EF4-FFF2-40B4-BE49-F238E27FC236}">
                <a16:creationId xmlns:a16="http://schemas.microsoft.com/office/drawing/2014/main" id="{46B6CA27-1EDD-D451-72E7-B4C8323F1BBF}"/>
              </a:ext>
            </a:extLst>
          </p:cNvPr>
          <p:cNvSpPr txBox="1"/>
          <p:nvPr/>
        </p:nvSpPr>
        <p:spPr>
          <a:xfrm>
            <a:off x="-773798" y="1155588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>
            <a:off x="2024151" y="3273724"/>
            <a:ext cx="2209020" cy="2230926"/>
            <a:chOff x="1789" y="6584"/>
            <a:chExt cx="2790" cy="2987"/>
          </a:xfrm>
        </p:grpSpPr>
        <p:pic>
          <p:nvPicPr>
            <p:cNvPr id="8" name="图片 7" descr="174029689895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89" y="6584"/>
              <a:ext cx="2384" cy="2418"/>
            </a:xfrm>
            <a:prstGeom prst="rect">
              <a:avLst/>
            </a:prstGeom>
          </p:spPr>
        </p:pic>
        <p:sp>
          <p:nvSpPr>
            <p:cNvPr id="18" name="文本框 17"/>
            <p:cNvSpPr txBox="1"/>
            <p:nvPr/>
          </p:nvSpPr>
          <p:spPr>
            <a:xfrm>
              <a:off x="2241" y="8872"/>
              <a:ext cx="2338" cy="6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Feifei</a:t>
              </a:r>
              <a:endPara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056910" y="2927469"/>
            <a:ext cx="2433199" cy="2546923"/>
            <a:chOff x="7483" y="1123"/>
            <a:chExt cx="3454" cy="3349"/>
          </a:xfrm>
        </p:grpSpPr>
        <p:pic>
          <p:nvPicPr>
            <p:cNvPr id="9" name="图片 8" descr="174029692557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83" y="1123"/>
              <a:ext cx="2160" cy="2680"/>
            </a:xfrm>
            <a:prstGeom prst="rect">
              <a:avLst/>
            </a:prstGeom>
          </p:spPr>
        </p:pic>
        <p:sp>
          <p:nvSpPr>
            <p:cNvPr id="20" name="文本框 19"/>
            <p:cNvSpPr txBox="1"/>
            <p:nvPr/>
          </p:nvSpPr>
          <p:spPr>
            <a:xfrm>
              <a:off x="7597" y="3786"/>
              <a:ext cx="3340" cy="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Qingqing</a:t>
              </a:r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8269033" y="4963393"/>
            <a:ext cx="1974215" cy="521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endParaRPr lang="en-US" altLang="zh-CN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27">
            <a:extLst>
              <a:ext uri="{FF2B5EF4-FFF2-40B4-BE49-F238E27FC236}">
                <a16:creationId xmlns:a16="http://schemas.microsoft.com/office/drawing/2014/main" id="{85144DFC-5339-EE44-1F56-F8DBE1BA8A9C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A4F16A80-ED91-B532-C5C1-CB62C05AB961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>
            <a:extLst>
              <a:ext uri="{FF2B5EF4-FFF2-40B4-BE49-F238E27FC236}">
                <a16:creationId xmlns:a16="http://schemas.microsoft.com/office/drawing/2014/main" id="{FEDF0772-BD85-8E2C-AA62-12EB33C7225A}"/>
              </a:ext>
            </a:extLst>
          </p:cNvPr>
          <p:cNvSpPr txBox="1"/>
          <p:nvPr/>
        </p:nvSpPr>
        <p:spPr>
          <a:xfrm>
            <a:off x="3757462" y="1879159"/>
            <a:ext cx="1106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Hello. 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C21E0BE8-90F8-922D-9DAF-19A39F1D4426}"/>
              </a:ext>
            </a:extLst>
          </p:cNvPr>
          <p:cNvSpPr txBox="1"/>
          <p:nvPr/>
        </p:nvSpPr>
        <p:spPr>
          <a:xfrm>
            <a:off x="5261634" y="1879159"/>
            <a:ext cx="10041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Hi.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0EB3B092-7507-B6F6-7330-1E399016A211}"/>
              </a:ext>
            </a:extLst>
          </p:cNvPr>
          <p:cNvSpPr txBox="1"/>
          <p:nvPr/>
        </p:nvSpPr>
        <p:spPr>
          <a:xfrm>
            <a:off x="6313454" y="1857485"/>
            <a:ext cx="30354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Nice to meet you!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630ADE18-5E06-FE15-4EAC-3A620513DE8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75135" y1="43262" x2="77658" y2="61229"/>
                        <a14:foregroundMark x1="80360" y1="53191" x2="81081" y2="58392"/>
                        <a14:foregroundMark x1="79279" y1="68322" x2="78919" y2="69504"/>
                        <a14:foregroundMark x1="73874" y1="67139" x2="73694" y2="69976"/>
                        <a14:foregroundMark x1="71351" y1="41608" x2="72252" y2="46572"/>
                        <a14:foregroundMark x1="72432" y1="30260" x2="77477" y2="33097"/>
                        <a14:foregroundMark x1="81441" y1="29078" x2="79640" y2="31206"/>
                        <a14:backgroundMark x1="66126" y1="79433" x2="60000" y2="84634"/>
                        <a14:backgroundMark x1="69910" y1="72813" x2="69369" y2="77069"/>
                        <a14:backgroundMark x1="61081" y1="37825" x2="64685" y2="38061"/>
                        <a14:backgroundMark x1="65946" y1="28605" x2="69189" y2="28842"/>
                        <a14:backgroundMark x1="86126" y1="30496" x2="90090" y2="30733"/>
                        <a14:backgroundMark x1="62883" y1="27660" x2="54234" y2="33806"/>
                        <a14:backgroundMark x1="57838" y1="17258" x2="35856" y2="30024"/>
                        <a14:backgroundMark x1="78559" y1="56738" x2="79099" y2="59102"/>
                        <a14:backgroundMark x1="78198" y1="52009" x2="78378" y2="54374"/>
                        <a14:backgroundMark x1="78018" y1="28842" x2="75676" y2="29078"/>
                        <a14:backgroundMark x1="72432" y1="28842" x2="74414" y2="29078"/>
                      </a14:backgroundRemoval>
                    </a14:imgEffect>
                  </a14:imgLayer>
                </a14:imgProps>
              </a:ext>
            </a:extLst>
          </a:blip>
          <a:srcRect l="61619" t="25090" r="9272" b="26169"/>
          <a:stretch>
            <a:fillRect/>
          </a:stretch>
        </p:blipFill>
        <p:spPr>
          <a:xfrm>
            <a:off x="8150141" y="2504592"/>
            <a:ext cx="1941518" cy="2477990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91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id="{86FBC569-F9AC-38E4-94A7-4E472CDC5548}"/>
              </a:ext>
            </a:extLst>
          </p:cNvPr>
          <p:cNvSpPr/>
          <p:nvPr/>
        </p:nvSpPr>
        <p:spPr>
          <a:xfrm>
            <a:off x="2387338" y="1626714"/>
            <a:ext cx="7068897" cy="393310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/>
          </a:p>
        </p:txBody>
      </p:sp>
      <p:sp>
        <p:nvSpPr>
          <p:cNvPr id="4" name="矩形 27">
            <a:extLst>
              <a:ext uri="{FF2B5EF4-FFF2-40B4-BE49-F238E27FC236}">
                <a16:creationId xmlns:a16="http://schemas.microsoft.com/office/drawing/2014/main" id="{4F9364CE-8CAC-6C1C-BBD1-9864FEFDA641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Let’s chant.</a:t>
            </a:r>
            <a:endParaRPr lang="zh-CN" altLang="en-US" sz="3200" b="1" dirty="0">
              <a:latin typeface="Times New Roman" panose="02020603050405020304"/>
              <a:ea typeface="Times New Roman" panose="02020603050405020304"/>
            </a:endParaRP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6EA64583-26C8-7789-479D-287FF367603B}"/>
              </a:ext>
            </a:extLst>
          </p:cNvPr>
          <p:cNvCxnSpPr>
            <a:cxnSpLocks/>
          </p:cNvCxnSpPr>
          <p:nvPr/>
        </p:nvCxnSpPr>
        <p:spPr>
          <a:xfrm>
            <a:off x="4751642" y="1383636"/>
            <a:ext cx="208492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>
            <a:extLst>
              <a:ext uri="{FF2B5EF4-FFF2-40B4-BE49-F238E27FC236}">
                <a16:creationId xmlns:a16="http://schemas.microsoft.com/office/drawing/2014/main" id="{D6CB1075-9364-2180-D9FA-9345FC43606C}"/>
              </a:ext>
            </a:extLst>
          </p:cNvPr>
          <p:cNvSpPr txBox="1"/>
          <p:nvPr/>
        </p:nvSpPr>
        <p:spPr>
          <a:xfrm>
            <a:off x="3953899" y="3244334"/>
            <a:ext cx="4103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dirty="0">
                <a:solidFill>
                  <a:schemeClr val="bg1"/>
                </a:solidFill>
                <a:latin typeface="+mn-ea"/>
              </a:rPr>
              <a:t>1</a:t>
            </a:r>
            <a:r>
              <a:rPr lang="zh-CN" altLang="en-US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1"/>
          <p:cNvSpPr>
            <a:spLocks noGrp="1"/>
          </p:cNvSpPr>
          <p:nvPr/>
        </p:nvSpPr>
        <p:spPr>
          <a:xfrm>
            <a:off x="979449" y="1520404"/>
            <a:ext cx="361160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can you see?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标题 1"/>
          <p:cNvSpPr>
            <a:spLocks noGrp="1"/>
          </p:cNvSpPr>
          <p:nvPr/>
        </p:nvSpPr>
        <p:spPr>
          <a:xfrm>
            <a:off x="979449" y="2826917"/>
            <a:ext cx="640405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Where are they?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At school or at home?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标题 1"/>
          <p:cNvSpPr>
            <a:spLocks noGrp="1"/>
          </p:cNvSpPr>
          <p:nvPr/>
        </p:nvSpPr>
        <p:spPr>
          <a:xfrm>
            <a:off x="979449" y="4133430"/>
            <a:ext cx="416405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will the girl say?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27">
            <a:extLst>
              <a:ext uri="{FF2B5EF4-FFF2-40B4-BE49-F238E27FC236}">
                <a16:creationId xmlns:a16="http://schemas.microsoft.com/office/drawing/2014/main" id="{B2948D1A-0534-CB4B-DBFD-C35DB264A7BD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a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nd say.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E5220B27-7270-54F0-9DFF-6008542652BE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0">
            <a:extLst>
              <a:ext uri="{FF2B5EF4-FFF2-40B4-BE49-F238E27FC236}">
                <a16:creationId xmlns:a16="http://schemas.microsoft.com/office/drawing/2014/main" id="{CD406479-5E22-3EBF-08F7-C671E6F713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7636" y="1197566"/>
            <a:ext cx="4005833" cy="4889589"/>
          </a:xfrm>
          <a:prstGeom prst="rect">
            <a:avLst/>
          </a:prstGeom>
        </p:spPr>
      </p:pic>
      <p:sp>
        <p:nvSpPr>
          <p:cNvPr id="14" name="文本框 13">
            <a:extLst>
              <a:ext uri="{FF2B5EF4-FFF2-40B4-BE49-F238E27FC236}">
                <a16:creationId xmlns:a16="http://schemas.microsoft.com/office/drawing/2014/main" id="{173DC39E-52CD-9F00-118D-C983D32B83C2}"/>
              </a:ext>
            </a:extLst>
          </p:cNvPr>
          <p:cNvSpPr txBox="1"/>
          <p:nvPr/>
        </p:nvSpPr>
        <p:spPr>
          <a:xfrm>
            <a:off x="979449" y="2533688"/>
            <a:ext cx="3048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0" i="0" u="none" strike="noStrike" baseline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girl and a boy.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4800D330-F9FC-BCAE-B825-826E574E1C66}"/>
              </a:ext>
            </a:extLst>
          </p:cNvPr>
          <p:cNvSpPr txBox="1"/>
          <p:nvPr/>
        </p:nvSpPr>
        <p:spPr>
          <a:xfrm>
            <a:off x="979449" y="3807614"/>
            <a:ext cx="177327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0" i="0" u="none" strike="noStrike" baseline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home.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3" grpId="0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1"/>
          <p:cNvSpPr>
            <a:spLocks noGrp="1"/>
          </p:cNvSpPr>
          <p:nvPr/>
        </p:nvSpPr>
        <p:spPr>
          <a:xfrm>
            <a:off x="3588385" y="579120"/>
            <a:ext cx="5015230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CN" alt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27">
            <a:extLst>
              <a:ext uri="{FF2B5EF4-FFF2-40B4-BE49-F238E27FC236}">
                <a16:creationId xmlns:a16="http://schemas.microsoft.com/office/drawing/2014/main" id="{10706949-5AB4-4395-B0DE-FBE007CA5E91}"/>
              </a:ext>
            </a:extLst>
          </p:cNvPr>
          <p:cNvSpPr/>
          <p:nvPr/>
        </p:nvSpPr>
        <p:spPr>
          <a:xfrm>
            <a:off x="4195071" y="864140"/>
            <a:ext cx="465599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en-US" altLang="zh-CN" sz="3200" b="1" dirty="0" err="1">
                <a:latin typeface="Times New Roman" panose="02020603050405020304"/>
                <a:ea typeface="Times New Roman" panose="02020603050405020304"/>
              </a:rPr>
              <a:t>isten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, check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 and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repeat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1A7D57EB-27B1-C395-F16B-748DB0FC1EBC}"/>
              </a:ext>
            </a:extLst>
          </p:cNvPr>
          <p:cNvCxnSpPr>
            <a:cxnSpLocks/>
          </p:cNvCxnSpPr>
          <p:nvPr/>
        </p:nvCxnSpPr>
        <p:spPr>
          <a:xfrm>
            <a:off x="4323009" y="1383636"/>
            <a:ext cx="438284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图片 8" descr="卡通人物&#10;&#10;AI 生成的内容可能不正确。">
            <a:extLst>
              <a:ext uri="{FF2B5EF4-FFF2-40B4-BE49-F238E27FC236}">
                <a16:creationId xmlns:a16="http://schemas.microsoft.com/office/drawing/2014/main" id="{7BAC00C1-71BF-479E-C1EE-68ECB98BE9E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5071" y="1513762"/>
            <a:ext cx="4416081" cy="4765118"/>
          </a:xfrm>
          <a:prstGeom prst="rect">
            <a:avLst/>
          </a:prstGeom>
        </p:spPr>
      </p:pic>
      <p:sp>
        <p:nvSpPr>
          <p:cNvPr id="11" name="矩形 10">
            <a:extLst>
              <a:ext uri="{FF2B5EF4-FFF2-40B4-BE49-F238E27FC236}">
                <a16:creationId xmlns:a16="http://schemas.microsoft.com/office/drawing/2014/main" id="{5BE12096-317E-FF52-C593-61438687D9E3}"/>
              </a:ext>
            </a:extLst>
          </p:cNvPr>
          <p:cNvSpPr/>
          <p:nvPr/>
        </p:nvSpPr>
        <p:spPr>
          <a:xfrm>
            <a:off x="5402580" y="2758440"/>
            <a:ext cx="571500" cy="2057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4762" end="60922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74366" y="2696796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电脑游戏的截图&#10;&#10;AI 生成的内容可能不正确。">
            <a:extLst>
              <a:ext uri="{FF2B5EF4-FFF2-40B4-BE49-F238E27FC236}">
                <a16:creationId xmlns:a16="http://schemas.microsoft.com/office/drawing/2014/main" id="{20C0A6AE-EFAA-85C9-359E-D01AA4BD83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2770" y="1513947"/>
            <a:ext cx="4232649" cy="4755564"/>
          </a:xfrm>
          <a:prstGeom prst="rect">
            <a:avLst/>
          </a:prstGeom>
        </p:spPr>
      </p:pic>
      <p:sp>
        <p:nvSpPr>
          <p:cNvPr id="10" name="标题 1"/>
          <p:cNvSpPr>
            <a:spLocks noGrp="1"/>
          </p:cNvSpPr>
          <p:nvPr/>
        </p:nvSpPr>
        <p:spPr>
          <a:xfrm>
            <a:off x="3588385" y="579120"/>
            <a:ext cx="5015230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CN" alt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5BE12096-317E-FF52-C593-61438687D9E3}"/>
              </a:ext>
            </a:extLst>
          </p:cNvPr>
          <p:cNvSpPr/>
          <p:nvPr/>
        </p:nvSpPr>
        <p:spPr>
          <a:xfrm>
            <a:off x="6515100" y="1847477"/>
            <a:ext cx="1074420" cy="2057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27">
            <a:extLst>
              <a:ext uri="{FF2B5EF4-FFF2-40B4-BE49-F238E27FC236}">
                <a16:creationId xmlns:a16="http://schemas.microsoft.com/office/drawing/2014/main" id="{1530A996-D980-63EF-2F82-1FB3F345147A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C2A613DC-8F51-0EB6-6E91-E0CD034CADA1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标题 1">
            <a:extLst>
              <a:ext uri="{FF2B5EF4-FFF2-40B4-BE49-F238E27FC236}">
                <a16:creationId xmlns:a16="http://schemas.microsoft.com/office/drawing/2014/main" id="{108B7AB6-069A-7B54-F4B8-22DEF5467764}"/>
              </a:ext>
            </a:extLst>
          </p:cNvPr>
          <p:cNvSpPr>
            <a:spLocks noGrp="1"/>
          </p:cNvSpPr>
          <p:nvPr/>
        </p:nvSpPr>
        <p:spPr>
          <a:xfrm>
            <a:off x="564729" y="1629964"/>
            <a:ext cx="416405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will the boy say?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5332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1"/>
          <p:cNvSpPr>
            <a:spLocks noGrp="1"/>
          </p:cNvSpPr>
          <p:nvPr/>
        </p:nvSpPr>
        <p:spPr>
          <a:xfrm>
            <a:off x="3588385" y="579120"/>
            <a:ext cx="5015230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CN" alt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27">
            <a:extLst>
              <a:ext uri="{FF2B5EF4-FFF2-40B4-BE49-F238E27FC236}">
                <a16:creationId xmlns:a16="http://schemas.microsoft.com/office/drawing/2014/main" id="{10706949-5AB4-4395-B0DE-FBE007CA5E91}"/>
              </a:ext>
            </a:extLst>
          </p:cNvPr>
          <p:cNvSpPr/>
          <p:nvPr/>
        </p:nvSpPr>
        <p:spPr>
          <a:xfrm>
            <a:off x="4195071" y="864140"/>
            <a:ext cx="465599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en-US" altLang="zh-CN" sz="3200" b="1" dirty="0" err="1">
                <a:latin typeface="Times New Roman" panose="02020603050405020304"/>
                <a:ea typeface="Times New Roman" panose="02020603050405020304"/>
              </a:rPr>
              <a:t>isten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, check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 and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repeat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1A7D57EB-27B1-C395-F16B-748DB0FC1EBC}"/>
              </a:ext>
            </a:extLst>
          </p:cNvPr>
          <p:cNvCxnSpPr>
            <a:cxnSpLocks/>
          </p:cNvCxnSpPr>
          <p:nvPr/>
        </p:nvCxnSpPr>
        <p:spPr>
          <a:xfrm>
            <a:off x="4323009" y="1383636"/>
            <a:ext cx="438284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图片 6" descr="电脑游戏的截图&#10;&#10;AI 生成的内容可能不正确。">
            <a:extLst>
              <a:ext uri="{FF2B5EF4-FFF2-40B4-BE49-F238E27FC236}">
                <a16:creationId xmlns:a16="http://schemas.microsoft.com/office/drawing/2014/main" id="{0A10DC77-E933-8DE5-C2C4-8D5A41E33E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2083" y="1523316"/>
            <a:ext cx="4232649" cy="4755564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E32046C6-04BB-2FB7-62A7-D6D8DA977FA3}"/>
              </a:ext>
            </a:extLst>
          </p:cNvPr>
          <p:cNvSpPr/>
          <p:nvPr/>
        </p:nvSpPr>
        <p:spPr>
          <a:xfrm>
            <a:off x="6094413" y="1856846"/>
            <a:ext cx="1074420" cy="2057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一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02EE3D85-4930-0C04-6CD7-FE56B97C7F6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8485" end="55321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505382" y="179948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055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27">
            <a:extLst>
              <a:ext uri="{FF2B5EF4-FFF2-40B4-BE49-F238E27FC236}">
                <a16:creationId xmlns:a16="http://schemas.microsoft.com/office/drawing/2014/main" id="{12757150-D755-4E81-BE55-D1A3287BABC3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DAEB7BD8-0827-74F2-C8C9-F3295C549BA0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图片 5" descr="电脑游戏的截图&#10;&#10;AI 生成的内容可能不正确。">
            <a:extLst>
              <a:ext uri="{FF2B5EF4-FFF2-40B4-BE49-F238E27FC236}">
                <a16:creationId xmlns:a16="http://schemas.microsoft.com/office/drawing/2014/main" id="{D5D8D779-7CFF-EF07-D5AD-5120190045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3443" y="1523316"/>
            <a:ext cx="4232649" cy="4755564"/>
          </a:xfrm>
          <a:prstGeom prst="rect">
            <a:avLst/>
          </a:prstGeom>
        </p:spPr>
      </p:pic>
      <p:pic>
        <p:nvPicPr>
          <p:cNvPr id="7" name="一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5126F0FE-ABD8-FBE8-5BB5-25E4F72D3CE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8485" end="55321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956742" y="1780593"/>
            <a:ext cx="406400" cy="406400"/>
          </a:xfrm>
          <a:prstGeom prst="rect">
            <a:avLst/>
          </a:prstGeom>
        </p:spPr>
      </p:pic>
      <p:sp>
        <p:nvSpPr>
          <p:cNvPr id="20" name="圆角矩形标注 19"/>
          <p:cNvSpPr/>
          <p:nvPr/>
        </p:nvSpPr>
        <p:spPr>
          <a:xfrm>
            <a:off x="4360099" y="2499359"/>
            <a:ext cx="1187261" cy="472759"/>
          </a:xfrm>
          <a:prstGeom prst="wedgeRoundRectCallout">
            <a:avLst>
              <a:gd name="adj1" fmla="val -954"/>
              <a:gd name="adj2" fmla="val 78244"/>
              <a:gd name="adj3" fmla="val 16667"/>
            </a:avLst>
          </a:prstGeom>
          <a:solidFill>
            <a:schemeClr val="bg1"/>
          </a:solidFill>
          <a:ln w="28575" cmpd="sng">
            <a:solidFill>
              <a:srgbClr val="00B050"/>
            </a:solidFill>
            <a:prstDash val="solid"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4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7">
            <a:extLst>
              <a:ext uri="{FF2B5EF4-FFF2-40B4-BE49-F238E27FC236}">
                <a16:creationId xmlns:a16="http://schemas.microsoft.com/office/drawing/2014/main" id="{0E622F44-614F-E1EF-C424-03EED4FCE6D8}"/>
              </a:ext>
            </a:extLst>
          </p:cNvPr>
          <p:cNvSpPr/>
          <p:nvPr/>
        </p:nvSpPr>
        <p:spPr>
          <a:xfrm>
            <a:off x="4195071" y="864140"/>
            <a:ext cx="465599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en-US" altLang="zh-CN" sz="3200" b="1" dirty="0" err="1">
                <a:latin typeface="Times New Roman" panose="02020603050405020304"/>
                <a:ea typeface="Times New Roman" panose="02020603050405020304"/>
              </a:rPr>
              <a:t>isten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, check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 and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repeat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0CD12A40-6665-3238-C4A6-8F1AA11F0E8F}"/>
              </a:ext>
            </a:extLst>
          </p:cNvPr>
          <p:cNvCxnSpPr>
            <a:cxnSpLocks/>
          </p:cNvCxnSpPr>
          <p:nvPr/>
        </p:nvCxnSpPr>
        <p:spPr>
          <a:xfrm>
            <a:off x="4323009" y="1383636"/>
            <a:ext cx="438284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2866" end="50626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215877" y="1664881"/>
            <a:ext cx="406400" cy="4064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D24BD6AB-EAFF-79FA-3A52-B11A8D1927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95071" y="1579582"/>
            <a:ext cx="4334780" cy="4463732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E5F2CF01-6DB3-09D4-DE0D-A0A83037992E}"/>
              </a:ext>
            </a:extLst>
          </p:cNvPr>
          <p:cNvSpPr/>
          <p:nvPr/>
        </p:nvSpPr>
        <p:spPr>
          <a:xfrm>
            <a:off x="4939015" y="1697393"/>
            <a:ext cx="2470467" cy="2057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075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5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电脑游戏的截图&#10;&#10;AI 生成的内容可能不正确。">
            <a:extLst>
              <a:ext uri="{FF2B5EF4-FFF2-40B4-BE49-F238E27FC236}">
                <a16:creationId xmlns:a16="http://schemas.microsoft.com/office/drawing/2014/main" id="{DE5A7ADC-C6CC-7AFC-7255-F72ACD136EB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443" y="1506327"/>
            <a:ext cx="4232649" cy="4755564"/>
          </a:xfrm>
          <a:prstGeom prst="rect">
            <a:avLst/>
          </a:prstGeom>
        </p:spPr>
      </p:pic>
      <p:pic>
        <p:nvPicPr>
          <p:cNvPr id="12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8485" end="55321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19187" y="1765211"/>
            <a:ext cx="406400" cy="406400"/>
          </a:xfrm>
          <a:prstGeom prst="rect">
            <a:avLst/>
          </a:prstGeom>
        </p:spPr>
      </p:pic>
      <p:sp>
        <p:nvSpPr>
          <p:cNvPr id="3" name="矩形 27">
            <a:extLst>
              <a:ext uri="{FF2B5EF4-FFF2-40B4-BE49-F238E27FC236}">
                <a16:creationId xmlns:a16="http://schemas.microsoft.com/office/drawing/2014/main" id="{04D6A2ED-A9E6-18EE-FDD4-8AD47BB5A068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Read in roles.</a:t>
            </a:r>
            <a:endParaRPr lang="zh-CN" altLang="en-US" sz="3200" b="1" dirty="0">
              <a:latin typeface="Times New Roman" panose="02020603050405020304"/>
              <a:ea typeface="Times New Roman" panose="02020603050405020304"/>
            </a:endParaRPr>
          </a:p>
        </p:txBody>
      </p:sp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782F951E-A255-26BB-7524-B1550AB1DF0A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id="{40A1C8AE-39E1-D782-2C64-4C0130E961D1}"/>
              </a:ext>
            </a:extLst>
          </p:cNvPr>
          <p:cNvSpPr/>
          <p:nvPr/>
        </p:nvSpPr>
        <p:spPr>
          <a:xfrm>
            <a:off x="3076333" y="1842681"/>
            <a:ext cx="1030847" cy="2057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B3E51398-1983-5D5F-D04F-B23CD0DFDB2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5964" y="1530128"/>
            <a:ext cx="4594919" cy="4731610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D33D4FD0-7C0E-CF2F-8BD0-66A3B260FE3F}"/>
              </a:ext>
            </a:extLst>
          </p:cNvPr>
          <p:cNvSpPr/>
          <p:nvPr/>
        </p:nvSpPr>
        <p:spPr>
          <a:xfrm>
            <a:off x="6564574" y="1657109"/>
            <a:ext cx="2518116" cy="22555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2866" end="50626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493586" y="1635026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384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156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27">
            <a:extLst>
              <a:ext uri="{FF2B5EF4-FFF2-40B4-BE49-F238E27FC236}">
                <a16:creationId xmlns:a16="http://schemas.microsoft.com/office/drawing/2014/main" id="{3E884F22-52F6-A4F8-DD9C-4F2E3FB73E5E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28D6A265-3633-DCC1-0BB4-8E2EDB4FAFB5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标题 1">
            <a:extLst>
              <a:ext uri="{FF2B5EF4-FFF2-40B4-BE49-F238E27FC236}">
                <a16:creationId xmlns:a16="http://schemas.microsoft.com/office/drawing/2014/main" id="{DB71AD2C-806A-B555-CA57-DE602FDFFC8D}"/>
              </a:ext>
            </a:extLst>
          </p:cNvPr>
          <p:cNvSpPr>
            <a:spLocks noGrp="1"/>
          </p:cNvSpPr>
          <p:nvPr/>
        </p:nvSpPr>
        <p:spPr>
          <a:xfrm>
            <a:off x="979449" y="1520404"/>
            <a:ext cx="361160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can you see?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标题 1">
            <a:extLst>
              <a:ext uri="{FF2B5EF4-FFF2-40B4-BE49-F238E27FC236}">
                <a16:creationId xmlns:a16="http://schemas.microsoft.com/office/drawing/2014/main" id="{33D5489F-2B8C-24F3-2F5A-2FE4043ABC15}"/>
              </a:ext>
            </a:extLst>
          </p:cNvPr>
          <p:cNvSpPr>
            <a:spLocks noGrp="1"/>
          </p:cNvSpPr>
          <p:nvPr/>
        </p:nvSpPr>
        <p:spPr>
          <a:xfrm>
            <a:off x="979449" y="2826917"/>
            <a:ext cx="385925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are they doing?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标题 1">
            <a:extLst>
              <a:ext uri="{FF2B5EF4-FFF2-40B4-BE49-F238E27FC236}">
                <a16:creationId xmlns:a16="http://schemas.microsoft.com/office/drawing/2014/main" id="{FEA15A1D-0446-04EA-2A06-DE901D67D8E4}"/>
              </a:ext>
            </a:extLst>
          </p:cNvPr>
          <p:cNvSpPr>
            <a:spLocks noGrp="1"/>
          </p:cNvSpPr>
          <p:nvPr/>
        </p:nvSpPr>
        <p:spPr>
          <a:xfrm>
            <a:off x="979449" y="4133430"/>
            <a:ext cx="416405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will they say?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1C33B762-3E8E-5757-0744-5CA2B80544BB}"/>
              </a:ext>
            </a:extLst>
          </p:cNvPr>
          <p:cNvSpPr txBox="1"/>
          <p:nvPr/>
        </p:nvSpPr>
        <p:spPr>
          <a:xfrm>
            <a:off x="979449" y="2533688"/>
            <a:ext cx="3048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0" i="0" u="none" strike="noStrike" baseline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cat and a dog.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D21144E8-AF3D-9C56-B5B8-ED93BA414874}"/>
              </a:ext>
            </a:extLst>
          </p:cNvPr>
          <p:cNvSpPr txBox="1"/>
          <p:nvPr/>
        </p:nvSpPr>
        <p:spPr>
          <a:xfrm>
            <a:off x="979448" y="3807614"/>
            <a:ext cx="276197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0" i="0" u="none" strike="noStrike" baseline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 are talking.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图片 16">
            <a:extLst>
              <a:ext uri="{FF2B5EF4-FFF2-40B4-BE49-F238E27FC236}">
                <a16:creationId xmlns:a16="http://schemas.microsoft.com/office/drawing/2014/main" id="{286CED93-2641-F797-7974-46C13E7690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9738" y="1903133"/>
            <a:ext cx="2773707" cy="4031083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72640EB5-AE8E-7F84-F24D-335D11EDF6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9514" y="1903133"/>
            <a:ext cx="2773707" cy="40310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 descr="卡通人物&#10;&#10;AI 生成的内容可能不正确。">
            <a:extLst>
              <a:ext uri="{FF2B5EF4-FFF2-40B4-BE49-F238E27FC236}">
                <a16:creationId xmlns:a16="http://schemas.microsoft.com/office/drawing/2014/main" id="{1802499A-6487-FF15-632D-BAB8D644BE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488" y="1717809"/>
            <a:ext cx="4015308" cy="4328796"/>
          </a:xfrm>
          <a:prstGeom prst="rect">
            <a:avLst/>
          </a:prstGeom>
        </p:spPr>
      </p:pic>
      <p:sp>
        <p:nvSpPr>
          <p:cNvPr id="6" name="矩形 27">
            <a:extLst>
              <a:ext uri="{FF2B5EF4-FFF2-40B4-BE49-F238E27FC236}">
                <a16:creationId xmlns:a16="http://schemas.microsoft.com/office/drawing/2014/main" id="{1A96FD72-8CB7-9E63-54A4-EA1AA239EEE5}"/>
              </a:ext>
            </a:extLst>
          </p:cNvPr>
          <p:cNvSpPr/>
          <p:nvPr/>
        </p:nvSpPr>
        <p:spPr>
          <a:xfrm>
            <a:off x="4195071" y="864140"/>
            <a:ext cx="465599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en-US" altLang="zh-CN" sz="3200" b="1" dirty="0" err="1">
                <a:latin typeface="Times New Roman" panose="02020603050405020304"/>
                <a:ea typeface="Times New Roman" panose="02020603050405020304"/>
              </a:rPr>
              <a:t>isten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, check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 and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repeat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9" name="直接连接符 11">
            <a:extLst>
              <a:ext uri="{FF2B5EF4-FFF2-40B4-BE49-F238E27FC236}">
                <a16:creationId xmlns:a16="http://schemas.microsoft.com/office/drawing/2014/main" id="{5B08C40C-6144-C2FD-0A77-0C9E607D063F}"/>
              </a:ext>
            </a:extLst>
          </p:cNvPr>
          <p:cNvCxnSpPr>
            <a:cxnSpLocks/>
          </p:cNvCxnSpPr>
          <p:nvPr/>
        </p:nvCxnSpPr>
        <p:spPr>
          <a:xfrm>
            <a:off x="4323009" y="1383636"/>
            <a:ext cx="438284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>
            <a:extLst>
              <a:ext uri="{FF2B5EF4-FFF2-40B4-BE49-F238E27FC236}">
                <a16:creationId xmlns:a16="http://schemas.microsoft.com/office/drawing/2014/main" id="{C9675A92-989E-173E-7BA0-DBC7145891CA}"/>
              </a:ext>
            </a:extLst>
          </p:cNvPr>
          <p:cNvSpPr/>
          <p:nvPr/>
        </p:nvSpPr>
        <p:spPr>
          <a:xfrm>
            <a:off x="2888037" y="5667949"/>
            <a:ext cx="1249623" cy="2057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8175" end="45453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3009" y="5567619"/>
            <a:ext cx="406400" cy="4064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E2048B67-8710-D1EC-ECA2-A9D12F735E4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17849" y="1717809"/>
            <a:ext cx="4697548" cy="4291162"/>
          </a:xfrm>
          <a:prstGeom prst="rect">
            <a:avLst/>
          </a:prstGeom>
        </p:spPr>
      </p:pic>
      <p:sp>
        <p:nvSpPr>
          <p:cNvPr id="18" name="矩形 17">
            <a:extLst>
              <a:ext uri="{FF2B5EF4-FFF2-40B4-BE49-F238E27FC236}">
                <a16:creationId xmlns:a16="http://schemas.microsoft.com/office/drawing/2014/main" id="{0C0F4091-0A30-34BF-CDA0-CECB36CCC32D}"/>
              </a:ext>
            </a:extLst>
          </p:cNvPr>
          <p:cNvSpPr/>
          <p:nvPr/>
        </p:nvSpPr>
        <p:spPr>
          <a:xfrm>
            <a:off x="8262490" y="5601739"/>
            <a:ext cx="1136209" cy="2057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1634" end="42994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664084" y="5464749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9" grpId="0" animBg="1"/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206EB0AC-2CF3-0BF7-E340-8421675E71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7849" y="1717809"/>
            <a:ext cx="4697548" cy="4291162"/>
          </a:xfrm>
          <a:prstGeom prst="rect">
            <a:avLst/>
          </a:prstGeom>
        </p:spPr>
      </p:pic>
      <p:sp>
        <p:nvSpPr>
          <p:cNvPr id="3" name="矩形 27">
            <a:extLst>
              <a:ext uri="{FF2B5EF4-FFF2-40B4-BE49-F238E27FC236}">
                <a16:creationId xmlns:a16="http://schemas.microsoft.com/office/drawing/2014/main" id="{5F7CB59A-8058-A44F-8AF0-70C86B91B8B9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Read in roles.</a:t>
            </a:r>
            <a:endParaRPr lang="zh-CN" altLang="en-US" sz="3200" b="1" dirty="0">
              <a:latin typeface="Times New Roman" panose="02020603050405020304"/>
              <a:ea typeface="Times New Roman" panose="02020603050405020304"/>
            </a:endParaRP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5175AB99-0F33-6B65-E90C-281FD97B1DE4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图片 8" descr="卡通人物&#10;&#10;AI 生成的内容可能不正确。">
            <a:extLst>
              <a:ext uri="{FF2B5EF4-FFF2-40B4-BE49-F238E27FC236}">
                <a16:creationId xmlns:a16="http://schemas.microsoft.com/office/drawing/2014/main" id="{464E24C1-778D-BFB4-99FB-B62BFB6EC81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488" y="1717809"/>
            <a:ext cx="4015308" cy="4328796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id="{216F5253-3E94-F1BF-859E-8E8DC9726830}"/>
              </a:ext>
            </a:extLst>
          </p:cNvPr>
          <p:cNvSpPr/>
          <p:nvPr/>
        </p:nvSpPr>
        <p:spPr>
          <a:xfrm>
            <a:off x="8230243" y="5609610"/>
            <a:ext cx="1136209" cy="2057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7AB4BDB3-4649-7A16-93CC-38AE6CB5AF28}"/>
              </a:ext>
            </a:extLst>
          </p:cNvPr>
          <p:cNvSpPr/>
          <p:nvPr/>
        </p:nvSpPr>
        <p:spPr>
          <a:xfrm>
            <a:off x="2888037" y="5667949"/>
            <a:ext cx="1249623" cy="2057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8175" end="45453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323009" y="5567619"/>
            <a:ext cx="406400" cy="406400"/>
          </a:xfrm>
          <a:prstGeom prst="rect">
            <a:avLst/>
          </a:prstGeom>
        </p:spPr>
      </p:pic>
      <p:pic>
        <p:nvPicPr>
          <p:cNvPr id="11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1634" end="42994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603604" y="550928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888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402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02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4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图片包含 蛋糕, 桌子, 生日, 玩具&#10;&#10;AI 生成的内容可能不正确。">
            <a:extLst>
              <a:ext uri="{FF2B5EF4-FFF2-40B4-BE49-F238E27FC236}">
                <a16:creationId xmlns:a16="http://schemas.microsoft.com/office/drawing/2014/main" id="{C9147174-83C0-80B6-C384-EF2F40656C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8690" y="1692347"/>
            <a:ext cx="5566410" cy="4435957"/>
          </a:xfrm>
          <a:prstGeom prst="rect">
            <a:avLst/>
          </a:prstGeom>
        </p:spPr>
      </p:pic>
      <p:sp>
        <p:nvSpPr>
          <p:cNvPr id="11" name="圆角矩形 10"/>
          <p:cNvSpPr/>
          <p:nvPr/>
        </p:nvSpPr>
        <p:spPr>
          <a:xfrm>
            <a:off x="5996000" y="3467100"/>
            <a:ext cx="1913559" cy="594360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矩形 27">
            <a:extLst>
              <a:ext uri="{FF2B5EF4-FFF2-40B4-BE49-F238E27FC236}">
                <a16:creationId xmlns:a16="http://schemas.microsoft.com/office/drawing/2014/main" id="{C46282FB-9BF0-91D0-07B4-C3006D7DF733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D1C15636-7E8E-CC0B-C63A-895ED253B485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标题 1">
            <a:extLst>
              <a:ext uri="{FF2B5EF4-FFF2-40B4-BE49-F238E27FC236}">
                <a16:creationId xmlns:a16="http://schemas.microsoft.com/office/drawing/2014/main" id="{6C4DCE2C-5343-5F0C-4C85-45E0D55B5811}"/>
              </a:ext>
            </a:extLst>
          </p:cNvPr>
          <p:cNvSpPr>
            <a:spLocks noGrp="1"/>
          </p:cNvSpPr>
          <p:nvPr/>
        </p:nvSpPr>
        <p:spPr>
          <a:xfrm>
            <a:off x="979449" y="1520404"/>
            <a:ext cx="361160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they happy?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标题 1">
            <a:extLst>
              <a:ext uri="{FF2B5EF4-FFF2-40B4-BE49-F238E27FC236}">
                <a16:creationId xmlns:a16="http://schemas.microsoft.com/office/drawing/2014/main" id="{9340EAC8-0677-78C1-540E-13B789F381F1}"/>
              </a:ext>
            </a:extLst>
          </p:cNvPr>
          <p:cNvSpPr>
            <a:spLocks noGrp="1"/>
          </p:cNvSpPr>
          <p:nvPr/>
        </p:nvSpPr>
        <p:spPr>
          <a:xfrm>
            <a:off x="979449" y="2826917"/>
            <a:ext cx="385925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they say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7C514D7D-1A82-3A00-257D-0398E3486FFB}"/>
              </a:ext>
            </a:extLst>
          </p:cNvPr>
          <p:cNvSpPr txBox="1"/>
          <p:nvPr/>
        </p:nvSpPr>
        <p:spPr>
          <a:xfrm>
            <a:off x="979449" y="2533688"/>
            <a:ext cx="3048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0" i="0" u="none" strike="noStrike" baseline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Yes, they are.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9CDAA110-8B24-4C07-C10F-DA34290924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30020" y="1689619"/>
            <a:ext cx="4655996" cy="4140708"/>
          </a:xfrm>
          <a:prstGeom prst="rect">
            <a:avLst/>
          </a:prstGeom>
        </p:spPr>
      </p:pic>
      <p:sp>
        <p:nvSpPr>
          <p:cNvPr id="2" name="矩形 27">
            <a:extLst>
              <a:ext uri="{FF2B5EF4-FFF2-40B4-BE49-F238E27FC236}">
                <a16:creationId xmlns:a16="http://schemas.microsoft.com/office/drawing/2014/main" id="{5A5BEEC6-5FA7-F7FB-8F97-E5312D3E8039}"/>
              </a:ext>
            </a:extLst>
          </p:cNvPr>
          <p:cNvSpPr/>
          <p:nvPr/>
        </p:nvSpPr>
        <p:spPr>
          <a:xfrm>
            <a:off x="4195071" y="864140"/>
            <a:ext cx="465599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en-US" altLang="zh-CN" sz="3200" b="1" dirty="0" err="1">
                <a:latin typeface="Times New Roman" panose="02020603050405020304"/>
                <a:ea typeface="Times New Roman" panose="02020603050405020304"/>
              </a:rPr>
              <a:t>isten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, check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 and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repeat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DFAA5FD9-35F2-275D-B159-77F144102478}"/>
              </a:ext>
            </a:extLst>
          </p:cNvPr>
          <p:cNvCxnSpPr>
            <a:cxnSpLocks/>
          </p:cNvCxnSpPr>
          <p:nvPr/>
        </p:nvCxnSpPr>
        <p:spPr>
          <a:xfrm>
            <a:off x="4323009" y="1383636"/>
            <a:ext cx="438284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圆角矩形 10">
            <a:extLst>
              <a:ext uri="{FF2B5EF4-FFF2-40B4-BE49-F238E27FC236}">
                <a16:creationId xmlns:a16="http://schemas.microsoft.com/office/drawing/2014/main" id="{8F1443C1-3E51-ABB2-74B1-01416BEBA684}"/>
              </a:ext>
            </a:extLst>
          </p:cNvPr>
          <p:cNvSpPr/>
          <p:nvPr/>
        </p:nvSpPr>
        <p:spPr>
          <a:xfrm>
            <a:off x="5086288" y="3314396"/>
            <a:ext cx="1859280" cy="525780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4156" end="37243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092065" y="353441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53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4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>
            <a:extLst>
              <a:ext uri="{FF2B5EF4-FFF2-40B4-BE49-F238E27FC236}">
                <a16:creationId xmlns:a16="http://schemas.microsoft.com/office/drawing/2014/main" id="{1191827B-81AA-BC70-4AA8-7996253BF8F9}"/>
              </a:ext>
            </a:extLst>
          </p:cNvPr>
          <p:cNvSpPr txBox="1"/>
          <p:nvPr/>
        </p:nvSpPr>
        <p:spPr>
          <a:xfrm>
            <a:off x="3212757" y="3705387"/>
            <a:ext cx="58941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+mn-ea"/>
              </a:rPr>
              <a:t>此处教师可插入本单元</a:t>
            </a:r>
            <a:r>
              <a:rPr lang="en-GB" altLang="zh-C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Let’s read!</a:t>
            </a:r>
            <a:r>
              <a:rPr lang="zh-CN" altLang="en-US" dirty="0">
                <a:solidFill>
                  <a:schemeClr val="bg1"/>
                </a:solidFill>
                <a:latin typeface="+mn-ea"/>
              </a:rPr>
              <a:t>板块完整的故事视频。</a:t>
            </a:r>
            <a:endParaRPr lang="en-US" altLang="zh-CN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" name="矩形 27">
            <a:extLst>
              <a:ext uri="{FF2B5EF4-FFF2-40B4-BE49-F238E27FC236}">
                <a16:creationId xmlns:a16="http://schemas.microsoft.com/office/drawing/2014/main" id="{242D467E-20A0-2601-310C-1E99E28F5DE3}"/>
              </a:ext>
            </a:extLst>
          </p:cNvPr>
          <p:cNvSpPr/>
          <p:nvPr/>
        </p:nvSpPr>
        <p:spPr>
          <a:xfrm>
            <a:off x="3420370" y="864140"/>
            <a:ext cx="516482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Watch the video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 and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repeat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1B32A69D-8179-7F90-FBAA-E283376BC5D6}"/>
              </a:ext>
            </a:extLst>
          </p:cNvPr>
          <p:cNvCxnSpPr>
            <a:cxnSpLocks/>
          </p:cNvCxnSpPr>
          <p:nvPr/>
        </p:nvCxnSpPr>
        <p:spPr>
          <a:xfrm>
            <a:off x="3599109" y="1383636"/>
            <a:ext cx="483369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>
            <a:extLst>
              <a:ext uri="{FF2B5EF4-FFF2-40B4-BE49-F238E27FC236}">
                <a16:creationId xmlns:a16="http://schemas.microsoft.com/office/drawing/2014/main" id="{90F196FA-9931-DDF7-1F5E-3427033EE37E}"/>
              </a:ext>
            </a:extLst>
          </p:cNvPr>
          <p:cNvSpPr/>
          <p:nvPr/>
        </p:nvSpPr>
        <p:spPr>
          <a:xfrm>
            <a:off x="2387338" y="1626714"/>
            <a:ext cx="7068897" cy="393310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9778115-008E-15CE-7336-ACFA21E338B8}"/>
              </a:ext>
            </a:extLst>
          </p:cNvPr>
          <p:cNvSpPr txBox="1"/>
          <p:nvPr/>
        </p:nvSpPr>
        <p:spPr>
          <a:xfrm>
            <a:off x="3749651" y="3276828"/>
            <a:ext cx="44789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2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页故事的视频。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>
            <a:extLst>
              <a:ext uri="{FF2B5EF4-FFF2-40B4-BE49-F238E27FC236}">
                <a16:creationId xmlns:a16="http://schemas.microsoft.com/office/drawing/2014/main" id="{56E6D6E2-8664-7200-3B1B-F5FE78047E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51897" y="1448915"/>
            <a:ext cx="2451403" cy="2524328"/>
          </a:xfrm>
          <a:prstGeom prst="rect">
            <a:avLst/>
          </a:prstGeom>
        </p:spPr>
      </p:pic>
      <p:pic>
        <p:nvPicPr>
          <p:cNvPr id="6" name="图片 5" descr="卡通人物&#10;&#10;AI 生成的内容可能不正确。">
            <a:extLst>
              <a:ext uri="{FF2B5EF4-FFF2-40B4-BE49-F238E27FC236}">
                <a16:creationId xmlns:a16="http://schemas.microsoft.com/office/drawing/2014/main" id="{43F79043-B6AD-F667-772C-DC88940963A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26" y="3919049"/>
            <a:ext cx="2188504" cy="2359368"/>
          </a:xfrm>
          <a:prstGeom prst="rect">
            <a:avLst/>
          </a:prstGeom>
        </p:spPr>
      </p:pic>
      <p:pic>
        <p:nvPicPr>
          <p:cNvPr id="17" name="图片 16" descr="电脑游戏的截图&#10;&#10;AI 生成的内容可能不正确。">
            <a:extLst>
              <a:ext uri="{FF2B5EF4-FFF2-40B4-BE49-F238E27FC236}">
                <a16:creationId xmlns:a16="http://schemas.microsoft.com/office/drawing/2014/main" id="{1CE2CB5E-A9C9-5EBC-6F46-1D45D8CD131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234" y="1433759"/>
            <a:ext cx="2151719" cy="2417549"/>
          </a:xfrm>
          <a:prstGeom prst="rect">
            <a:avLst/>
          </a:prstGeom>
        </p:spPr>
      </p:pic>
      <p:pic>
        <p:nvPicPr>
          <p:cNvPr id="16" name="图片 15" descr="卡通人物&#10;&#10;AI 生成的内容可能不正确。">
            <a:extLst>
              <a:ext uri="{FF2B5EF4-FFF2-40B4-BE49-F238E27FC236}">
                <a16:creationId xmlns:a16="http://schemas.microsoft.com/office/drawing/2014/main" id="{C68277D7-7F5D-844B-1D11-AFF232EDA0C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06" y="1454393"/>
            <a:ext cx="2240469" cy="241755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7693120" y="1508407"/>
            <a:ext cx="4276423" cy="196024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>
              <a:spcBef>
                <a:spcPct val="50000"/>
              </a:spcBef>
              <a:buClrTx/>
              <a:buSzTx/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字魂20号-石头体" panose="00000500000000000000" pitchFamily="2" charset="-122"/>
                <a:cs typeface="Times New Roman" panose="02020603050405020304" pitchFamily="18" charset="0"/>
                <a:sym typeface="+mn-ea"/>
              </a:rPr>
              <a:t>Tips:</a:t>
            </a:r>
          </a:p>
          <a:p>
            <a:pPr algn="l">
              <a:spcBef>
                <a:spcPct val="50000"/>
              </a:spcBef>
              <a:buClrTx/>
              <a:buSzTx/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字魂20号-石头体" panose="00000500000000000000" pitchFamily="2" charset="-122"/>
                <a:cs typeface="Times New Roman" panose="02020603050405020304" pitchFamily="18" charset="0"/>
                <a:sym typeface="+mn-ea"/>
              </a:rPr>
              <a:t>1. Read loudly. (</a:t>
            </a:r>
            <a:r>
              <a:rPr lang="en-US" altLang="zh-CN" sz="2400" b="1" dirty="0" err="1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声音洪亮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。</a:t>
            </a:r>
            <a:r>
              <a:rPr lang="en-US" altLang="zh-CN" sz="2400" b="1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)</a:t>
            </a:r>
            <a:endParaRPr lang="en-US" altLang="zh-CN" sz="2400" b="1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  <a:ea typeface="字魂20号-石头体" panose="00000500000000000000" pitchFamily="2" charset="-122"/>
                <a:cs typeface="Times New Roman" panose="02020603050405020304" pitchFamily="18" charset="0"/>
                <a:sym typeface="+mn-ea"/>
              </a:rPr>
              <a:t>2. Read correctly. (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正确朗读。</a:t>
            </a:r>
            <a:r>
              <a:rPr lang="en-US" altLang="zh-CN" sz="2400" b="1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)</a:t>
            </a:r>
            <a:endParaRPr lang="en-US" altLang="zh-CN" sz="2400" b="1" dirty="0">
              <a:latin typeface="Times New Roman" panose="02020603050405020304" pitchFamily="18" charset="0"/>
              <a:ea typeface="字魂20号-石头体" panose="00000500000000000000" pitchFamily="2" charset="-122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  <a:ea typeface="字魂20号-石头体" panose="00000500000000000000" pitchFamily="2" charset="-122"/>
                <a:cs typeface="Times New Roman" panose="02020603050405020304" pitchFamily="18" charset="0"/>
                <a:sym typeface="+mn-ea"/>
              </a:rPr>
              <a:t>3. Read with emotion. (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有感情地朗读。</a:t>
            </a:r>
            <a:r>
              <a:rPr lang="en-US" altLang="zh-CN" sz="2400" b="1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)</a:t>
            </a:r>
            <a:endParaRPr lang="en-US" altLang="zh-CN" sz="2400" b="1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algn="l">
              <a:spcBef>
                <a:spcPct val="50000"/>
              </a:spcBef>
              <a:buClrTx/>
              <a:buSzTx/>
              <a:buNone/>
            </a:pPr>
            <a:endParaRPr lang="en-US" altLang="zh-CN" sz="2400" b="1" dirty="0">
              <a:latin typeface="Times New Roman" panose="02020603050405020304" pitchFamily="18" charset="0"/>
              <a:ea typeface="字魂20号-石头体" panose="00000500000000000000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23088" y="2010684"/>
            <a:ext cx="553720" cy="241935"/>
          </a:xfrm>
          <a:prstGeom prst="rect">
            <a:avLst/>
          </a:prstGeom>
          <a:noFill/>
          <a:ln w="38100">
            <a:gradFill>
              <a:gsLst>
                <a:gs pos="0">
                  <a:srgbClr val="FEB614"/>
                </a:gs>
                <a:gs pos="100000">
                  <a:srgbClr val="F87F01"/>
                </a:gs>
              </a:gsLst>
              <a:lin ang="5400000" scaled="0"/>
            </a:gradFill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449519" y="1531267"/>
            <a:ext cx="947614" cy="249711"/>
          </a:xfrm>
          <a:prstGeom prst="rect">
            <a:avLst/>
          </a:prstGeom>
          <a:noFill/>
          <a:ln w="38100">
            <a:gradFill>
              <a:gsLst>
                <a:gs pos="0">
                  <a:srgbClr val="FEB614"/>
                </a:gs>
                <a:gs pos="100000">
                  <a:srgbClr val="F87F01"/>
                </a:gs>
              </a:gsLst>
              <a:lin ang="5400000" scaled="0"/>
            </a:gradFill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 flipV="1">
            <a:off x="903763" y="5989953"/>
            <a:ext cx="909797" cy="268287"/>
          </a:xfrm>
          <a:prstGeom prst="rect">
            <a:avLst/>
          </a:prstGeom>
          <a:noFill/>
          <a:ln w="38100">
            <a:gradFill>
              <a:gsLst>
                <a:gs pos="0">
                  <a:srgbClr val="FEB614"/>
                </a:gs>
                <a:gs pos="100000">
                  <a:srgbClr val="F87F01"/>
                </a:gs>
              </a:gsLst>
              <a:lin ang="5400000" scaled="0"/>
            </a:gradFill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27">
            <a:extLst>
              <a:ext uri="{FF2B5EF4-FFF2-40B4-BE49-F238E27FC236}">
                <a16:creationId xmlns:a16="http://schemas.microsoft.com/office/drawing/2014/main" id="{5C5DC18E-790B-E1EA-B543-8591267CA8E3}"/>
              </a:ext>
            </a:extLst>
          </p:cNvPr>
          <p:cNvSpPr/>
          <p:nvPr/>
        </p:nvSpPr>
        <p:spPr>
          <a:xfrm>
            <a:off x="4195071" y="864140"/>
            <a:ext cx="465599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en-US" altLang="zh-CN" sz="3200" b="1" dirty="0" err="1">
                <a:latin typeface="Times New Roman" panose="02020603050405020304"/>
                <a:ea typeface="Times New Roman" panose="02020603050405020304"/>
              </a:rPr>
              <a:t>isten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, point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 and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repeat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15" name="直接连接符 11">
            <a:extLst>
              <a:ext uri="{FF2B5EF4-FFF2-40B4-BE49-F238E27FC236}">
                <a16:creationId xmlns:a16="http://schemas.microsoft.com/office/drawing/2014/main" id="{8FF16F58-55B4-0C26-FC4B-3A312523FAD7}"/>
              </a:ext>
            </a:extLst>
          </p:cNvPr>
          <p:cNvCxnSpPr>
            <a:cxnSpLocks/>
          </p:cNvCxnSpPr>
          <p:nvPr/>
        </p:nvCxnSpPr>
        <p:spPr>
          <a:xfrm>
            <a:off x="4323009" y="1383636"/>
            <a:ext cx="438284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8175" end="45453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868456" y="5919123"/>
            <a:ext cx="406400" cy="406400"/>
          </a:xfrm>
          <a:prstGeom prst="rect">
            <a:avLst/>
          </a:prstGeom>
        </p:spPr>
      </p:pic>
      <p:pic>
        <p:nvPicPr>
          <p:cNvPr id="26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4762" end="60922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358661" y="1928451"/>
            <a:ext cx="406400" cy="406400"/>
          </a:xfrm>
          <a:prstGeom prst="rect">
            <a:avLst/>
          </a:prstGeom>
        </p:spPr>
      </p:pic>
      <p:pic>
        <p:nvPicPr>
          <p:cNvPr id="27" name="一年级上册音频-Unit1">
            <a:hlinkClick r:id="" action="ppaction://media"/>
            <a:extLst>
              <a:ext uri="{FF2B5EF4-FFF2-40B4-BE49-F238E27FC236}">
                <a16:creationId xmlns:a16="http://schemas.microsoft.com/office/drawing/2014/main" id="{5126F0FE-ABD8-FBE8-5BB5-25E4F72D3CE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8485" end="55321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449275" y="1502063"/>
            <a:ext cx="406400" cy="406400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B3249204-0893-32A1-E838-29DBDB47FB8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08131" y="3902057"/>
            <a:ext cx="2555926" cy="2334812"/>
          </a:xfrm>
          <a:prstGeom prst="rect">
            <a:avLst/>
          </a:prstGeom>
        </p:spPr>
      </p:pic>
      <p:pic>
        <p:nvPicPr>
          <p:cNvPr id="24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1634" end="42994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904306" y="5583553"/>
            <a:ext cx="406400" cy="406400"/>
          </a:xfrm>
          <a:prstGeom prst="rect">
            <a:avLst/>
          </a:prstGeom>
        </p:spPr>
      </p:pic>
      <p:sp>
        <p:nvSpPr>
          <p:cNvPr id="38" name="矩形 37"/>
          <p:cNvSpPr/>
          <p:nvPr/>
        </p:nvSpPr>
        <p:spPr>
          <a:xfrm flipV="1">
            <a:off x="3962873" y="5928765"/>
            <a:ext cx="781816" cy="269877"/>
          </a:xfrm>
          <a:prstGeom prst="rect">
            <a:avLst/>
          </a:prstGeom>
          <a:noFill/>
          <a:ln w="38100">
            <a:gradFill>
              <a:gsLst>
                <a:gs pos="0">
                  <a:srgbClr val="FEB614"/>
                </a:gs>
                <a:gs pos="100000">
                  <a:srgbClr val="F87F01"/>
                </a:gs>
              </a:gsLst>
              <a:lin ang="5400000" scaled="0"/>
            </a:gradFill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FE0BC846-71E0-4C21-970C-8FF5A4C20E1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278790" y="3925988"/>
            <a:ext cx="2598457" cy="2310881"/>
          </a:xfrm>
          <a:prstGeom prst="rect">
            <a:avLst/>
          </a:prstGeom>
        </p:spPr>
      </p:pic>
      <p:sp>
        <p:nvSpPr>
          <p:cNvPr id="39" name="矩形 38"/>
          <p:cNvSpPr/>
          <p:nvPr/>
        </p:nvSpPr>
        <p:spPr>
          <a:xfrm flipV="1">
            <a:off x="5730445" y="4784381"/>
            <a:ext cx="1255678" cy="354330"/>
          </a:xfrm>
          <a:prstGeom prst="rect">
            <a:avLst/>
          </a:prstGeom>
          <a:noFill/>
          <a:ln w="38100">
            <a:gradFill>
              <a:gsLst>
                <a:gs pos="0">
                  <a:srgbClr val="FEB614"/>
                </a:gs>
                <a:gs pos="100000">
                  <a:srgbClr val="F87F01"/>
                </a:gs>
              </a:gsLst>
              <a:lin ang="5400000" scaled="0"/>
            </a:gradFill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5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4156" end="37243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176586" y="4784381"/>
            <a:ext cx="406400" cy="40640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5457807" y="1488122"/>
            <a:ext cx="1439000" cy="232118"/>
          </a:xfrm>
          <a:prstGeom prst="rect">
            <a:avLst/>
          </a:prstGeom>
          <a:noFill/>
          <a:ln w="38100">
            <a:gradFill>
              <a:gsLst>
                <a:gs pos="0">
                  <a:srgbClr val="FEB614"/>
                </a:gs>
                <a:gs pos="100000">
                  <a:srgbClr val="F87F01"/>
                </a:gs>
              </a:gsLst>
              <a:lin ang="5400000" scaled="0"/>
            </a:gradFill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2866" end="50626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907080" y="1433759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088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964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842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4156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4020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3020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6249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  <p:bldLst>
      <p:bldP spid="2" grpId="0" bldLvl="0" animBg="1"/>
      <p:bldP spid="2" grpId="1" bldLvl="0" animBg="1"/>
      <p:bldP spid="4" grpId="0" bldLvl="0" animBg="1"/>
      <p:bldP spid="4" grpId="1" bldLvl="0" animBg="1"/>
      <p:bldP spid="14" grpId="0" bldLvl="0" animBg="1"/>
      <p:bldP spid="14" grpId="1" bldLvl="0" animBg="1"/>
      <p:bldP spid="38" grpId="0" bldLvl="0" animBg="1"/>
      <p:bldP spid="38" grpId="1" bldLvl="0" animBg="1"/>
      <p:bldP spid="39" grpId="0" bldLvl="0" animBg="1"/>
      <p:bldP spid="8" grpId="0" bldLvl="0" animBg="1"/>
      <p:bldP spid="8" grpId="1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墙上有许多涂鸦&#10;&#10;AI 生成的内容可能不正确。">
            <a:extLst>
              <a:ext uri="{FF2B5EF4-FFF2-40B4-BE49-F238E27FC236}">
                <a16:creationId xmlns:a16="http://schemas.microsoft.com/office/drawing/2014/main" id="{5C63EC48-5EBF-636C-6181-6E4D630489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755"/>
          <a:stretch/>
        </p:blipFill>
        <p:spPr>
          <a:xfrm>
            <a:off x="4203709" y="1468905"/>
            <a:ext cx="3803094" cy="1540496"/>
          </a:xfrm>
          <a:prstGeom prst="rect">
            <a:avLst/>
          </a:prstGeom>
        </p:spPr>
      </p:pic>
      <p:sp>
        <p:nvSpPr>
          <p:cNvPr id="34" name="矩形 33"/>
          <p:cNvSpPr/>
          <p:nvPr/>
        </p:nvSpPr>
        <p:spPr>
          <a:xfrm>
            <a:off x="5513842" y="2099366"/>
            <a:ext cx="498047" cy="2795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516923" y="2058725"/>
            <a:ext cx="450207" cy="3354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矩形 27">
            <a:extLst>
              <a:ext uri="{FF2B5EF4-FFF2-40B4-BE49-F238E27FC236}">
                <a16:creationId xmlns:a16="http://schemas.microsoft.com/office/drawing/2014/main" id="{C570C5E5-98B0-2F4B-9DD8-69E6F2CFAFE6}"/>
              </a:ext>
            </a:extLst>
          </p:cNvPr>
          <p:cNvSpPr/>
          <p:nvPr/>
        </p:nvSpPr>
        <p:spPr>
          <a:xfrm>
            <a:off x="4233171" y="864140"/>
            <a:ext cx="363066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Read and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number.</a:t>
            </a:r>
            <a:endParaRPr lang="zh-CN" altLang="en-US" sz="3200" b="1" dirty="0">
              <a:latin typeface="Times New Roman" panose="02020603050405020304"/>
              <a:ea typeface="Times New Roman" panose="02020603050405020304"/>
            </a:endParaRPr>
          </a:p>
        </p:txBody>
      </p:sp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34817BD4-0F0A-7849-8D25-BD08EC2DD1C0}"/>
              </a:ext>
            </a:extLst>
          </p:cNvPr>
          <p:cNvCxnSpPr>
            <a:cxnSpLocks/>
          </p:cNvCxnSpPr>
          <p:nvPr/>
        </p:nvCxnSpPr>
        <p:spPr>
          <a:xfrm>
            <a:off x="4439220" y="1383636"/>
            <a:ext cx="321888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图片 8" descr="墙上有许多涂鸦&#10;&#10;AI 生成的内容可能不正确。">
            <a:extLst>
              <a:ext uri="{FF2B5EF4-FFF2-40B4-BE49-F238E27FC236}">
                <a16:creationId xmlns:a16="http://schemas.microsoft.com/office/drawing/2014/main" id="{4CD3DB30-1E74-8302-AD96-B1F04B976B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490"/>
          <a:stretch/>
        </p:blipFill>
        <p:spPr>
          <a:xfrm>
            <a:off x="4225551" y="4719471"/>
            <a:ext cx="3803094" cy="1554482"/>
          </a:xfrm>
          <a:prstGeom prst="rect">
            <a:avLst/>
          </a:prstGeom>
        </p:spPr>
      </p:pic>
      <p:pic>
        <p:nvPicPr>
          <p:cNvPr id="13" name="图片 12" descr="墙上有许多涂鸦&#10;&#10;AI 生成的内容可能不正确。">
            <a:extLst>
              <a:ext uri="{FF2B5EF4-FFF2-40B4-BE49-F238E27FC236}">
                <a16:creationId xmlns:a16="http://schemas.microsoft.com/office/drawing/2014/main" id="{976B4F62-1703-7EAC-1BC7-7ECF0E268E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257" b="35233"/>
          <a:stretch/>
        </p:blipFill>
        <p:spPr>
          <a:xfrm>
            <a:off x="4210311" y="3083385"/>
            <a:ext cx="3803094" cy="1554482"/>
          </a:xfrm>
          <a:prstGeom prst="rect">
            <a:avLst/>
          </a:prstGeom>
        </p:spPr>
      </p:pic>
      <p:sp>
        <p:nvSpPr>
          <p:cNvPr id="35" name="矩形 34"/>
          <p:cNvSpPr/>
          <p:nvPr/>
        </p:nvSpPr>
        <p:spPr>
          <a:xfrm>
            <a:off x="5529081" y="3705368"/>
            <a:ext cx="498047" cy="3105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5528042" y="5295179"/>
            <a:ext cx="521947" cy="3556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510239" y="3667268"/>
            <a:ext cx="458677" cy="3552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7531313" y="5312069"/>
            <a:ext cx="458677" cy="3532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6" grpId="0" animBg="1"/>
      <p:bldP spid="35" grpId="0" animBg="1"/>
      <p:bldP spid="33" grpId="0" animBg="1"/>
      <p:bldP spid="3" grpId="0" animBg="1"/>
      <p:bldP spid="3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 descr="墙上有许多涂鸦&#10;&#10;AI 生成的内容可能不正确。">
            <a:extLst>
              <a:ext uri="{FF2B5EF4-FFF2-40B4-BE49-F238E27FC236}">
                <a16:creationId xmlns:a16="http://schemas.microsoft.com/office/drawing/2014/main" id="{290169DA-72BA-FE34-17C4-659FF18075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32" b="70755"/>
          <a:stretch/>
        </p:blipFill>
        <p:spPr>
          <a:xfrm>
            <a:off x="6047938" y="4702661"/>
            <a:ext cx="1843302" cy="1540496"/>
          </a:xfrm>
          <a:prstGeom prst="rect">
            <a:avLst/>
          </a:prstGeom>
        </p:spPr>
      </p:pic>
      <p:pic>
        <p:nvPicPr>
          <p:cNvPr id="7" name="图片 6" descr="墙上有许多涂鸦&#10;&#10;AI 生成的内容可能不正确。">
            <a:extLst>
              <a:ext uri="{FF2B5EF4-FFF2-40B4-BE49-F238E27FC236}">
                <a16:creationId xmlns:a16="http://schemas.microsoft.com/office/drawing/2014/main" id="{42C25DE3-3144-06E6-5880-2805275514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257" r="51532" b="35233"/>
          <a:stretch/>
        </p:blipFill>
        <p:spPr>
          <a:xfrm>
            <a:off x="3809051" y="4716647"/>
            <a:ext cx="1843302" cy="1554482"/>
          </a:xfrm>
          <a:prstGeom prst="rect">
            <a:avLst/>
          </a:prstGeom>
        </p:spPr>
      </p:pic>
      <p:pic>
        <p:nvPicPr>
          <p:cNvPr id="11" name="图片 10" descr="墙上有许多涂鸦&#10;&#10;AI 生成的内容可能不正确。">
            <a:extLst>
              <a:ext uri="{FF2B5EF4-FFF2-40B4-BE49-F238E27FC236}">
                <a16:creationId xmlns:a16="http://schemas.microsoft.com/office/drawing/2014/main" id="{6594E8C6-0FA4-0320-F6EA-9A4E072C80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490" r="51532"/>
          <a:stretch/>
        </p:blipFill>
        <p:spPr>
          <a:xfrm>
            <a:off x="3809051" y="3110750"/>
            <a:ext cx="1843302" cy="1554482"/>
          </a:xfrm>
          <a:prstGeom prst="rect">
            <a:avLst/>
          </a:prstGeom>
        </p:spPr>
      </p:pic>
      <p:pic>
        <p:nvPicPr>
          <p:cNvPr id="8" name="图片 7" descr="墙上有许多涂鸦&#10;&#10;AI 生成的内容可能不正确。">
            <a:extLst>
              <a:ext uri="{FF2B5EF4-FFF2-40B4-BE49-F238E27FC236}">
                <a16:creationId xmlns:a16="http://schemas.microsoft.com/office/drawing/2014/main" id="{5C63EC48-5EBF-636C-6181-6E4D630489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532" b="70755"/>
          <a:stretch/>
        </p:blipFill>
        <p:spPr>
          <a:xfrm>
            <a:off x="6049989" y="3110750"/>
            <a:ext cx="1843302" cy="1540496"/>
          </a:xfrm>
          <a:prstGeom prst="rect">
            <a:avLst/>
          </a:prstGeom>
        </p:spPr>
      </p:pic>
      <p:sp>
        <p:nvSpPr>
          <p:cNvPr id="34" name="矩形 33"/>
          <p:cNvSpPr/>
          <p:nvPr/>
        </p:nvSpPr>
        <p:spPr>
          <a:xfrm>
            <a:off x="7360122" y="3741211"/>
            <a:ext cx="498047" cy="2795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385102" y="5288626"/>
            <a:ext cx="450207" cy="3354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图片 8" descr="墙上有许多涂鸦&#10;&#10;AI 生成的内容可能不正确。">
            <a:extLst>
              <a:ext uri="{FF2B5EF4-FFF2-40B4-BE49-F238E27FC236}">
                <a16:creationId xmlns:a16="http://schemas.microsoft.com/office/drawing/2014/main" id="{4CD3DB30-1E74-8302-AD96-B1F04B976B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84" t="70490"/>
          <a:stretch/>
        </p:blipFill>
        <p:spPr>
          <a:xfrm>
            <a:off x="6049989" y="1504853"/>
            <a:ext cx="1864111" cy="1554482"/>
          </a:xfrm>
          <a:prstGeom prst="rect">
            <a:avLst/>
          </a:prstGeom>
        </p:spPr>
      </p:pic>
      <p:pic>
        <p:nvPicPr>
          <p:cNvPr id="13" name="图片 12" descr="墙上有许多涂鸦&#10;&#10;AI 生成的内容可能不正确。">
            <a:extLst>
              <a:ext uri="{FF2B5EF4-FFF2-40B4-BE49-F238E27FC236}">
                <a16:creationId xmlns:a16="http://schemas.microsoft.com/office/drawing/2014/main" id="{976B4F62-1703-7EAC-1BC7-7ECF0E268E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94" t="35257" b="35233"/>
          <a:stretch/>
        </p:blipFill>
        <p:spPr>
          <a:xfrm>
            <a:off x="3809051" y="1504853"/>
            <a:ext cx="1848531" cy="1554482"/>
          </a:xfrm>
          <a:prstGeom prst="rect">
            <a:avLst/>
          </a:prstGeom>
        </p:spPr>
      </p:pic>
      <p:sp>
        <p:nvSpPr>
          <p:cNvPr id="35" name="矩形 34"/>
          <p:cNvSpPr/>
          <p:nvPr/>
        </p:nvSpPr>
        <p:spPr>
          <a:xfrm>
            <a:off x="5115047" y="5319106"/>
            <a:ext cx="498047" cy="3105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5112320" y="3689809"/>
            <a:ext cx="521947" cy="3556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154417" y="2088736"/>
            <a:ext cx="458677" cy="3552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7416769" y="2097451"/>
            <a:ext cx="458677" cy="3532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27">
            <a:extLst>
              <a:ext uri="{FF2B5EF4-FFF2-40B4-BE49-F238E27FC236}">
                <a16:creationId xmlns:a16="http://schemas.microsoft.com/office/drawing/2014/main" id="{F7C2B7FF-743D-8D8E-3304-8640734AD774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Let’s say.</a:t>
            </a:r>
            <a:endParaRPr lang="zh-CN" altLang="en-US" sz="3200" b="1" dirty="0">
              <a:latin typeface="Times New Roman" panose="02020603050405020304"/>
              <a:ea typeface="Times New Roman" panose="02020603050405020304"/>
            </a:endParaRP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F5BB5140-AFA9-051F-E3AF-474347DCF5FD}"/>
              </a:ext>
            </a:extLst>
          </p:cNvPr>
          <p:cNvCxnSpPr>
            <a:cxnSpLocks/>
          </p:cNvCxnSpPr>
          <p:nvPr/>
        </p:nvCxnSpPr>
        <p:spPr>
          <a:xfrm>
            <a:off x="4957382" y="1383636"/>
            <a:ext cx="166524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圆角矩形标注 9">
            <a:extLst>
              <a:ext uri="{FF2B5EF4-FFF2-40B4-BE49-F238E27FC236}">
                <a16:creationId xmlns:a16="http://schemas.microsoft.com/office/drawing/2014/main" id="{29DBB5F6-60BF-E223-10D3-E324A2C8F4E3}"/>
              </a:ext>
            </a:extLst>
          </p:cNvPr>
          <p:cNvSpPr/>
          <p:nvPr/>
        </p:nvSpPr>
        <p:spPr>
          <a:xfrm>
            <a:off x="2565902" y="1744980"/>
            <a:ext cx="1101386" cy="537114"/>
          </a:xfrm>
          <a:prstGeom prst="wedgeRoundRectCallout">
            <a:avLst>
              <a:gd name="adj1" fmla="val 70830"/>
              <a:gd name="adj2" fmla="val 42676"/>
              <a:gd name="adj3" fmla="val 16667"/>
            </a:avLst>
          </a:prstGeom>
          <a:solidFill>
            <a:schemeClr val="bg1"/>
          </a:solidFill>
          <a:ln w="28575" cmpd="sng">
            <a:solidFill>
              <a:srgbClr val="00B050"/>
            </a:solidFill>
            <a:prstDash val="solid"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338481B4-AAF3-90CD-5686-AB6FCDDC8973}"/>
              </a:ext>
            </a:extLst>
          </p:cNvPr>
          <p:cNvSpPr txBox="1"/>
          <p:nvPr/>
        </p:nvSpPr>
        <p:spPr>
          <a:xfrm>
            <a:off x="2610390" y="1779693"/>
            <a:ext cx="1264395" cy="45987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Hello!</a:t>
            </a:r>
          </a:p>
        </p:txBody>
      </p:sp>
      <p:sp>
        <p:nvSpPr>
          <p:cNvPr id="17" name="圆角矩形标注 9">
            <a:extLst>
              <a:ext uri="{FF2B5EF4-FFF2-40B4-BE49-F238E27FC236}">
                <a16:creationId xmlns:a16="http://schemas.microsoft.com/office/drawing/2014/main" id="{348A544F-3C02-3855-4865-6DADA15C7041}"/>
              </a:ext>
            </a:extLst>
          </p:cNvPr>
          <p:cNvSpPr/>
          <p:nvPr/>
        </p:nvSpPr>
        <p:spPr>
          <a:xfrm>
            <a:off x="725831" y="3212751"/>
            <a:ext cx="2884402" cy="537114"/>
          </a:xfrm>
          <a:prstGeom prst="wedgeRoundRectCallout">
            <a:avLst>
              <a:gd name="adj1" fmla="val 62437"/>
              <a:gd name="adj2" fmla="val 28489"/>
              <a:gd name="adj3" fmla="val 16667"/>
            </a:avLst>
          </a:prstGeom>
          <a:solidFill>
            <a:schemeClr val="bg1"/>
          </a:solidFill>
          <a:ln w="28575" cmpd="sng">
            <a:solidFill>
              <a:srgbClr val="00B050"/>
            </a:solidFill>
            <a:prstDash val="solid"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F4F27747-3A41-9218-C8C4-9CE2AFF512A9}"/>
              </a:ext>
            </a:extLst>
          </p:cNvPr>
          <p:cNvSpPr txBox="1"/>
          <p:nvPr/>
        </p:nvSpPr>
        <p:spPr>
          <a:xfrm>
            <a:off x="760953" y="3228652"/>
            <a:ext cx="2866168" cy="45987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Hello! </a:t>
            </a:r>
            <a:r>
              <a:rPr lang="en-US" altLang="zh-CN" sz="24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Wenwen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9" name="圆角矩形标注 9">
            <a:extLst>
              <a:ext uri="{FF2B5EF4-FFF2-40B4-BE49-F238E27FC236}">
                <a16:creationId xmlns:a16="http://schemas.microsoft.com/office/drawing/2014/main" id="{1A6E69E1-95E6-315B-90DD-4AB0CF73443C}"/>
              </a:ext>
            </a:extLst>
          </p:cNvPr>
          <p:cNvSpPr/>
          <p:nvPr/>
        </p:nvSpPr>
        <p:spPr>
          <a:xfrm>
            <a:off x="8185365" y="1175931"/>
            <a:ext cx="2124496" cy="537114"/>
          </a:xfrm>
          <a:prstGeom prst="wedgeRoundRectCallout">
            <a:avLst>
              <a:gd name="adj1" fmla="val -95907"/>
              <a:gd name="adj2" fmla="val 103680"/>
              <a:gd name="adj3" fmla="val 16667"/>
            </a:avLst>
          </a:prstGeom>
          <a:solidFill>
            <a:schemeClr val="bg1"/>
          </a:solidFill>
          <a:ln w="28575" cmpd="sng">
            <a:solidFill>
              <a:srgbClr val="FFC000"/>
            </a:solidFill>
            <a:prstDash val="solid"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CC3FFD63-BBF9-8037-0EBB-C08932837E85}"/>
              </a:ext>
            </a:extLst>
          </p:cNvPr>
          <p:cNvSpPr txBox="1"/>
          <p:nvPr/>
        </p:nvSpPr>
        <p:spPr>
          <a:xfrm>
            <a:off x="8245547" y="1214548"/>
            <a:ext cx="2064313" cy="45987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Hi! </a:t>
            </a:r>
            <a:r>
              <a:rPr lang="en-US" altLang="zh-CN" sz="24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Tom.</a:t>
            </a:r>
          </a:p>
        </p:txBody>
      </p:sp>
      <p:sp>
        <p:nvSpPr>
          <p:cNvPr id="21" name="圆角矩形标注 9">
            <a:extLst>
              <a:ext uri="{FF2B5EF4-FFF2-40B4-BE49-F238E27FC236}">
                <a16:creationId xmlns:a16="http://schemas.microsoft.com/office/drawing/2014/main" id="{A62833CE-1BF3-9164-6174-46C39D8CC303}"/>
              </a:ext>
            </a:extLst>
          </p:cNvPr>
          <p:cNvSpPr/>
          <p:nvPr/>
        </p:nvSpPr>
        <p:spPr>
          <a:xfrm>
            <a:off x="8185364" y="3407298"/>
            <a:ext cx="2535976" cy="537114"/>
          </a:xfrm>
          <a:prstGeom prst="wedgeRoundRectCallout">
            <a:avLst>
              <a:gd name="adj1" fmla="val -101749"/>
              <a:gd name="adj2" fmla="val 105098"/>
              <a:gd name="adj3" fmla="val 16667"/>
            </a:avLst>
          </a:prstGeom>
          <a:solidFill>
            <a:schemeClr val="bg1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  <a:prstDash val="solid"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F5E1C676-C7BE-74EA-3C67-007EEF5DE270}"/>
              </a:ext>
            </a:extLst>
          </p:cNvPr>
          <p:cNvSpPr txBox="1"/>
          <p:nvPr/>
        </p:nvSpPr>
        <p:spPr>
          <a:xfrm>
            <a:off x="8185364" y="3453017"/>
            <a:ext cx="2589316" cy="45987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Hello! </a:t>
            </a:r>
            <a:r>
              <a:rPr lang="en-US" altLang="zh-CN" sz="24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Mimi.</a:t>
            </a:r>
          </a:p>
        </p:txBody>
      </p:sp>
      <p:sp>
        <p:nvSpPr>
          <p:cNvPr id="23" name="圆角矩形标注 9">
            <a:extLst>
              <a:ext uri="{FF2B5EF4-FFF2-40B4-BE49-F238E27FC236}">
                <a16:creationId xmlns:a16="http://schemas.microsoft.com/office/drawing/2014/main" id="{46BCC2D7-890B-8640-9D33-F0641AE746B8}"/>
              </a:ext>
            </a:extLst>
          </p:cNvPr>
          <p:cNvSpPr/>
          <p:nvPr/>
        </p:nvSpPr>
        <p:spPr>
          <a:xfrm>
            <a:off x="1551303" y="4866222"/>
            <a:ext cx="2026990" cy="537114"/>
          </a:xfrm>
          <a:prstGeom prst="wedgeRoundRectCallout">
            <a:avLst>
              <a:gd name="adj1" fmla="val 92244"/>
              <a:gd name="adj2" fmla="val 19977"/>
              <a:gd name="adj3" fmla="val 16667"/>
            </a:avLst>
          </a:prstGeom>
          <a:solidFill>
            <a:schemeClr val="bg1"/>
          </a:solidFill>
          <a:ln w="28575" cmpd="sng">
            <a:solidFill>
              <a:schemeClr val="accent2">
                <a:lumMod val="40000"/>
                <a:lumOff val="60000"/>
              </a:schemeClr>
            </a:solidFill>
            <a:prstDash val="solid"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20E18ED9-104D-F7A0-F16B-17D102C5960E}"/>
              </a:ext>
            </a:extLst>
          </p:cNvPr>
          <p:cNvSpPr txBox="1"/>
          <p:nvPr/>
        </p:nvSpPr>
        <p:spPr>
          <a:xfrm>
            <a:off x="1551303" y="4889707"/>
            <a:ext cx="2075817" cy="45987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Hi! </a:t>
            </a:r>
            <a:r>
              <a:rPr lang="en-US" altLang="zh-CN" sz="24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Max.</a:t>
            </a:r>
          </a:p>
        </p:txBody>
      </p:sp>
      <p:sp>
        <p:nvSpPr>
          <p:cNvPr id="25" name="圆角矩形标注 9">
            <a:extLst>
              <a:ext uri="{FF2B5EF4-FFF2-40B4-BE49-F238E27FC236}">
                <a16:creationId xmlns:a16="http://schemas.microsoft.com/office/drawing/2014/main" id="{DCD08914-72AD-3389-466F-53244694DA6E}"/>
              </a:ext>
            </a:extLst>
          </p:cNvPr>
          <p:cNvSpPr/>
          <p:nvPr/>
        </p:nvSpPr>
        <p:spPr>
          <a:xfrm>
            <a:off x="8343810" y="5403337"/>
            <a:ext cx="2659470" cy="832684"/>
          </a:xfrm>
          <a:prstGeom prst="wedgeRoundRectCallout">
            <a:avLst>
              <a:gd name="adj1" fmla="val -116114"/>
              <a:gd name="adj2" fmla="val -19235"/>
              <a:gd name="adj3" fmla="val 16667"/>
            </a:avLst>
          </a:prstGeom>
          <a:solidFill>
            <a:schemeClr val="bg1"/>
          </a:solidFill>
          <a:ln w="28575" cmpd="sng">
            <a:solidFill>
              <a:srgbClr val="00B050"/>
            </a:solidFill>
            <a:prstDash val="solid"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9012D76A-8195-1FC4-F797-EC4E2E722D75}"/>
              </a:ext>
            </a:extLst>
          </p:cNvPr>
          <p:cNvSpPr txBox="1"/>
          <p:nvPr/>
        </p:nvSpPr>
        <p:spPr>
          <a:xfrm>
            <a:off x="8467304" y="5412160"/>
            <a:ext cx="247501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Nice to meet you.</a:t>
            </a:r>
          </a:p>
          <a:p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Let’s play!</a:t>
            </a:r>
          </a:p>
        </p:txBody>
      </p:sp>
      <p:sp>
        <p:nvSpPr>
          <p:cNvPr id="28" name="圆角矩形标注 9">
            <a:extLst>
              <a:ext uri="{FF2B5EF4-FFF2-40B4-BE49-F238E27FC236}">
                <a16:creationId xmlns:a16="http://schemas.microsoft.com/office/drawing/2014/main" id="{7D3B9476-7720-5F0E-E906-D346264C62E4}"/>
              </a:ext>
            </a:extLst>
          </p:cNvPr>
          <p:cNvSpPr/>
          <p:nvPr/>
        </p:nvSpPr>
        <p:spPr>
          <a:xfrm>
            <a:off x="8340743" y="5379441"/>
            <a:ext cx="2662537" cy="891688"/>
          </a:xfrm>
          <a:prstGeom prst="wedgeRoundRectCallout">
            <a:avLst>
              <a:gd name="adj1" fmla="val -103977"/>
              <a:gd name="adj2" fmla="val -17737"/>
              <a:gd name="adj3" fmla="val 16667"/>
            </a:avLst>
          </a:prstGeom>
          <a:noFill/>
          <a:ln w="28575" cmpd="sng">
            <a:solidFill>
              <a:srgbClr val="FFC000"/>
            </a:solidFill>
            <a:prstDash val="solid"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圆角矩形标注 9">
            <a:extLst>
              <a:ext uri="{FF2B5EF4-FFF2-40B4-BE49-F238E27FC236}">
                <a16:creationId xmlns:a16="http://schemas.microsoft.com/office/drawing/2014/main" id="{315E8DC8-DA62-E692-09C4-89A4C72C8489}"/>
              </a:ext>
            </a:extLst>
          </p:cNvPr>
          <p:cNvSpPr/>
          <p:nvPr/>
        </p:nvSpPr>
        <p:spPr>
          <a:xfrm>
            <a:off x="8358033" y="5412157"/>
            <a:ext cx="2645247" cy="823863"/>
          </a:xfrm>
          <a:prstGeom prst="wedgeRoundRectCallout">
            <a:avLst>
              <a:gd name="adj1" fmla="val -110512"/>
              <a:gd name="adj2" fmla="val 17718"/>
              <a:gd name="adj3" fmla="val 16667"/>
            </a:avLst>
          </a:prstGeom>
          <a:noFill/>
          <a:ln w="28575" cmpd="sng">
            <a:solidFill>
              <a:schemeClr val="accent5">
                <a:lumMod val="60000"/>
                <a:lumOff val="40000"/>
              </a:schemeClr>
            </a:solidFill>
            <a:prstDash val="solid"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圆角矩形标注 9">
            <a:extLst>
              <a:ext uri="{FF2B5EF4-FFF2-40B4-BE49-F238E27FC236}">
                <a16:creationId xmlns:a16="http://schemas.microsoft.com/office/drawing/2014/main" id="{518BC9E8-5579-0DF0-75D3-34FDD869A556}"/>
              </a:ext>
            </a:extLst>
          </p:cNvPr>
          <p:cNvSpPr/>
          <p:nvPr/>
        </p:nvSpPr>
        <p:spPr>
          <a:xfrm>
            <a:off x="8355983" y="5412159"/>
            <a:ext cx="2647298" cy="851469"/>
          </a:xfrm>
          <a:prstGeom prst="wedgeRoundRectCallout">
            <a:avLst>
              <a:gd name="adj1" fmla="val -105106"/>
              <a:gd name="adj2" fmla="val 16007"/>
              <a:gd name="adj3" fmla="val 16667"/>
            </a:avLst>
          </a:prstGeom>
          <a:noFill/>
          <a:ln w="28575" cmpd="sng">
            <a:solidFill>
              <a:schemeClr val="accent2">
                <a:lumMod val="40000"/>
                <a:lumOff val="60000"/>
              </a:schemeClr>
            </a:solidFill>
            <a:prstDash val="solid"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6608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animBg="1"/>
      <p:bldP spid="18" grpId="0"/>
      <p:bldP spid="19" grpId="0" animBg="1"/>
      <p:bldP spid="20" grpId="0"/>
      <p:bldP spid="21" grpId="0" animBg="1"/>
      <p:bldP spid="22" grpId="0"/>
      <p:bldP spid="23" grpId="0" animBg="1"/>
      <p:bldP spid="24" grpId="0"/>
      <p:bldP spid="25" grpId="0" animBg="1"/>
      <p:bldP spid="27" grpId="0"/>
      <p:bldP spid="28" grpId="0" animBg="1"/>
      <p:bldP spid="29" grpId="0" animBg="1"/>
      <p:bldP spid="3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U1 Listen ,read and match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148" end="2990.7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21241" y="1903133"/>
            <a:ext cx="406400" cy="406400"/>
          </a:xfrm>
          <a:prstGeom prst="rect">
            <a:avLst/>
          </a:prstGeom>
        </p:spPr>
      </p:pic>
      <p:pic>
        <p:nvPicPr>
          <p:cNvPr id="39" name="U1 Listen ,read and match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129" end="5167.7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72397" y="5451386"/>
            <a:ext cx="406400" cy="406400"/>
          </a:xfrm>
          <a:prstGeom prst="rect">
            <a:avLst/>
          </a:prstGeom>
        </p:spPr>
      </p:pic>
      <p:pic>
        <p:nvPicPr>
          <p:cNvPr id="40" name="U1 Listen ,read and match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477" end="8905.7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69991" y="4272567"/>
            <a:ext cx="406400" cy="406400"/>
          </a:xfrm>
          <a:prstGeom prst="rect">
            <a:avLst/>
          </a:prstGeom>
        </p:spPr>
      </p:pic>
      <p:pic>
        <p:nvPicPr>
          <p:cNvPr id="41" name="U1 Listen ,read and match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450" end="12453.7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75621" y="3063875"/>
            <a:ext cx="406400" cy="406400"/>
          </a:xfrm>
          <a:prstGeom prst="rect">
            <a:avLst/>
          </a:prstGeom>
        </p:spPr>
      </p:pic>
      <p:sp>
        <p:nvSpPr>
          <p:cNvPr id="2" name="矩形 27">
            <a:extLst>
              <a:ext uri="{FF2B5EF4-FFF2-40B4-BE49-F238E27FC236}">
                <a16:creationId xmlns:a16="http://schemas.microsoft.com/office/drawing/2014/main" id="{A634B8AB-8076-FE31-CA3C-34101BF5B102}"/>
              </a:ext>
            </a:extLst>
          </p:cNvPr>
          <p:cNvSpPr/>
          <p:nvPr/>
        </p:nvSpPr>
        <p:spPr>
          <a:xfrm>
            <a:off x="4195071" y="864140"/>
            <a:ext cx="465599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en-US" altLang="zh-CN" sz="3200" b="1" dirty="0" err="1">
                <a:latin typeface="Times New Roman" panose="02020603050405020304"/>
                <a:ea typeface="Times New Roman" panose="02020603050405020304"/>
              </a:rPr>
              <a:t>isten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, read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 and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match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F040EA55-2903-875B-F12E-F8ECB340AAE0}"/>
              </a:ext>
            </a:extLst>
          </p:cNvPr>
          <p:cNvCxnSpPr>
            <a:cxnSpLocks/>
          </p:cNvCxnSpPr>
          <p:nvPr/>
        </p:nvCxnSpPr>
        <p:spPr>
          <a:xfrm>
            <a:off x="4425791" y="1383636"/>
            <a:ext cx="426481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图片 8">
            <a:extLst>
              <a:ext uri="{FF2B5EF4-FFF2-40B4-BE49-F238E27FC236}">
                <a16:creationId xmlns:a16="http://schemas.microsoft.com/office/drawing/2014/main" id="{BF9EEB39-F301-9EA0-059B-CC77924583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2425" y="1573877"/>
            <a:ext cx="3330229" cy="4419983"/>
          </a:xfrm>
          <a:prstGeom prst="rect">
            <a:avLst/>
          </a:prstGeom>
        </p:spPr>
      </p:pic>
      <p:cxnSp>
        <p:nvCxnSpPr>
          <p:cNvPr id="35" name="直接连接符 34"/>
          <p:cNvCxnSpPr>
            <a:cxnSpLocks/>
          </p:cNvCxnSpPr>
          <p:nvPr/>
        </p:nvCxnSpPr>
        <p:spPr>
          <a:xfrm>
            <a:off x="5548418" y="2148953"/>
            <a:ext cx="1098834" cy="1108597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38" name="直接连接符 37"/>
          <p:cNvCxnSpPr>
            <a:cxnSpLocks/>
          </p:cNvCxnSpPr>
          <p:nvPr/>
        </p:nvCxnSpPr>
        <p:spPr>
          <a:xfrm flipV="1">
            <a:off x="5497485" y="2148953"/>
            <a:ext cx="1149767" cy="366374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36" name="直接连接符 35"/>
          <p:cNvCxnSpPr>
            <a:cxnSpLocks/>
          </p:cNvCxnSpPr>
          <p:nvPr/>
        </p:nvCxnSpPr>
        <p:spPr>
          <a:xfrm>
            <a:off x="5363391" y="3602315"/>
            <a:ext cx="1283861" cy="90050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37" name="直接连接符 36"/>
          <p:cNvCxnSpPr>
            <a:cxnSpLocks/>
          </p:cNvCxnSpPr>
          <p:nvPr/>
        </p:nvCxnSpPr>
        <p:spPr>
          <a:xfrm>
            <a:off x="5603979" y="4920009"/>
            <a:ext cx="1043273" cy="727486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777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298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384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10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10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10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1474" y="2180793"/>
            <a:ext cx="2024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Hi!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/ Hello!</a:t>
            </a:r>
            <a:endParaRPr lang="en-US" altLang="zh-CN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01475" y="2883217"/>
            <a:ext cx="1198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I’m... /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000467" y="2883217"/>
            <a:ext cx="3593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My name is...</a:t>
            </a:r>
          </a:p>
        </p:txBody>
      </p:sp>
      <p:pic>
        <p:nvPicPr>
          <p:cNvPr id="9" name="图片 8" descr="卡通人物&#10;&#10;AI 生成的内容可能不正确。">
            <a:extLst>
              <a:ext uri="{FF2B5EF4-FFF2-40B4-BE49-F238E27FC236}">
                <a16:creationId xmlns:a16="http://schemas.microsoft.com/office/drawing/2014/main" id="{A3109BB2-3D30-3375-755D-AC83728812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5075" y1="31519" x2="35075" y2="31519"/>
                        <a14:foregroundMark x1="38806" y1="30946" x2="38806" y2="309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250" t="26486" r="27524" b="39723"/>
          <a:stretch/>
        </p:blipFill>
        <p:spPr>
          <a:xfrm>
            <a:off x="9121955" y="3492909"/>
            <a:ext cx="1732624" cy="2919728"/>
          </a:xfrm>
          <a:prstGeom prst="rect">
            <a:avLst/>
          </a:prstGeom>
        </p:spPr>
      </p:pic>
      <p:pic>
        <p:nvPicPr>
          <p:cNvPr id="12" name="图片 11" descr="图片包含 玩具, 娃娃, 桌子, 小&#10;&#10;AI 生成的内容可能不正确。">
            <a:extLst>
              <a:ext uri="{FF2B5EF4-FFF2-40B4-BE49-F238E27FC236}">
                <a16:creationId xmlns:a16="http://schemas.microsoft.com/office/drawing/2014/main" id="{A1379DFC-3DFE-98BF-78A8-D62B98C149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71" b="91789" l="9735" r="89971">
                        <a14:foregroundMark x1="38053" y1="89150" x2="38053" y2="89150"/>
                        <a14:foregroundMark x1="53982" y1="90323" x2="53982" y2="90323"/>
                        <a14:foregroundMark x1="40413" y1="91789" x2="40413" y2="917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463" t="6288" r="22442"/>
          <a:stretch/>
        </p:blipFill>
        <p:spPr>
          <a:xfrm>
            <a:off x="5089686" y="1452691"/>
            <a:ext cx="1908422" cy="3044223"/>
          </a:xfrm>
          <a:prstGeom prst="rect">
            <a:avLst/>
          </a:prstGeom>
        </p:spPr>
      </p:pic>
      <p:pic>
        <p:nvPicPr>
          <p:cNvPr id="25" name="图片 24" descr="图片包含 草, 看着, 桌子, 女孩&#10;&#10;AI 生成的内容可能不正确。">
            <a:extLst>
              <a:ext uri="{FF2B5EF4-FFF2-40B4-BE49-F238E27FC236}">
                <a16:creationId xmlns:a16="http://schemas.microsoft.com/office/drawing/2014/main" id="{FE9B111E-9FF1-5527-CE86-C091EE256EE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631" b="89959" l="9915" r="89802">
                        <a14:foregroundMark x1="25496" y1="9631" x2="25496" y2="9631"/>
                        <a14:foregroundMark x1="61190" y1="23566" x2="61190" y2="23566"/>
                        <a14:foregroundMark x1="38527" y1="43443" x2="38527" y2="434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48686"/>
          <a:stretch/>
        </p:blipFill>
        <p:spPr>
          <a:xfrm>
            <a:off x="6220330" y="3893540"/>
            <a:ext cx="3362794" cy="2385480"/>
          </a:xfrm>
          <a:prstGeom prst="rect">
            <a:avLst/>
          </a:prstGeom>
        </p:spPr>
      </p:pic>
      <p:pic>
        <p:nvPicPr>
          <p:cNvPr id="26" name="图片 25" descr="图片包含 草, 看着, 桌子, 女孩&#10;&#10;AI 生成的内容可能不正确。">
            <a:extLst>
              <a:ext uri="{FF2B5EF4-FFF2-40B4-BE49-F238E27FC236}">
                <a16:creationId xmlns:a16="http://schemas.microsoft.com/office/drawing/2014/main" id="{B1F28D13-EFA8-5620-C8EE-174986D83BB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2104" b="94678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396" t="46782" r="33385" b="12564"/>
          <a:stretch/>
        </p:blipFill>
        <p:spPr>
          <a:xfrm>
            <a:off x="7338440" y="1759043"/>
            <a:ext cx="1823274" cy="1889939"/>
          </a:xfrm>
          <a:prstGeom prst="rect">
            <a:avLst/>
          </a:prstGeom>
        </p:spPr>
      </p:pic>
      <p:sp>
        <p:nvSpPr>
          <p:cNvPr id="28" name="矩形 27">
            <a:extLst>
              <a:ext uri="{FF2B5EF4-FFF2-40B4-BE49-F238E27FC236}">
                <a16:creationId xmlns:a16="http://schemas.microsoft.com/office/drawing/2014/main" id="{ABFFC592-2B1E-BBF6-FB9D-8D950405561C}"/>
              </a:ext>
            </a:extLst>
          </p:cNvPr>
          <p:cNvSpPr/>
          <p:nvPr/>
        </p:nvSpPr>
        <p:spPr>
          <a:xfrm>
            <a:off x="4233171" y="864140"/>
            <a:ext cx="363066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Play the game.</a:t>
            </a:r>
            <a:endParaRPr lang="zh-CN" altLang="en-US" sz="3200" b="1" dirty="0">
              <a:latin typeface="Times New Roman" panose="02020603050405020304"/>
              <a:ea typeface="Times New Roman" panose="02020603050405020304"/>
            </a:endParaRPr>
          </a:p>
        </p:txBody>
      </p:sp>
      <p:cxnSp>
        <p:nvCxnSpPr>
          <p:cNvPr id="29" name="直接连接符 11">
            <a:extLst>
              <a:ext uri="{FF2B5EF4-FFF2-40B4-BE49-F238E27FC236}">
                <a16:creationId xmlns:a16="http://schemas.microsoft.com/office/drawing/2014/main" id="{38FC755E-FA40-BDDA-230C-D8BC06602537}"/>
              </a:ext>
            </a:extLst>
          </p:cNvPr>
          <p:cNvCxnSpPr>
            <a:cxnSpLocks/>
          </p:cNvCxnSpPr>
          <p:nvPr/>
        </p:nvCxnSpPr>
        <p:spPr>
          <a:xfrm>
            <a:off x="4744020" y="1383636"/>
            <a:ext cx="259975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052" y="2186310"/>
            <a:ext cx="2085975" cy="242887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6043" y="2329184"/>
            <a:ext cx="2781300" cy="214312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9360" y="2686021"/>
            <a:ext cx="2581275" cy="162877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18883" y="2657446"/>
            <a:ext cx="2228850" cy="1657350"/>
          </a:xfrm>
          <a:prstGeom prst="rect">
            <a:avLst/>
          </a:prstGeom>
        </p:spPr>
      </p:pic>
      <p:sp>
        <p:nvSpPr>
          <p:cNvPr id="2" name="矩形 27">
            <a:extLst>
              <a:ext uri="{FF2B5EF4-FFF2-40B4-BE49-F238E27FC236}">
                <a16:creationId xmlns:a16="http://schemas.microsoft.com/office/drawing/2014/main" id="{380D2CEF-39C3-6E5E-0421-781C8F4E33B4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6C2EBCE5-3345-3AF3-39F4-85D5600F00A8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>
            <a:extLst>
              <a:ext uri="{FF2B5EF4-FFF2-40B4-BE49-F238E27FC236}">
                <a16:creationId xmlns:a16="http://schemas.microsoft.com/office/drawing/2014/main" id="{5F89C719-12FF-500D-4B04-0E87A2695D6B}"/>
              </a:ext>
            </a:extLst>
          </p:cNvPr>
          <p:cNvSpPr txBox="1"/>
          <p:nvPr/>
        </p:nvSpPr>
        <p:spPr>
          <a:xfrm>
            <a:off x="678052" y="4750542"/>
            <a:ext cx="225660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Hi! I’m Tom. </a:t>
            </a:r>
            <a:endParaRPr lang="zh-CN" altLang="en-US" sz="2800" b="1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A7CD89D5-8F81-FD8D-C346-4AB8FCDCF915}"/>
              </a:ext>
            </a:extLst>
          </p:cNvPr>
          <p:cNvSpPr txBox="1"/>
          <p:nvPr/>
        </p:nvSpPr>
        <p:spPr>
          <a:xfrm>
            <a:off x="3176331" y="4750542"/>
            <a:ext cx="282264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Hello! My name is </a:t>
            </a:r>
            <a:r>
              <a:rPr lang="en-US" altLang="zh-CN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Wenwen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zh-CN" altLang="en-US" sz="2800" b="1" dirty="0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5C9C1C95-A47C-69C8-5917-007CC9D1C1E4}"/>
              </a:ext>
            </a:extLst>
          </p:cNvPr>
          <p:cNvSpPr txBox="1"/>
          <p:nvPr/>
        </p:nvSpPr>
        <p:spPr>
          <a:xfrm>
            <a:off x="6240365" y="4750542"/>
            <a:ext cx="288839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Hello! I’m Mimi.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F4046682-01B3-C127-82DB-0B85D01254E4}"/>
              </a:ext>
            </a:extLst>
          </p:cNvPr>
          <p:cNvSpPr txBox="1"/>
          <p:nvPr/>
        </p:nvSpPr>
        <p:spPr>
          <a:xfrm>
            <a:off x="9570316" y="4727235"/>
            <a:ext cx="216979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Hi! I’m Max.</a:t>
            </a:r>
          </a:p>
        </p:txBody>
      </p:sp>
    </p:spTree>
    <p:extLst>
      <p:ext uri="{BB962C8B-B14F-4D97-AF65-F5344CB8AC3E}">
        <p14:creationId xmlns:p14="http://schemas.microsoft.com/office/powerpoint/2010/main" val="2183779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5" grpId="0"/>
      <p:bldP spid="1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50"/>
          <p:cNvSpPr/>
          <p:nvPr>
            <p:custDataLst>
              <p:tags r:id="rId1"/>
            </p:custDataLst>
          </p:nvPr>
        </p:nvSpPr>
        <p:spPr>
          <a:xfrm>
            <a:off x="7360285" y="2536190"/>
            <a:ext cx="5852160" cy="3667125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0000"/>
              </a:lnSpc>
            </a:pPr>
            <a:endParaRPr lang="en-US" altLang="en-US" sz="500" dirty="0">
              <a:latin typeface="出版社印刷体" panose="02010600010101010101" charset="-122"/>
              <a:ea typeface="出版社印刷体" panose="02010600010101010101" charset="-122"/>
              <a:cs typeface="Times New Roman" panose="02020603050405020304" pitchFamily="18" charset="0"/>
            </a:endParaRPr>
          </a:p>
          <a:p>
            <a:pPr marL="12700" algn="l" rtl="0" eaLnBrk="0">
              <a:lnSpc>
                <a:spcPct val="83000"/>
              </a:lnSpc>
            </a:pPr>
            <a:endParaRPr lang="en-US" altLang="en-US" sz="2800" b="1" kern="0" spc="40" dirty="0">
              <a:solidFill>
                <a:srgbClr val="000000">
                  <a:alpha val="100000"/>
                </a:srgbClr>
              </a:solidFill>
              <a:latin typeface="Times New Roman" panose="02020603050405020304" pitchFamily="18" charset="0"/>
              <a:ea typeface="出版社印刷体" panose="02010600010101010101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5DA05A1B-6F9E-E1F2-B3BD-98AAD86AFD18}"/>
              </a:ext>
            </a:extLst>
          </p:cNvPr>
          <p:cNvSpPr txBox="1"/>
          <p:nvPr/>
        </p:nvSpPr>
        <p:spPr>
          <a:xfrm>
            <a:off x="1504193" y="1732157"/>
            <a:ext cx="9443207" cy="29766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听录音，跟读故事。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尝试使用故事中所学的句型向新朋友介绍自己，也可以给自己取一个英文名，向教师和同学介绍自己。</a:t>
            </a:r>
          </a:p>
        </p:txBody>
      </p:sp>
      <p:sp>
        <p:nvSpPr>
          <p:cNvPr id="5" name="矩形 27">
            <a:extLst>
              <a:ext uri="{FF2B5EF4-FFF2-40B4-BE49-F238E27FC236}">
                <a16:creationId xmlns:a16="http://schemas.microsoft.com/office/drawing/2014/main" id="{8AC7B7FD-875D-B21C-0D74-309FA696E18E}"/>
              </a:ext>
            </a:extLst>
          </p:cNvPr>
          <p:cNvSpPr/>
          <p:nvPr/>
        </p:nvSpPr>
        <p:spPr>
          <a:xfrm>
            <a:off x="4233171" y="864140"/>
            <a:ext cx="372972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Homework</a:t>
            </a:r>
            <a:endParaRPr lang="zh-CN" altLang="en-US" sz="3200" b="1" dirty="0">
              <a:latin typeface="Times New Roman" panose="02020603050405020304"/>
              <a:ea typeface="Times New Roman" panose="02020603050405020304"/>
            </a:endParaRP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FE3B8998-6B9C-F7A3-E1FB-5EDD786A76D7}"/>
              </a:ext>
            </a:extLst>
          </p:cNvPr>
          <p:cNvCxnSpPr>
            <a:cxnSpLocks/>
          </p:cNvCxnSpPr>
          <p:nvPr/>
        </p:nvCxnSpPr>
        <p:spPr>
          <a:xfrm>
            <a:off x="5110316" y="1382996"/>
            <a:ext cx="200247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3" name="文本2">
            <a:extLst>
              <a:ext uri="{FF2B5EF4-FFF2-40B4-BE49-F238E27FC236}">
                <a16:creationId xmlns:a16="http://schemas.microsoft.com/office/drawing/2014/main" id="{4F88C1D5-1DDA-CC66-BDA7-E28F3B6C0373}"/>
              </a:ext>
            </a:extLst>
          </p:cNvPr>
          <p:cNvSpPr txBox="1"/>
          <p:nvPr/>
        </p:nvSpPr>
        <p:spPr>
          <a:xfrm>
            <a:off x="-168355" y="180514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1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Hello!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marL="0" algn="l"/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                                     </a:t>
            </a: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eriod 2 Let’s read! 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834876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  <p:tag name="RESOURCE_RECORD_KEY" val="{&quot;13&quot;:[19971666,4364884,4635279]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86.95007874015755,&quot;left&quot;:249.5,&quot;top&quot;:273.8999212598425,&quot;width&quot;:932.6666929133859}"/>
</p:tagLst>
</file>

<file path=ppt/theme/theme1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805</TotalTime>
  <Words>499</Words>
  <Application>Microsoft Office PowerPoint</Application>
  <PresentationFormat>宽屏</PresentationFormat>
  <Paragraphs>105</Paragraphs>
  <Slides>25</Slides>
  <Notes>24</Notes>
  <HiddenSlides>0</HiddenSlides>
  <MMClips>21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5" baseType="lpstr">
      <vt:lpstr>出版社印刷体</vt:lpstr>
      <vt:lpstr>等线</vt:lpstr>
      <vt:lpstr>华文楷体</vt:lpstr>
      <vt:lpstr>微软雅黑</vt:lpstr>
      <vt:lpstr>Arial</vt:lpstr>
      <vt:lpstr>Calibri</vt:lpstr>
      <vt:lpstr>Calibri Light</vt:lpstr>
      <vt:lpstr>Times New Roman</vt:lpstr>
      <vt:lpstr>Wingdings</vt:lpstr>
      <vt:lpstr>2_Office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513</cp:revision>
  <dcterms:created xsi:type="dcterms:W3CDTF">2020-02-05T11:17:00Z</dcterms:created>
  <dcterms:modified xsi:type="dcterms:W3CDTF">2026-07-03T06:06:45Z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A69492FFF8504E9E8770FFAB43EF4274_13</vt:lpwstr>
  </property>
  <property fmtid="{D5CDD505-2E9C-101B-9397-08002B2CF9AE}" pid="3" name="KSOProductBuildVer">
    <vt:lpwstr>2052-12.1.0.20784</vt:lpwstr>
  </property>
</Properties>
</file>