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notesMasterIdLst>
    <p:notesMasterId r:id="rId21"/>
  </p:notesMasterIdLst>
  <p:sldIdLst>
    <p:sldId id="287" r:id="rId2"/>
    <p:sldId id="288" r:id="rId3"/>
    <p:sldId id="289" r:id="rId4"/>
    <p:sldId id="325" r:id="rId5"/>
    <p:sldId id="327" r:id="rId6"/>
    <p:sldId id="295" r:id="rId7"/>
    <p:sldId id="328" r:id="rId8"/>
    <p:sldId id="302" r:id="rId9"/>
    <p:sldId id="329" r:id="rId10"/>
    <p:sldId id="306" r:id="rId11"/>
    <p:sldId id="330" r:id="rId12"/>
    <p:sldId id="308" r:id="rId13"/>
    <p:sldId id="301" r:id="rId14"/>
    <p:sldId id="310" r:id="rId15"/>
    <p:sldId id="311" r:id="rId16"/>
    <p:sldId id="539" r:id="rId17"/>
    <p:sldId id="541" r:id="rId18"/>
    <p:sldId id="540" r:id="rId19"/>
    <p:sldId id="374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3F3A873-5E73-AF47-5168-60E826C34ABE}" name="Administrator" initials="A" userId="Administrator" providerId="None"/>
  <p188:author id="{F8A1EE87-E7C8-3A11-D948-BBCAF2A06A6B}" name="FLTRP" initials="A" userId="FLTRP" providerId="None"/>
  <p188:author id="{A25D28D0-4494-CD1C-6355-C4A122ED3771}" name="Fltrp S.H" initials="FS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Administrator" initials="A" lastIdx="14" clrIdx="1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FDFFF9"/>
    <a:srgbClr val="F7E5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962" autoAdjust="0"/>
    <p:restoredTop sz="80545" autoAdjust="0"/>
  </p:normalViewPr>
  <p:slideViewPr>
    <p:cSldViewPr snapToGrid="0">
      <p:cViewPr varScale="1">
        <p:scale>
          <a:sx n="97" d="100"/>
          <a:sy n="97" d="100"/>
        </p:scale>
        <p:origin x="221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Relationship Id="rId27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5365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060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1657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3442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7.emf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emf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media" Target="../media/media1.mp3"/><Relationship Id="rId13" Type="http://schemas.openxmlformats.org/officeDocument/2006/relationships/image" Target="../media/image11.png"/><Relationship Id="rId3" Type="http://schemas.openxmlformats.org/officeDocument/2006/relationships/tags" Target="../tags/tag4.xml"/><Relationship Id="rId7" Type="http://schemas.openxmlformats.org/officeDocument/2006/relationships/audio" Target="NULL" TargetMode="External"/><Relationship Id="rId12" Type="http://schemas.openxmlformats.org/officeDocument/2006/relationships/image" Target="../media/image10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9.png"/><Relationship Id="rId5" Type="http://schemas.openxmlformats.org/officeDocument/2006/relationships/tags" Target="../tags/tag6.xml"/><Relationship Id="rId15" Type="http://schemas.openxmlformats.org/officeDocument/2006/relationships/image" Target="../media/image5.png"/><Relationship Id="rId10" Type="http://schemas.openxmlformats.org/officeDocument/2006/relationships/notesSlide" Target="../notesSlides/notesSlide8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14.png"/><Relationship Id="rId2" Type="http://schemas.microsoft.com/office/2007/relationships/media" Target="../media/media2.m4a"/><Relationship Id="rId1" Type="http://schemas.openxmlformats.org/officeDocument/2006/relationships/tags" Target="../tags/tag8.xml"/><Relationship Id="rId6" Type="http://schemas.openxmlformats.org/officeDocument/2006/relationships/image" Target="../media/image13.emf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5.png"/><Relationship Id="rId3" Type="http://schemas.microsoft.com/office/2007/relationships/media" Target="../media/media1.mp3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audio" Target="NULL" TargetMode="External"/><Relationship Id="rId1" Type="http://schemas.openxmlformats.org/officeDocument/2006/relationships/tags" Target="../tags/tag9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notesSlide" Target="../notesSlides/notesSlide10.xml"/><Relationship Id="rId10" Type="http://schemas.openxmlformats.org/officeDocument/2006/relationships/image" Target="../media/image19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3.emf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4.xml"/><Relationship Id="rId13" Type="http://schemas.openxmlformats.org/officeDocument/2006/relationships/image" Target="../media/image13.emf"/><Relationship Id="rId3" Type="http://schemas.openxmlformats.org/officeDocument/2006/relationships/tags" Target="../tags/tag12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3.emf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image" Target="../media/image25.emf"/><Relationship Id="rId5" Type="http://schemas.openxmlformats.org/officeDocument/2006/relationships/tags" Target="../tags/tag14.xml"/><Relationship Id="rId10" Type="http://schemas.openxmlformats.org/officeDocument/2006/relationships/image" Target="../media/image8.emf"/><Relationship Id="rId4" Type="http://schemas.openxmlformats.org/officeDocument/2006/relationships/tags" Target="../tags/tag13.xml"/><Relationship Id="rId9" Type="http://schemas.openxmlformats.org/officeDocument/2006/relationships/image" Target="../media/image24.emf"/><Relationship Id="rId1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998200" y="2044065"/>
            <a:ext cx="10878820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2 Numbers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2 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Let’s read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154353" y="3495970"/>
            <a:ext cx="11943471" cy="1258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次：一年级上册               学    科：英语（外研社版）</a:t>
            </a:r>
          </a:p>
          <a:p>
            <a:r>
              <a:rPr lang="zh-CN" altLang="en-US" sz="2800" dirty="0"/>
              <a:t>主讲人：魏颖</a:t>
            </a:r>
            <a:r>
              <a:rPr lang="en-US" altLang="zh-CN" sz="2800" dirty="0"/>
              <a:t>  </a:t>
            </a:r>
            <a:r>
              <a:rPr lang="zh-CN" altLang="en-US" sz="2800" dirty="0"/>
              <a:t>                     </a:t>
            </a:r>
            <a:r>
              <a:rPr lang="en-US" altLang="zh-CN" sz="2800" dirty="0"/>
              <a:t>    </a:t>
            </a:r>
            <a:r>
              <a:rPr lang="zh-CN" altLang="en-US" sz="2800" dirty="0"/>
              <a:t>学    校：四川省成都市双流中学</a:t>
            </a:r>
            <a:endParaRPr lang="en-US" altLang="zh-CN" sz="2800" dirty="0"/>
          </a:p>
          <a:p>
            <a:r>
              <a:rPr lang="en-US" altLang="zh-CN" sz="2800" dirty="0"/>
              <a:t>                                                                   </a:t>
            </a:r>
            <a:r>
              <a:rPr lang="zh-CN" altLang="en-US" sz="2800" dirty="0"/>
              <a:t>九江实验学校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>
            <p:custDataLst>
              <p:tags r:id="rId1"/>
            </p:custDataLst>
          </p:nvPr>
        </p:nvSpPr>
        <p:spPr>
          <a:xfrm>
            <a:off x="475294" y="1798240"/>
            <a:ext cx="10636402" cy="2882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在看、听、读等活动中，理解故事内容。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掌握并灵活运用数字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1—6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的英文表达。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小组合作表演故事，体会故事角色的情感，感受数字在生活中的应用。</a:t>
            </a:r>
          </a:p>
          <a:p>
            <a:pPr lvl="0" indent="0" algn="l">
              <a:lnSpc>
                <a:spcPts val="1500"/>
              </a:lnSpc>
              <a:buFont typeface="Wingdings" panose="05000000000000000000" pitchFamily="2" charset="2"/>
              <a:buNone/>
            </a:pPr>
            <a:endParaRPr lang="zh-CN" altLang="en-US" sz="20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5CC54AA3-0887-C117-0310-B20B8029D8AF}"/>
              </a:ext>
            </a:extLst>
          </p:cNvPr>
          <p:cNvSpPr txBox="1"/>
          <p:nvPr/>
        </p:nvSpPr>
        <p:spPr>
          <a:xfrm>
            <a:off x="475294" y="1334159"/>
            <a:ext cx="4935214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95325" y="797264"/>
            <a:ext cx="21964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chant.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266DA3AD-FF55-98C7-9659-6FEBC3B28C09}"/>
              </a:ext>
            </a:extLst>
          </p:cNvPr>
          <p:cNvCxnSpPr>
            <a:cxnSpLocks/>
          </p:cNvCxnSpPr>
          <p:nvPr/>
        </p:nvCxnSpPr>
        <p:spPr>
          <a:xfrm>
            <a:off x="4668679" y="1310995"/>
            <a:ext cx="239015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一年级上册音频-Unit2">
            <a:hlinkClick r:id="" action="ppaction://media"/>
            <a:extLst>
              <a:ext uri="{FF2B5EF4-FFF2-40B4-BE49-F238E27FC236}">
                <a16:creationId xmlns:a16="http://schemas.microsoft.com/office/drawing/2014/main" id="{82F98546-E7A1-E058-3592-EF68DD8DF5D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365" end="7144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76242" y="1471729"/>
            <a:ext cx="406400" cy="4064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CDC0F102-BCFD-932A-5BB1-A1BA016876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6871" y="1380829"/>
            <a:ext cx="4293766" cy="47044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544695" y="789176"/>
            <a:ext cx="31026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3" name="圆角矩形 21"/>
          <p:cNvSpPr/>
          <p:nvPr/>
        </p:nvSpPr>
        <p:spPr>
          <a:xfrm>
            <a:off x="5632598" y="2374187"/>
            <a:ext cx="6049328" cy="2109626"/>
          </a:xfrm>
          <a:prstGeom prst="roundRect">
            <a:avLst/>
          </a:prstGeom>
          <a:solidFill>
            <a:srgbClr val="4472C4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What can you see in the picture? 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76D18507-0D3E-F599-D383-3F3589F35391}"/>
              </a:ext>
            </a:extLst>
          </p:cNvPr>
          <p:cNvCxnSpPr>
            <a:cxnSpLocks/>
          </p:cNvCxnSpPr>
          <p:nvPr/>
        </p:nvCxnSpPr>
        <p:spPr>
          <a:xfrm>
            <a:off x="4579588" y="1329751"/>
            <a:ext cx="256211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>
            <a:extLst>
              <a:ext uri="{FF2B5EF4-FFF2-40B4-BE49-F238E27FC236}">
                <a16:creationId xmlns:a16="http://schemas.microsoft.com/office/drawing/2014/main" id="{F28B4E36-FCC4-5268-E655-C55E9E0A27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292" y="1450492"/>
            <a:ext cx="3787448" cy="461833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1"/>
          <p:cNvSpPr/>
          <p:nvPr/>
        </p:nvSpPr>
        <p:spPr>
          <a:xfrm>
            <a:off x="5613936" y="1735305"/>
            <a:ext cx="6310586" cy="2684296"/>
          </a:xfrm>
          <a:prstGeom prst="roundRect">
            <a:avLst/>
          </a:prstGeom>
          <a:solidFill>
            <a:srgbClr val="4472C4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How many children can you see?</a:t>
            </a:r>
          </a:p>
        </p:txBody>
      </p:sp>
      <p:pic>
        <p:nvPicPr>
          <p:cNvPr id="5" name="一年级上册音频-Unit2">
            <a:hlinkClick r:id="" action="ppaction://media"/>
            <a:extLst>
              <a:ext uri="{FF2B5EF4-FFF2-40B4-BE49-F238E27FC236}">
                <a16:creationId xmlns:a16="http://schemas.microsoft.com/office/drawing/2014/main" id="{CBE1B0DC-A91B-CBF9-9FF8-3A5A8BB693C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8609" end="50207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991525" y="4898233"/>
            <a:ext cx="406400" cy="4064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3A5C49F9-BA79-FB12-9D89-17ED2F99B2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902" y="1467225"/>
            <a:ext cx="3643138" cy="4442364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2E332165-FF5E-E828-F2ED-448A7DE8A60B}"/>
              </a:ext>
            </a:extLst>
          </p:cNvPr>
          <p:cNvSpPr txBox="1"/>
          <p:nvPr/>
        </p:nvSpPr>
        <p:spPr>
          <a:xfrm>
            <a:off x="9329196" y="4801710"/>
            <a:ext cx="1631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FDE767-5349-75FF-4A67-811E2F2CD4EC}"/>
              </a:ext>
            </a:extLst>
          </p:cNvPr>
          <p:cNvSpPr txBox="1"/>
          <p:nvPr/>
        </p:nvSpPr>
        <p:spPr>
          <a:xfrm>
            <a:off x="1951990" y="782282"/>
            <a:ext cx="8161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 and say. Then listen, check and repeat.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92722190-DC55-1D7C-1B73-CB22851594A7}"/>
              </a:ext>
            </a:extLst>
          </p:cNvPr>
          <p:cNvCxnSpPr>
            <a:cxnSpLocks/>
          </p:cNvCxnSpPr>
          <p:nvPr/>
        </p:nvCxnSpPr>
        <p:spPr>
          <a:xfrm>
            <a:off x="1986897" y="1370288"/>
            <a:ext cx="78151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599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615816" y="815252"/>
            <a:ext cx="40938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12" name="圆角矩形 21"/>
          <p:cNvSpPr/>
          <p:nvPr/>
        </p:nvSpPr>
        <p:spPr>
          <a:xfrm>
            <a:off x="5384327" y="2077224"/>
            <a:ext cx="6328934" cy="1647704"/>
          </a:xfrm>
          <a:prstGeom prst="roundRect">
            <a:avLst/>
          </a:prstGeom>
          <a:solidFill>
            <a:srgbClr val="4472C4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How many children now?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A60F71D5-4DFC-80DB-C660-98F55B6069FE}"/>
              </a:ext>
            </a:extLst>
          </p:cNvPr>
          <p:cNvCxnSpPr>
            <a:cxnSpLocks/>
          </p:cNvCxnSpPr>
          <p:nvPr/>
        </p:nvCxnSpPr>
        <p:spPr>
          <a:xfrm>
            <a:off x="4624362" y="1353196"/>
            <a:ext cx="254198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>
            <a:extLst>
              <a:ext uri="{FF2B5EF4-FFF2-40B4-BE49-F238E27FC236}">
                <a16:creationId xmlns:a16="http://schemas.microsoft.com/office/drawing/2014/main" id="{3A02B1CA-E310-8809-ED26-D36F772DF1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3681" y="1400027"/>
            <a:ext cx="3072391" cy="446082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068931" y="823798"/>
            <a:ext cx="36265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Listen and repeat.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A808762B-3579-DD2F-DB25-E86AAC30CB00}"/>
              </a:ext>
            </a:extLst>
          </p:cNvPr>
          <p:cNvCxnSpPr>
            <a:cxnSpLocks/>
          </p:cNvCxnSpPr>
          <p:nvPr/>
        </p:nvCxnSpPr>
        <p:spPr>
          <a:xfrm>
            <a:off x="4016523" y="1370288"/>
            <a:ext cx="349523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一年级上册音频-Unit2">
            <a:hlinkClick r:id="" action="ppaction://media"/>
            <a:extLst>
              <a:ext uri="{FF2B5EF4-FFF2-40B4-BE49-F238E27FC236}">
                <a16:creationId xmlns:a16="http://schemas.microsoft.com/office/drawing/2014/main" id="{E8ABB7A6-3732-5C27-5C19-8A8459414C5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1077" end="4786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48195" y="4605877"/>
            <a:ext cx="406400" cy="406400"/>
          </a:xfrm>
          <a:prstGeom prst="rect">
            <a:avLst/>
          </a:prstGeom>
        </p:spPr>
      </p:pic>
      <p:sp>
        <p:nvSpPr>
          <p:cNvPr id="7" name="圆角矩形 21">
            <a:extLst>
              <a:ext uri="{FF2B5EF4-FFF2-40B4-BE49-F238E27FC236}">
                <a16:creationId xmlns:a16="http://schemas.microsoft.com/office/drawing/2014/main" id="{50B9A6D9-B8E0-BD5E-14CD-75062A886246}"/>
              </a:ext>
            </a:extLst>
          </p:cNvPr>
          <p:cNvSpPr/>
          <p:nvPr/>
        </p:nvSpPr>
        <p:spPr>
          <a:xfrm>
            <a:off x="5384327" y="2077224"/>
            <a:ext cx="6328934" cy="1647704"/>
          </a:xfrm>
          <a:prstGeom prst="roundRect">
            <a:avLst/>
          </a:prstGeom>
          <a:solidFill>
            <a:srgbClr val="4472C4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How many children now?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5E879C2A-30B7-C163-573D-CDD2F5B91D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8020" y="1534254"/>
            <a:ext cx="3099342" cy="449995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3CCFC86B-C197-3F89-24ED-DF862FA7D070}"/>
              </a:ext>
            </a:extLst>
          </p:cNvPr>
          <p:cNvSpPr txBox="1"/>
          <p:nvPr/>
        </p:nvSpPr>
        <p:spPr>
          <a:xfrm>
            <a:off x="7511754" y="4393579"/>
            <a:ext cx="13658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630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951990" y="782282"/>
            <a:ext cx="8161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 and say. Then listen, check and repeat.</a:t>
            </a:r>
          </a:p>
        </p:txBody>
      </p:sp>
      <p:sp>
        <p:nvSpPr>
          <p:cNvPr id="6" name="矩形: 圆角 13"/>
          <p:cNvSpPr/>
          <p:nvPr>
            <p:custDataLst>
              <p:tags r:id="rId1"/>
            </p:custDataLst>
          </p:nvPr>
        </p:nvSpPr>
        <p:spPr>
          <a:xfrm>
            <a:off x="4524268" y="2739876"/>
            <a:ext cx="1318067" cy="1021556"/>
          </a:xfrm>
          <a:prstGeom prst="roundRect">
            <a:avLst/>
          </a:prstGeom>
          <a:noFill/>
          <a:ln w="57150">
            <a:solidFill>
              <a:srgbClr val="00B050"/>
            </a:solidFill>
            <a:prstDash val="sysDash"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zh-CN" sz="5400" b="0" cap="none" spc="0" dirty="0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</a:t>
            </a:r>
            <a:endParaRPr lang="zh-CN" altLang="en-US" sz="5400" b="0" cap="none" spc="0" dirty="0">
              <a:ln w="0"/>
              <a:solidFill>
                <a:srgbClr val="92D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矩形: 圆角 14"/>
          <p:cNvSpPr/>
          <p:nvPr>
            <p:custDataLst>
              <p:tags r:id="rId2"/>
            </p:custDataLst>
          </p:nvPr>
        </p:nvSpPr>
        <p:spPr>
          <a:xfrm>
            <a:off x="6932649" y="2739876"/>
            <a:ext cx="1276618" cy="1021556"/>
          </a:xfrm>
          <a:prstGeom prst="roundRect">
            <a:avLst/>
          </a:prstGeom>
          <a:noFill/>
          <a:ln w="57150">
            <a:solidFill>
              <a:srgbClr val="E54C5E">
                <a:lumMod val="75000"/>
              </a:srgbClr>
            </a:solidFill>
            <a:prstDash val="sysDash"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54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</a:t>
            </a:r>
            <a:endParaRPr lang="zh-CN" altLang="en-US" sz="54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>
            <p:custDataLst>
              <p:tags r:id="rId3"/>
            </p:custDataLst>
          </p:nvPr>
        </p:nvSpPr>
        <p:spPr>
          <a:xfrm>
            <a:off x="6077742" y="2746053"/>
            <a:ext cx="755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endParaRPr lang="zh-CN" altLang="en-US" sz="6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文本框 19"/>
          <p:cNvSpPr txBox="1"/>
          <p:nvPr>
            <p:custDataLst>
              <p:tags r:id="rId4"/>
            </p:custDataLst>
          </p:nvPr>
        </p:nvSpPr>
        <p:spPr>
          <a:xfrm>
            <a:off x="8467247" y="2745769"/>
            <a:ext cx="755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endParaRPr lang="zh-CN" altLang="en-US" sz="6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" name="矩形: 圆角 20"/>
          <p:cNvSpPr/>
          <p:nvPr>
            <p:custDataLst>
              <p:tags r:id="rId5"/>
            </p:custDataLst>
          </p:nvPr>
        </p:nvSpPr>
        <p:spPr>
          <a:xfrm>
            <a:off x="9340668" y="2739876"/>
            <a:ext cx="1660743" cy="1021556"/>
          </a:xfrm>
          <a:prstGeom prst="roundRect">
            <a:avLst/>
          </a:prstGeom>
          <a:noFill/>
          <a:ln w="57150">
            <a:solidFill>
              <a:srgbClr val="F2BA02">
                <a:lumMod val="60000"/>
                <a:lumOff val="40000"/>
              </a:srgbClr>
            </a:solidFill>
            <a:prstDash val="sysDash"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zh-CN" sz="5400" b="0" cap="none" spc="0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hree</a:t>
            </a:r>
            <a:endParaRPr lang="zh-CN" altLang="en-US" sz="5400" b="0" cap="none" spc="0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5259" y="1465019"/>
            <a:ext cx="3506636" cy="4333165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66667" t="42943" b="10305"/>
          <a:stretch>
            <a:fillRect/>
          </a:stretch>
        </p:blipFill>
        <p:spPr>
          <a:xfrm>
            <a:off x="2553970" y="2987675"/>
            <a:ext cx="1308100" cy="2431415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1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  <a:alpha val="0"/>
                </a:srgbClr>
              </a:clrTo>
            </a:clrChange>
          </a:blip>
          <a:srcRect l="5663" t="58095" r="53786"/>
          <a:stretch>
            <a:fillRect/>
          </a:stretch>
        </p:blipFill>
        <p:spPr>
          <a:xfrm>
            <a:off x="360680" y="3761740"/>
            <a:ext cx="1591310" cy="217932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14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  <a:alpha val="0"/>
                </a:srgbClr>
              </a:clrTo>
            </a:clrChange>
          </a:blip>
          <a:srcRect l="46553" t="46081" r="18592" b="7888"/>
          <a:stretch>
            <a:fillRect/>
          </a:stretch>
        </p:blipFill>
        <p:spPr>
          <a:xfrm>
            <a:off x="1760855" y="3101975"/>
            <a:ext cx="1367790" cy="2393950"/>
          </a:xfrm>
          <a:prstGeom prst="rect">
            <a:avLst/>
          </a:prstGeom>
        </p:spPr>
      </p:pic>
      <p:sp>
        <p:nvSpPr>
          <p:cNvPr id="2" name="圆角矩形 21"/>
          <p:cNvSpPr/>
          <p:nvPr>
            <p:custDataLst>
              <p:tags r:id="rId6"/>
            </p:custDataLst>
          </p:nvPr>
        </p:nvSpPr>
        <p:spPr>
          <a:xfrm>
            <a:off x="4482268" y="1595964"/>
            <a:ext cx="6877200" cy="946820"/>
          </a:xfrm>
          <a:prstGeom prst="roundRect">
            <a:avLst/>
          </a:prstGeom>
          <a:solidFill>
            <a:srgbClr val="4472C4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US" altLang="zh-CN" sz="4800" b="1" dirty="0">
                <a:solidFill>
                  <a:schemeClr val="bg1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How many</a:t>
            </a: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4800" b="1" dirty="0">
                <a:solidFill>
                  <a:schemeClr val="bg1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children now?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430D70E8-7423-78B0-4E2C-E47B1119FFC7}"/>
              </a:ext>
            </a:extLst>
          </p:cNvPr>
          <p:cNvCxnSpPr>
            <a:cxnSpLocks/>
          </p:cNvCxnSpPr>
          <p:nvPr/>
        </p:nvCxnSpPr>
        <p:spPr>
          <a:xfrm>
            <a:off x="1986897" y="1370288"/>
            <a:ext cx="78151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一年级上册音频-Unit2">
            <a:hlinkClick r:id="" action="ppaction://media"/>
            <a:extLst>
              <a:ext uri="{FF2B5EF4-FFF2-40B4-BE49-F238E27FC236}">
                <a16:creationId xmlns:a16="http://schemas.microsoft.com/office/drawing/2014/main" id="{D70D24E0-C4DB-2518-3EB4-89A6CB6C726E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8">
                  <p14:trim st="63936" end="45357"/>
                </p14:media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6833286" y="4527515"/>
            <a:ext cx="406400" cy="406400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119D85D1-C6D2-69F0-DB43-47AE39AB0D4F}"/>
              </a:ext>
            </a:extLst>
          </p:cNvPr>
          <p:cNvSpPr txBox="1"/>
          <p:nvPr/>
        </p:nvSpPr>
        <p:spPr>
          <a:xfrm>
            <a:off x="7155101" y="4315217"/>
            <a:ext cx="23496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3 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three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254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bldLvl="0" animBg="1"/>
      <p:bldP spid="15" grpId="0" bldLvl="0" animBg="1"/>
      <p:bldP spid="19" grpId="0"/>
      <p:bldP spid="20" grpId="0"/>
      <p:bldP spid="21" grpId="0" bldLvl="0" animBg="1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074AA594-68E3-D922-31CB-E4CA227F42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399" y="1496009"/>
            <a:ext cx="3125435" cy="4537834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045860" y="863855"/>
            <a:ext cx="8100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 and say. Then listen, check and repeat.</a:t>
            </a:r>
          </a:p>
        </p:txBody>
      </p:sp>
      <p:sp>
        <p:nvSpPr>
          <p:cNvPr id="2" name="圆角矩形 21"/>
          <p:cNvSpPr/>
          <p:nvPr>
            <p:custDataLst>
              <p:tags r:id="rId1"/>
            </p:custDataLst>
          </p:nvPr>
        </p:nvSpPr>
        <p:spPr>
          <a:xfrm>
            <a:off x="5083103" y="1775430"/>
            <a:ext cx="6793387" cy="799843"/>
          </a:xfrm>
          <a:prstGeom prst="roundRect">
            <a:avLst/>
          </a:prstGeom>
          <a:solidFill>
            <a:srgbClr val="4472C4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US" altLang="zh-CN" sz="4800" b="1" dirty="0">
                <a:solidFill>
                  <a:schemeClr val="bg1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How many children now?</a:t>
            </a:r>
          </a:p>
        </p:txBody>
      </p:sp>
      <p:pic>
        <p:nvPicPr>
          <p:cNvPr id="11" name="20241028_154627">
            <a:hlinkClick r:id="" action="ppaction://media"/>
            <a:extLst>
              <a:ext uri="{FF2B5EF4-FFF2-40B4-BE49-F238E27FC236}">
                <a16:creationId xmlns:a16="http://schemas.microsoft.com/office/drawing/2014/main" id="{6C843C3D-815D-999E-D0B7-5AA64C8A97A5}"/>
              </a:ext>
            </a:extLst>
          </p:cNvPr>
          <p:cNvPicPr/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673378" y="3699094"/>
            <a:ext cx="478790" cy="532130"/>
          </a:xfrm>
          <a:prstGeom prst="rect">
            <a:avLst/>
          </a:prstGeom>
        </p:spPr>
      </p:pic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15814CBB-E602-B2CB-0ED1-6E9CD2D1CD1A}"/>
              </a:ext>
            </a:extLst>
          </p:cNvPr>
          <p:cNvCxnSpPr>
            <a:cxnSpLocks/>
          </p:cNvCxnSpPr>
          <p:nvPr/>
        </p:nvCxnSpPr>
        <p:spPr>
          <a:xfrm>
            <a:off x="2033900" y="1408745"/>
            <a:ext cx="78151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>
            <a:extLst>
              <a:ext uri="{FF2B5EF4-FFF2-40B4-BE49-F238E27FC236}">
                <a16:creationId xmlns:a16="http://schemas.microsoft.com/office/drawing/2014/main" id="{56BF054B-7E13-3578-D281-0581F061020B}"/>
              </a:ext>
            </a:extLst>
          </p:cNvPr>
          <p:cNvSpPr txBox="1"/>
          <p:nvPr/>
        </p:nvSpPr>
        <p:spPr>
          <a:xfrm>
            <a:off x="8062696" y="3603653"/>
            <a:ext cx="20834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4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four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386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9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9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>
            <a:extLst>
              <a:ext uri="{FF2B5EF4-FFF2-40B4-BE49-F238E27FC236}">
                <a16:creationId xmlns:a16="http://schemas.microsoft.com/office/drawing/2014/main" id="{C36AFECB-5686-F203-759C-E0D3BE3C41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4379" y="2294082"/>
            <a:ext cx="7223263" cy="3774213"/>
          </a:xfrm>
          <a:prstGeom prst="rect">
            <a:avLst/>
          </a:prstGeom>
        </p:spPr>
      </p:pic>
      <p:sp>
        <p:nvSpPr>
          <p:cNvPr id="3" name="圆角矩形 3"/>
          <p:cNvSpPr/>
          <p:nvPr>
            <p:custDataLst>
              <p:tags r:id="rId1"/>
            </p:custDataLst>
          </p:nvPr>
        </p:nvSpPr>
        <p:spPr>
          <a:xfrm>
            <a:off x="3513128" y="1412529"/>
            <a:ext cx="4119245" cy="633095"/>
          </a:xfrm>
          <a:prstGeom prst="roundRect">
            <a:avLst/>
          </a:prstGeom>
          <a:solidFill>
            <a:srgbClr val="4472C4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ysClr val="window" lastClr="FFFFFF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What numbers do they show?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056846">
            <a:off x="1412888" y="2379211"/>
            <a:ext cx="480924" cy="73595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61508" y="1962319"/>
            <a:ext cx="538085" cy="76728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61794" y="2176907"/>
            <a:ext cx="517749" cy="81015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64697" y="1926467"/>
            <a:ext cx="599094" cy="75244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352430">
            <a:off x="7259133" y="1835835"/>
            <a:ext cx="710668" cy="771127"/>
          </a:xfrm>
          <a:prstGeom prst="rect">
            <a:avLst/>
          </a:prstGeom>
        </p:spPr>
      </p:pic>
      <p:sp>
        <p:nvSpPr>
          <p:cNvPr id="18" name="矩形 15"/>
          <p:cNvSpPr/>
          <p:nvPr/>
        </p:nvSpPr>
        <p:spPr>
          <a:xfrm>
            <a:off x="1707777" y="5190765"/>
            <a:ext cx="1037634" cy="636104"/>
          </a:xfrm>
          <a:custGeom>
            <a:avLst/>
            <a:gdLst>
              <a:gd name="connsiteX0" fmla="*/ 0 w 1037634"/>
              <a:gd name="connsiteY0" fmla="*/ 0 h 636104"/>
              <a:gd name="connsiteX1" fmla="*/ 508441 w 1037634"/>
              <a:gd name="connsiteY1" fmla="*/ 0 h 636104"/>
              <a:gd name="connsiteX2" fmla="*/ 1037634 w 1037634"/>
              <a:gd name="connsiteY2" fmla="*/ 0 h 636104"/>
              <a:gd name="connsiteX3" fmla="*/ 1037634 w 1037634"/>
              <a:gd name="connsiteY3" fmla="*/ 636104 h 636104"/>
              <a:gd name="connsiteX4" fmla="*/ 539570 w 1037634"/>
              <a:gd name="connsiteY4" fmla="*/ 636104 h 636104"/>
              <a:gd name="connsiteX5" fmla="*/ 0 w 1037634"/>
              <a:gd name="connsiteY5" fmla="*/ 636104 h 636104"/>
              <a:gd name="connsiteX6" fmla="*/ 0 w 1037634"/>
              <a:gd name="connsiteY6" fmla="*/ 0 h 636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7634" h="636104" fill="none" extrusionOk="0">
                <a:moveTo>
                  <a:pt x="0" y="0"/>
                </a:moveTo>
                <a:cubicBezTo>
                  <a:pt x="222781" y="16280"/>
                  <a:pt x="385455" y="-3965"/>
                  <a:pt x="508441" y="0"/>
                </a:cubicBezTo>
                <a:cubicBezTo>
                  <a:pt x="631427" y="3965"/>
                  <a:pt x="807285" y="4955"/>
                  <a:pt x="1037634" y="0"/>
                </a:cubicBezTo>
                <a:cubicBezTo>
                  <a:pt x="1023564" y="165443"/>
                  <a:pt x="1020651" y="399213"/>
                  <a:pt x="1037634" y="636104"/>
                </a:cubicBezTo>
                <a:cubicBezTo>
                  <a:pt x="895785" y="632163"/>
                  <a:pt x="706658" y="634670"/>
                  <a:pt x="539570" y="636104"/>
                </a:cubicBezTo>
                <a:cubicBezTo>
                  <a:pt x="372482" y="637538"/>
                  <a:pt x="194191" y="649537"/>
                  <a:pt x="0" y="636104"/>
                </a:cubicBezTo>
                <a:cubicBezTo>
                  <a:pt x="-1029" y="374924"/>
                  <a:pt x="4493" y="293550"/>
                  <a:pt x="0" y="0"/>
                </a:cubicBezTo>
                <a:close/>
              </a:path>
              <a:path w="1037634" h="636104" stroke="0" extrusionOk="0">
                <a:moveTo>
                  <a:pt x="0" y="0"/>
                </a:moveTo>
                <a:cubicBezTo>
                  <a:pt x="251014" y="-21750"/>
                  <a:pt x="271929" y="1511"/>
                  <a:pt x="508441" y="0"/>
                </a:cubicBezTo>
                <a:cubicBezTo>
                  <a:pt x="744953" y="-1511"/>
                  <a:pt x="777899" y="-7198"/>
                  <a:pt x="1037634" y="0"/>
                </a:cubicBezTo>
                <a:cubicBezTo>
                  <a:pt x="1051683" y="184826"/>
                  <a:pt x="1044479" y="404519"/>
                  <a:pt x="1037634" y="636104"/>
                </a:cubicBezTo>
                <a:cubicBezTo>
                  <a:pt x="788361" y="628391"/>
                  <a:pt x="690457" y="610251"/>
                  <a:pt x="508441" y="636104"/>
                </a:cubicBezTo>
                <a:cubicBezTo>
                  <a:pt x="326425" y="661957"/>
                  <a:pt x="147545" y="646631"/>
                  <a:pt x="0" y="636104"/>
                </a:cubicBezTo>
                <a:cubicBezTo>
                  <a:pt x="-6597" y="484039"/>
                  <a:pt x="21085" y="133919"/>
                  <a:pt x="0" y="0"/>
                </a:cubicBezTo>
                <a:close/>
              </a:path>
            </a:pathLst>
          </a:custGeom>
          <a:solidFill>
            <a:srgbClr val="4874CB">
              <a:lumMod val="20000"/>
              <a:lumOff val="80000"/>
            </a:srgbClr>
          </a:solidFill>
          <a:ln w="38100" cap="flat" cmpd="sng" algn="ctr">
            <a:solidFill>
              <a:srgbClr val="0070C0"/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One.</a:t>
            </a:r>
            <a:endParaRPr lang="zh-CN" altLang="en-US" sz="2800" dirty="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19" name="矩形 16"/>
          <p:cNvSpPr/>
          <p:nvPr/>
        </p:nvSpPr>
        <p:spPr>
          <a:xfrm>
            <a:off x="3002458" y="4700130"/>
            <a:ext cx="1037634" cy="636104"/>
          </a:xfrm>
          <a:custGeom>
            <a:avLst/>
            <a:gdLst>
              <a:gd name="connsiteX0" fmla="*/ 0 w 1037634"/>
              <a:gd name="connsiteY0" fmla="*/ 0 h 636104"/>
              <a:gd name="connsiteX1" fmla="*/ 508441 w 1037634"/>
              <a:gd name="connsiteY1" fmla="*/ 0 h 636104"/>
              <a:gd name="connsiteX2" fmla="*/ 1037634 w 1037634"/>
              <a:gd name="connsiteY2" fmla="*/ 0 h 636104"/>
              <a:gd name="connsiteX3" fmla="*/ 1037634 w 1037634"/>
              <a:gd name="connsiteY3" fmla="*/ 636104 h 636104"/>
              <a:gd name="connsiteX4" fmla="*/ 539570 w 1037634"/>
              <a:gd name="connsiteY4" fmla="*/ 636104 h 636104"/>
              <a:gd name="connsiteX5" fmla="*/ 0 w 1037634"/>
              <a:gd name="connsiteY5" fmla="*/ 636104 h 636104"/>
              <a:gd name="connsiteX6" fmla="*/ 0 w 1037634"/>
              <a:gd name="connsiteY6" fmla="*/ 0 h 636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7634" h="636104" fill="none" extrusionOk="0">
                <a:moveTo>
                  <a:pt x="0" y="0"/>
                </a:moveTo>
                <a:cubicBezTo>
                  <a:pt x="222781" y="16280"/>
                  <a:pt x="385455" y="-3965"/>
                  <a:pt x="508441" y="0"/>
                </a:cubicBezTo>
                <a:cubicBezTo>
                  <a:pt x="631427" y="3965"/>
                  <a:pt x="807285" y="4955"/>
                  <a:pt x="1037634" y="0"/>
                </a:cubicBezTo>
                <a:cubicBezTo>
                  <a:pt x="1023564" y="165443"/>
                  <a:pt x="1020651" y="399213"/>
                  <a:pt x="1037634" y="636104"/>
                </a:cubicBezTo>
                <a:cubicBezTo>
                  <a:pt x="895785" y="632163"/>
                  <a:pt x="706658" y="634670"/>
                  <a:pt x="539570" y="636104"/>
                </a:cubicBezTo>
                <a:cubicBezTo>
                  <a:pt x="372482" y="637538"/>
                  <a:pt x="194191" y="649537"/>
                  <a:pt x="0" y="636104"/>
                </a:cubicBezTo>
                <a:cubicBezTo>
                  <a:pt x="-1029" y="374924"/>
                  <a:pt x="4493" y="293550"/>
                  <a:pt x="0" y="0"/>
                </a:cubicBezTo>
                <a:close/>
              </a:path>
              <a:path w="1037634" h="636104" stroke="0" extrusionOk="0">
                <a:moveTo>
                  <a:pt x="0" y="0"/>
                </a:moveTo>
                <a:cubicBezTo>
                  <a:pt x="251014" y="-21750"/>
                  <a:pt x="271929" y="1511"/>
                  <a:pt x="508441" y="0"/>
                </a:cubicBezTo>
                <a:cubicBezTo>
                  <a:pt x="744953" y="-1511"/>
                  <a:pt x="777899" y="-7198"/>
                  <a:pt x="1037634" y="0"/>
                </a:cubicBezTo>
                <a:cubicBezTo>
                  <a:pt x="1051683" y="184826"/>
                  <a:pt x="1044479" y="404519"/>
                  <a:pt x="1037634" y="636104"/>
                </a:cubicBezTo>
                <a:cubicBezTo>
                  <a:pt x="788361" y="628391"/>
                  <a:pt x="690457" y="610251"/>
                  <a:pt x="508441" y="636104"/>
                </a:cubicBezTo>
                <a:cubicBezTo>
                  <a:pt x="326425" y="661957"/>
                  <a:pt x="147545" y="646631"/>
                  <a:pt x="0" y="636104"/>
                </a:cubicBezTo>
                <a:cubicBezTo>
                  <a:pt x="-6597" y="484039"/>
                  <a:pt x="21085" y="133919"/>
                  <a:pt x="0" y="0"/>
                </a:cubicBezTo>
                <a:close/>
              </a:path>
            </a:pathLst>
          </a:custGeom>
          <a:solidFill>
            <a:srgbClr val="4874CB">
              <a:lumMod val="20000"/>
              <a:lumOff val="80000"/>
            </a:srgbClr>
          </a:solidFill>
          <a:ln w="38100" cap="flat" cmpd="sng" algn="ctr">
            <a:solidFill>
              <a:srgbClr val="0070C0"/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Two.</a:t>
            </a:r>
            <a:endParaRPr lang="zh-CN" altLang="en-US" sz="2800" dirty="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20" name="矩形 17"/>
          <p:cNvSpPr/>
          <p:nvPr/>
        </p:nvSpPr>
        <p:spPr>
          <a:xfrm>
            <a:off x="4297194" y="4428700"/>
            <a:ext cx="1037634" cy="636104"/>
          </a:xfrm>
          <a:custGeom>
            <a:avLst/>
            <a:gdLst>
              <a:gd name="connsiteX0" fmla="*/ 0 w 1037634"/>
              <a:gd name="connsiteY0" fmla="*/ 0 h 636104"/>
              <a:gd name="connsiteX1" fmla="*/ 508441 w 1037634"/>
              <a:gd name="connsiteY1" fmla="*/ 0 h 636104"/>
              <a:gd name="connsiteX2" fmla="*/ 1037634 w 1037634"/>
              <a:gd name="connsiteY2" fmla="*/ 0 h 636104"/>
              <a:gd name="connsiteX3" fmla="*/ 1037634 w 1037634"/>
              <a:gd name="connsiteY3" fmla="*/ 636104 h 636104"/>
              <a:gd name="connsiteX4" fmla="*/ 539570 w 1037634"/>
              <a:gd name="connsiteY4" fmla="*/ 636104 h 636104"/>
              <a:gd name="connsiteX5" fmla="*/ 0 w 1037634"/>
              <a:gd name="connsiteY5" fmla="*/ 636104 h 636104"/>
              <a:gd name="connsiteX6" fmla="*/ 0 w 1037634"/>
              <a:gd name="connsiteY6" fmla="*/ 0 h 636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7634" h="636104" fill="none" extrusionOk="0">
                <a:moveTo>
                  <a:pt x="0" y="0"/>
                </a:moveTo>
                <a:cubicBezTo>
                  <a:pt x="222781" y="16280"/>
                  <a:pt x="385455" y="-3965"/>
                  <a:pt x="508441" y="0"/>
                </a:cubicBezTo>
                <a:cubicBezTo>
                  <a:pt x="631427" y="3965"/>
                  <a:pt x="807285" y="4955"/>
                  <a:pt x="1037634" y="0"/>
                </a:cubicBezTo>
                <a:cubicBezTo>
                  <a:pt x="1023564" y="165443"/>
                  <a:pt x="1020651" y="399213"/>
                  <a:pt x="1037634" y="636104"/>
                </a:cubicBezTo>
                <a:cubicBezTo>
                  <a:pt x="895785" y="632163"/>
                  <a:pt x="706658" y="634670"/>
                  <a:pt x="539570" y="636104"/>
                </a:cubicBezTo>
                <a:cubicBezTo>
                  <a:pt x="372482" y="637538"/>
                  <a:pt x="194191" y="649537"/>
                  <a:pt x="0" y="636104"/>
                </a:cubicBezTo>
                <a:cubicBezTo>
                  <a:pt x="-1029" y="374924"/>
                  <a:pt x="4493" y="293550"/>
                  <a:pt x="0" y="0"/>
                </a:cubicBezTo>
                <a:close/>
              </a:path>
              <a:path w="1037634" h="636104" stroke="0" extrusionOk="0">
                <a:moveTo>
                  <a:pt x="0" y="0"/>
                </a:moveTo>
                <a:cubicBezTo>
                  <a:pt x="251014" y="-21750"/>
                  <a:pt x="271929" y="1511"/>
                  <a:pt x="508441" y="0"/>
                </a:cubicBezTo>
                <a:cubicBezTo>
                  <a:pt x="744953" y="-1511"/>
                  <a:pt x="777899" y="-7198"/>
                  <a:pt x="1037634" y="0"/>
                </a:cubicBezTo>
                <a:cubicBezTo>
                  <a:pt x="1051683" y="184826"/>
                  <a:pt x="1044479" y="404519"/>
                  <a:pt x="1037634" y="636104"/>
                </a:cubicBezTo>
                <a:cubicBezTo>
                  <a:pt x="788361" y="628391"/>
                  <a:pt x="690457" y="610251"/>
                  <a:pt x="508441" y="636104"/>
                </a:cubicBezTo>
                <a:cubicBezTo>
                  <a:pt x="326425" y="661957"/>
                  <a:pt x="147545" y="646631"/>
                  <a:pt x="0" y="636104"/>
                </a:cubicBezTo>
                <a:cubicBezTo>
                  <a:pt x="-6597" y="484039"/>
                  <a:pt x="21085" y="133919"/>
                  <a:pt x="0" y="0"/>
                </a:cubicBezTo>
                <a:close/>
              </a:path>
            </a:pathLst>
          </a:custGeom>
          <a:solidFill>
            <a:srgbClr val="4874CB">
              <a:lumMod val="20000"/>
              <a:lumOff val="80000"/>
            </a:srgbClr>
          </a:solidFill>
          <a:ln w="38100" cap="flat" cmpd="sng" algn="ctr">
            <a:solidFill>
              <a:srgbClr val="0070C0"/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Three.</a:t>
            </a:r>
            <a:endParaRPr lang="zh-CN" altLang="en-US" sz="2800" dirty="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21" name="矩形 18"/>
          <p:cNvSpPr/>
          <p:nvPr/>
        </p:nvSpPr>
        <p:spPr>
          <a:xfrm>
            <a:off x="5985060" y="4129130"/>
            <a:ext cx="1037634" cy="636104"/>
          </a:xfrm>
          <a:custGeom>
            <a:avLst/>
            <a:gdLst>
              <a:gd name="connsiteX0" fmla="*/ 0 w 1037634"/>
              <a:gd name="connsiteY0" fmla="*/ 0 h 636104"/>
              <a:gd name="connsiteX1" fmla="*/ 508441 w 1037634"/>
              <a:gd name="connsiteY1" fmla="*/ 0 h 636104"/>
              <a:gd name="connsiteX2" fmla="*/ 1037634 w 1037634"/>
              <a:gd name="connsiteY2" fmla="*/ 0 h 636104"/>
              <a:gd name="connsiteX3" fmla="*/ 1037634 w 1037634"/>
              <a:gd name="connsiteY3" fmla="*/ 636104 h 636104"/>
              <a:gd name="connsiteX4" fmla="*/ 539570 w 1037634"/>
              <a:gd name="connsiteY4" fmla="*/ 636104 h 636104"/>
              <a:gd name="connsiteX5" fmla="*/ 0 w 1037634"/>
              <a:gd name="connsiteY5" fmla="*/ 636104 h 636104"/>
              <a:gd name="connsiteX6" fmla="*/ 0 w 1037634"/>
              <a:gd name="connsiteY6" fmla="*/ 0 h 636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7634" h="636104" fill="none" extrusionOk="0">
                <a:moveTo>
                  <a:pt x="0" y="0"/>
                </a:moveTo>
                <a:cubicBezTo>
                  <a:pt x="222781" y="16280"/>
                  <a:pt x="385455" y="-3965"/>
                  <a:pt x="508441" y="0"/>
                </a:cubicBezTo>
                <a:cubicBezTo>
                  <a:pt x="631427" y="3965"/>
                  <a:pt x="807285" y="4955"/>
                  <a:pt x="1037634" y="0"/>
                </a:cubicBezTo>
                <a:cubicBezTo>
                  <a:pt x="1023564" y="165443"/>
                  <a:pt x="1020651" y="399213"/>
                  <a:pt x="1037634" y="636104"/>
                </a:cubicBezTo>
                <a:cubicBezTo>
                  <a:pt x="895785" y="632163"/>
                  <a:pt x="706658" y="634670"/>
                  <a:pt x="539570" y="636104"/>
                </a:cubicBezTo>
                <a:cubicBezTo>
                  <a:pt x="372482" y="637538"/>
                  <a:pt x="194191" y="649537"/>
                  <a:pt x="0" y="636104"/>
                </a:cubicBezTo>
                <a:cubicBezTo>
                  <a:pt x="-1029" y="374924"/>
                  <a:pt x="4493" y="293550"/>
                  <a:pt x="0" y="0"/>
                </a:cubicBezTo>
                <a:close/>
              </a:path>
              <a:path w="1037634" h="636104" stroke="0" extrusionOk="0">
                <a:moveTo>
                  <a:pt x="0" y="0"/>
                </a:moveTo>
                <a:cubicBezTo>
                  <a:pt x="251014" y="-21750"/>
                  <a:pt x="271929" y="1511"/>
                  <a:pt x="508441" y="0"/>
                </a:cubicBezTo>
                <a:cubicBezTo>
                  <a:pt x="744953" y="-1511"/>
                  <a:pt x="777899" y="-7198"/>
                  <a:pt x="1037634" y="0"/>
                </a:cubicBezTo>
                <a:cubicBezTo>
                  <a:pt x="1051683" y="184826"/>
                  <a:pt x="1044479" y="404519"/>
                  <a:pt x="1037634" y="636104"/>
                </a:cubicBezTo>
                <a:cubicBezTo>
                  <a:pt x="788361" y="628391"/>
                  <a:pt x="690457" y="610251"/>
                  <a:pt x="508441" y="636104"/>
                </a:cubicBezTo>
                <a:cubicBezTo>
                  <a:pt x="326425" y="661957"/>
                  <a:pt x="147545" y="646631"/>
                  <a:pt x="0" y="636104"/>
                </a:cubicBezTo>
                <a:cubicBezTo>
                  <a:pt x="-6597" y="484039"/>
                  <a:pt x="21085" y="133919"/>
                  <a:pt x="0" y="0"/>
                </a:cubicBezTo>
                <a:close/>
              </a:path>
            </a:pathLst>
          </a:custGeom>
          <a:solidFill>
            <a:srgbClr val="4874CB">
              <a:lumMod val="20000"/>
              <a:lumOff val="80000"/>
            </a:srgbClr>
          </a:solidFill>
          <a:ln w="38100" cap="flat" cmpd="sng" algn="ctr">
            <a:solidFill>
              <a:srgbClr val="0070C0"/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Four.</a:t>
            </a:r>
            <a:endParaRPr lang="zh-CN" altLang="en-US" sz="2800" dirty="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22" name="矩形 19"/>
          <p:cNvSpPr/>
          <p:nvPr/>
        </p:nvSpPr>
        <p:spPr>
          <a:xfrm>
            <a:off x="7468687" y="3917717"/>
            <a:ext cx="1037634" cy="636104"/>
          </a:xfrm>
          <a:custGeom>
            <a:avLst/>
            <a:gdLst>
              <a:gd name="connsiteX0" fmla="*/ 0 w 1037634"/>
              <a:gd name="connsiteY0" fmla="*/ 0 h 636104"/>
              <a:gd name="connsiteX1" fmla="*/ 508441 w 1037634"/>
              <a:gd name="connsiteY1" fmla="*/ 0 h 636104"/>
              <a:gd name="connsiteX2" fmla="*/ 1037634 w 1037634"/>
              <a:gd name="connsiteY2" fmla="*/ 0 h 636104"/>
              <a:gd name="connsiteX3" fmla="*/ 1037634 w 1037634"/>
              <a:gd name="connsiteY3" fmla="*/ 636104 h 636104"/>
              <a:gd name="connsiteX4" fmla="*/ 539570 w 1037634"/>
              <a:gd name="connsiteY4" fmla="*/ 636104 h 636104"/>
              <a:gd name="connsiteX5" fmla="*/ 0 w 1037634"/>
              <a:gd name="connsiteY5" fmla="*/ 636104 h 636104"/>
              <a:gd name="connsiteX6" fmla="*/ 0 w 1037634"/>
              <a:gd name="connsiteY6" fmla="*/ 0 h 636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7634" h="636104" fill="none" extrusionOk="0">
                <a:moveTo>
                  <a:pt x="0" y="0"/>
                </a:moveTo>
                <a:cubicBezTo>
                  <a:pt x="222781" y="16280"/>
                  <a:pt x="385455" y="-3965"/>
                  <a:pt x="508441" y="0"/>
                </a:cubicBezTo>
                <a:cubicBezTo>
                  <a:pt x="631427" y="3965"/>
                  <a:pt x="807285" y="4955"/>
                  <a:pt x="1037634" y="0"/>
                </a:cubicBezTo>
                <a:cubicBezTo>
                  <a:pt x="1023564" y="165443"/>
                  <a:pt x="1020651" y="399213"/>
                  <a:pt x="1037634" y="636104"/>
                </a:cubicBezTo>
                <a:cubicBezTo>
                  <a:pt x="895785" y="632163"/>
                  <a:pt x="706658" y="634670"/>
                  <a:pt x="539570" y="636104"/>
                </a:cubicBezTo>
                <a:cubicBezTo>
                  <a:pt x="372482" y="637538"/>
                  <a:pt x="194191" y="649537"/>
                  <a:pt x="0" y="636104"/>
                </a:cubicBezTo>
                <a:cubicBezTo>
                  <a:pt x="-1029" y="374924"/>
                  <a:pt x="4493" y="293550"/>
                  <a:pt x="0" y="0"/>
                </a:cubicBezTo>
                <a:close/>
              </a:path>
              <a:path w="1037634" h="636104" stroke="0" extrusionOk="0">
                <a:moveTo>
                  <a:pt x="0" y="0"/>
                </a:moveTo>
                <a:cubicBezTo>
                  <a:pt x="251014" y="-21750"/>
                  <a:pt x="271929" y="1511"/>
                  <a:pt x="508441" y="0"/>
                </a:cubicBezTo>
                <a:cubicBezTo>
                  <a:pt x="744953" y="-1511"/>
                  <a:pt x="777899" y="-7198"/>
                  <a:pt x="1037634" y="0"/>
                </a:cubicBezTo>
                <a:cubicBezTo>
                  <a:pt x="1051683" y="184826"/>
                  <a:pt x="1044479" y="404519"/>
                  <a:pt x="1037634" y="636104"/>
                </a:cubicBezTo>
                <a:cubicBezTo>
                  <a:pt x="788361" y="628391"/>
                  <a:pt x="690457" y="610251"/>
                  <a:pt x="508441" y="636104"/>
                </a:cubicBezTo>
                <a:cubicBezTo>
                  <a:pt x="326425" y="661957"/>
                  <a:pt x="147545" y="646631"/>
                  <a:pt x="0" y="636104"/>
                </a:cubicBezTo>
                <a:cubicBezTo>
                  <a:pt x="-6597" y="484039"/>
                  <a:pt x="21085" y="133919"/>
                  <a:pt x="0" y="0"/>
                </a:cubicBezTo>
                <a:close/>
              </a:path>
            </a:pathLst>
          </a:custGeom>
          <a:solidFill>
            <a:srgbClr val="E54C5E">
              <a:lumMod val="20000"/>
              <a:lumOff val="80000"/>
            </a:srgbClr>
          </a:solidFill>
          <a:ln w="38100" cap="flat" cmpd="sng" algn="ctr">
            <a:solidFill>
              <a:srgbClr val="E54C5E">
                <a:lumMod val="75000"/>
              </a:srgbClr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Five.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2915196" y="3380051"/>
            <a:ext cx="636104" cy="636104"/>
          </a:xfrm>
          <a:prstGeom prst="ellipse">
            <a:avLst/>
          </a:prstGeom>
          <a:solidFill>
            <a:srgbClr val="4874CB"/>
          </a:solidFill>
          <a:ln w="12700" cap="flat" cmpd="sng" algn="ctr">
            <a:solidFill>
              <a:srgbClr val="4874CB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zh-CN" altLang="en-US">
              <a:solidFill>
                <a:sysClr val="window" lastClr="FFFFFF"/>
              </a:solidFill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038309" y="2907624"/>
            <a:ext cx="636104" cy="636104"/>
          </a:xfrm>
          <a:prstGeom prst="ellipse">
            <a:avLst/>
          </a:prstGeom>
          <a:solidFill>
            <a:srgbClr val="4874CB"/>
          </a:solidFill>
          <a:ln w="12700" cap="flat" cmpd="sng" algn="ctr">
            <a:solidFill>
              <a:srgbClr val="4874CB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zh-CN" altLang="en-US">
              <a:solidFill>
                <a:sysClr val="window" lastClr="FFFFFF"/>
              </a:solidFill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281605" y="3242597"/>
            <a:ext cx="636104" cy="636104"/>
          </a:xfrm>
          <a:prstGeom prst="ellipse">
            <a:avLst/>
          </a:prstGeom>
          <a:solidFill>
            <a:srgbClr val="4874CB"/>
          </a:solidFill>
          <a:ln w="12700" cap="flat" cmpd="sng" algn="ctr">
            <a:solidFill>
              <a:srgbClr val="4874CB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zh-CN" altLang="en-US">
              <a:solidFill>
                <a:sysClr val="window" lastClr="FFFFFF"/>
              </a:solidFill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6645932" y="3040380"/>
            <a:ext cx="636104" cy="636104"/>
          </a:xfrm>
          <a:prstGeom prst="ellipse">
            <a:avLst/>
          </a:prstGeom>
          <a:solidFill>
            <a:srgbClr val="4874CB"/>
          </a:solidFill>
          <a:ln w="12700" cap="flat" cmpd="sng" algn="ctr">
            <a:solidFill>
              <a:srgbClr val="4874CB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zh-CN" altLang="en-US">
              <a:solidFill>
                <a:sysClr val="window" lastClr="FFFFFF"/>
              </a:solidFill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7903271" y="3039085"/>
            <a:ext cx="636104" cy="636104"/>
          </a:xfrm>
          <a:prstGeom prst="ellipse">
            <a:avLst/>
          </a:prstGeom>
          <a:solidFill>
            <a:srgbClr val="4874CB"/>
          </a:solidFill>
          <a:ln w="12700" cap="flat" cmpd="sng" algn="ctr">
            <a:solidFill>
              <a:srgbClr val="4874CB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zh-CN" altLang="en-US">
              <a:solidFill>
                <a:sysClr val="window" lastClr="FFFFFF"/>
              </a:solidFill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134659" y="2345959"/>
            <a:ext cx="928370" cy="781050"/>
          </a:xfrm>
          <a:prstGeom prst="rect">
            <a:avLst/>
          </a:prstGeom>
          <a:noFill/>
          <a:ln w="44450">
            <a:solidFill>
              <a:schemeClr val="accent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 descr="555"/>
          <p:cNvPicPr>
            <a:picLocks noChangeAspect="1"/>
          </p:cNvPicPr>
          <p:nvPr/>
        </p:nvPicPr>
        <p:blipFill>
          <a:blip r:embed="rId12"/>
          <a:srcRect t="21324" b="33315"/>
          <a:stretch>
            <a:fillRect/>
          </a:stretch>
        </p:blipFill>
        <p:spPr>
          <a:xfrm>
            <a:off x="3551300" y="5586663"/>
            <a:ext cx="2656486" cy="1527175"/>
          </a:xfrm>
          <a:prstGeom prst="rect">
            <a:avLst/>
          </a:prstGeom>
        </p:spPr>
      </p:pic>
      <p:pic>
        <p:nvPicPr>
          <p:cNvPr id="6" name="一年级上册音频-Unit2">
            <a:hlinkClick r:id="" action="ppaction://media"/>
            <a:extLst>
              <a:ext uri="{FF2B5EF4-FFF2-40B4-BE49-F238E27FC236}">
                <a16:creationId xmlns:a16="http://schemas.microsoft.com/office/drawing/2014/main" id="{E08E4231-250C-B1BD-811D-35DE37C218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70313" end="39147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073604" y="3560649"/>
            <a:ext cx="406400" cy="406400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BD34AF55-FBE9-CDD2-5860-D2F27960512E}"/>
              </a:ext>
            </a:extLst>
          </p:cNvPr>
          <p:cNvSpPr txBox="1"/>
          <p:nvPr/>
        </p:nvSpPr>
        <p:spPr>
          <a:xfrm>
            <a:off x="9497240" y="3318384"/>
            <a:ext cx="16841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2E0D65D-C965-7E87-D874-24FA5BADAD08}"/>
              </a:ext>
            </a:extLst>
          </p:cNvPr>
          <p:cNvSpPr txBox="1"/>
          <p:nvPr/>
        </p:nvSpPr>
        <p:spPr>
          <a:xfrm>
            <a:off x="1951990" y="782282"/>
            <a:ext cx="8161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 and say. Then listen, check and repeat.</a:t>
            </a:r>
          </a:p>
        </p:txBody>
      </p:sp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A82D15BA-3781-5718-40C4-5054328DA798}"/>
              </a:ext>
            </a:extLst>
          </p:cNvPr>
          <p:cNvCxnSpPr>
            <a:cxnSpLocks/>
          </p:cNvCxnSpPr>
          <p:nvPr/>
        </p:nvCxnSpPr>
        <p:spPr>
          <a:xfrm>
            <a:off x="1986897" y="1370288"/>
            <a:ext cx="78151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263 -0.02176 L 0.07161 -0.02176 L 0.08216 -0.03426 L 0.09102 -0.04051 L 0.10898 -0.04051 L 0.11641 -0.05926 " pathEditMode="relative" rAng="0" ptsTypes="AAAAAA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2" y="-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799 -0.01875 L 0.14492 -0.01875 L 0.1569 -0.01875 L 0.16914 -0.01875 L 0.18112 -0.01875 L 0.19323 -0.01875 L 0.20521 -0.01875 L 0.21732 -0.01875 L 0.2293 -0.01875 L 0.24128 -0.01875 " pathEditMode="relative" rAng="0" ptsTypes="AAAAAAAAAA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6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953 -0.05694 L 0.28099 -0.05694 L 0.29245 -0.05694 L 0.30052 -0.05694 L 0.31354 -0.05694 L 0.32344 -0.05694 L 0.33151 -0.05694 L 0.33971 -0.05694 L 0.34792 -0.05902 L 0.35612 -0.05902 L 0.36419 -0.06111 L 0.3724 -0.06111 L 0.3806 -0.06111 L 0.38867 -0.06111 " pathEditMode="relative" rAng="0" ptsTypes="AAAAAAAAAAAAAA">
                                      <p:cBhvr>
                                        <p:cTn id="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51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0026 -0.07384 L 0.40495 -0.07384 L 0.41055 -0.07384 L 0.41602 -0.07384 L 0.42005 -0.07523 L 0.42474 -0.07523 L 0.42878 -0.07685 L 0.43268 -0.07685 L 0.43672 -0.07685 L 0.44062 -0.07847 L 0.44453 -0.07847 L 0.44857 -0.07847 L 0.45326 -0.07847 L 0.45729 -0.07847 L 0.4612 -0.07847 L 0.4651 -0.07847 L 0.46914 -0.07847 L 0.47305 -0.07986 L 0.47786 -0.07986 L 0.48177 -0.07986 L 0.48581 -0.07986 L 0.48971 -0.07986 L 0.49375 -0.07986 " pathEditMode="relative" rAng="0" ptsTypes="AAAAAAAAAAAAAAAAAAAAAAA">
                                      <p:cBhvr>
                                        <p:cTn id="6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74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1" dur="238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 bldLvl="0" animBg="1"/>
      <p:bldP spid="22" grpId="1" bldLvl="0" animBg="1"/>
      <p:bldP spid="4" grpId="0" animBg="1"/>
      <p:bldP spid="26" grpId="0" bldLvl="0" animBg="1"/>
      <p:bldP spid="27" grpId="0" bldLvl="0" animBg="1"/>
      <p:bldP spid="28" grpId="0" bldLvl="0" animBg="1"/>
      <p:bldP spid="29" grpId="0" bldLvl="0" animBg="1"/>
      <p:bldP spid="24" grpId="0" bldLvl="0" animBg="1"/>
      <p:bldP spid="24" grpId="1" bldLvl="0" animBg="1"/>
      <p:bldP spid="24" grpId="2" bldLvl="0" animBg="1"/>
      <p:bldP spid="24" grpId="3" bldLvl="0" animBg="1"/>
      <p:bldP spid="24" grpId="4" bldLvl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桌子, 蛋糕, 鸟, 生日&#10;&#10;描述已自动生成">
            <a:extLst>
              <a:ext uri="{FF2B5EF4-FFF2-40B4-BE49-F238E27FC236}">
                <a16:creationId xmlns:a16="http://schemas.microsoft.com/office/drawing/2014/main" id="{CA326E2A-0E50-8F72-4870-8E3E17376D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738" y="1428296"/>
            <a:ext cx="3193373" cy="472716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898134" y="844731"/>
            <a:ext cx="35530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Listen and repeat.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106401CE-4CEA-AB83-B1C5-7FBF626F343B}"/>
              </a:ext>
            </a:extLst>
          </p:cNvPr>
          <p:cNvCxnSpPr>
            <a:cxnSpLocks/>
          </p:cNvCxnSpPr>
          <p:nvPr/>
        </p:nvCxnSpPr>
        <p:spPr>
          <a:xfrm flipV="1">
            <a:off x="3860108" y="1390784"/>
            <a:ext cx="3389443" cy="16349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一年级上册音频-Unit2">
            <a:hlinkClick r:id="" action="ppaction://media"/>
            <a:extLst>
              <a:ext uri="{FF2B5EF4-FFF2-40B4-BE49-F238E27FC236}">
                <a16:creationId xmlns:a16="http://schemas.microsoft.com/office/drawing/2014/main" id="{725B9E0B-7511-918B-6417-741B90A4686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0313" end="3914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37594" y="3589281"/>
            <a:ext cx="406400" cy="4064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31C4FFA-FD95-54C5-7088-B0573560DEB0}"/>
              </a:ext>
            </a:extLst>
          </p:cNvPr>
          <p:cNvSpPr txBox="1"/>
          <p:nvPr/>
        </p:nvSpPr>
        <p:spPr>
          <a:xfrm>
            <a:off x="6723445" y="3469315"/>
            <a:ext cx="609696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165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20241028_154646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34082" y="4611208"/>
            <a:ext cx="660082" cy="633095"/>
          </a:xfrm>
          <a:prstGeom prst="rect">
            <a:avLst/>
          </a:prstGeom>
        </p:spPr>
      </p:pic>
      <p:sp>
        <p:nvSpPr>
          <p:cNvPr id="7" name="圆角矩形 21"/>
          <p:cNvSpPr/>
          <p:nvPr/>
        </p:nvSpPr>
        <p:spPr>
          <a:xfrm>
            <a:off x="5133580" y="1754274"/>
            <a:ext cx="6543907" cy="2488843"/>
          </a:xfrm>
          <a:prstGeom prst="roundRect">
            <a:avLst/>
          </a:prstGeom>
          <a:solidFill>
            <a:srgbClr val="4472C4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How many children</a:t>
            </a:r>
            <a:r>
              <a:rPr lang="zh-CN" altLang="en-US" sz="5400" b="1" dirty="0">
                <a:solidFill>
                  <a:schemeClr val="bg1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now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9E5B8CF-C4CA-F99D-D3BB-58C0CDB68E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294" y="1539849"/>
            <a:ext cx="3094712" cy="4493227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D4A34556-8B74-B131-125C-47A127294E70}"/>
              </a:ext>
            </a:extLst>
          </p:cNvPr>
          <p:cNvSpPr txBox="1"/>
          <p:nvPr/>
        </p:nvSpPr>
        <p:spPr>
          <a:xfrm>
            <a:off x="7694164" y="4450701"/>
            <a:ext cx="18866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6</a:t>
            </a:r>
          </a:p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six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6C71860-CC44-7191-005D-74FC10C99276}"/>
              </a:ext>
            </a:extLst>
          </p:cNvPr>
          <p:cNvSpPr txBox="1"/>
          <p:nvPr/>
        </p:nvSpPr>
        <p:spPr>
          <a:xfrm>
            <a:off x="1951990" y="782282"/>
            <a:ext cx="8161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 and say. Then listen, check and repeat.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E427B3BC-ED8D-DDDF-07DE-4F21D52F297D}"/>
              </a:ext>
            </a:extLst>
          </p:cNvPr>
          <p:cNvCxnSpPr>
            <a:cxnSpLocks/>
          </p:cNvCxnSpPr>
          <p:nvPr/>
        </p:nvCxnSpPr>
        <p:spPr>
          <a:xfrm>
            <a:off x="1986897" y="1370288"/>
            <a:ext cx="78151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31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B20DD77A-D99F-5912-0D10-CEE471DCB3B5}"/>
              </a:ext>
            </a:extLst>
          </p:cNvPr>
          <p:cNvSpPr/>
          <p:nvPr/>
        </p:nvSpPr>
        <p:spPr>
          <a:xfrm>
            <a:off x="2376202" y="1717241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2909453" y="930275"/>
            <a:ext cx="57490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Watch the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video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repeat.</a:t>
            </a:r>
          </a:p>
        </p:txBody>
      </p:sp>
      <p:sp>
        <p:nvSpPr>
          <p:cNvPr id="2" name="文本框 8">
            <a:extLst>
              <a:ext uri="{FF2B5EF4-FFF2-40B4-BE49-F238E27FC236}">
                <a16:creationId xmlns:a16="http://schemas.microsoft.com/office/drawing/2014/main" id="{C96EEA4F-5FBC-870A-5777-0BF6DA02D231}"/>
              </a:ext>
            </a:extLst>
          </p:cNvPr>
          <p:cNvSpPr txBox="1"/>
          <p:nvPr/>
        </p:nvSpPr>
        <p:spPr>
          <a:xfrm>
            <a:off x="2756666" y="3334467"/>
            <a:ext cx="62865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13—18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页的故事视频。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36AC23DC-916D-8AD2-C9D6-A904444A1CBC}"/>
              </a:ext>
            </a:extLst>
          </p:cNvPr>
          <p:cNvCxnSpPr>
            <a:cxnSpLocks/>
          </p:cNvCxnSpPr>
          <p:nvPr/>
        </p:nvCxnSpPr>
        <p:spPr>
          <a:xfrm>
            <a:off x="3001979" y="1510361"/>
            <a:ext cx="488530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078280" y="761523"/>
            <a:ext cx="33661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Read and number.</a:t>
            </a:r>
          </a:p>
        </p:txBody>
      </p:sp>
      <p:sp>
        <p:nvSpPr>
          <p:cNvPr id="6" name="矩形: 圆角 13"/>
          <p:cNvSpPr/>
          <p:nvPr>
            <p:custDataLst>
              <p:tags r:id="rId1"/>
            </p:custDataLst>
          </p:nvPr>
        </p:nvSpPr>
        <p:spPr>
          <a:xfrm>
            <a:off x="2971651" y="2356848"/>
            <a:ext cx="641985" cy="581025"/>
          </a:xfrm>
          <a:prstGeom prst="roundRect">
            <a:avLst/>
          </a:prstGeom>
          <a:noFill/>
          <a:ln w="57150">
            <a:solidFill>
              <a:srgbClr val="00B050"/>
            </a:solidFill>
            <a:prstDash val="sysDash"/>
          </a:ln>
        </p:spPr>
        <p:txBody>
          <a:bodyPr wrap="none" lIns="91440" tIns="45720" rIns="91440" bIns="45720">
            <a:noAutofit/>
          </a:bodyPr>
          <a:lstStyle/>
          <a:p>
            <a:pPr algn="ctr"/>
            <a:endParaRPr lang="zh-CN" altLang="en-US" sz="2800" b="0" cap="none" spc="0" dirty="0">
              <a:ln w="0"/>
              <a:solidFill>
                <a:schemeClr val="accent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矩形: 圆角 13"/>
          <p:cNvSpPr/>
          <p:nvPr>
            <p:custDataLst>
              <p:tags r:id="rId2"/>
            </p:custDataLst>
          </p:nvPr>
        </p:nvSpPr>
        <p:spPr>
          <a:xfrm>
            <a:off x="9691199" y="2284173"/>
            <a:ext cx="641985" cy="581025"/>
          </a:xfrm>
          <a:prstGeom prst="roundRect">
            <a:avLst/>
          </a:prstGeom>
          <a:noFill/>
          <a:ln w="57150">
            <a:solidFill>
              <a:srgbClr val="00B050"/>
            </a:solidFill>
            <a:prstDash val="sysDash"/>
          </a:ln>
        </p:spPr>
        <p:txBody>
          <a:bodyPr wrap="none" lIns="91440" tIns="45720" rIns="91440" bIns="45720">
            <a:noAutofit/>
          </a:bodyPr>
          <a:lstStyle/>
          <a:p>
            <a:pPr algn="ctr"/>
            <a:endParaRPr lang="zh-CN" altLang="en-US" sz="5400" b="0" cap="none" spc="0" dirty="0">
              <a:ln w="0"/>
              <a:solidFill>
                <a:srgbClr val="92D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矩形: 圆角 13"/>
          <p:cNvSpPr/>
          <p:nvPr>
            <p:custDataLst>
              <p:tags r:id="rId3"/>
            </p:custDataLst>
          </p:nvPr>
        </p:nvSpPr>
        <p:spPr>
          <a:xfrm>
            <a:off x="2971651" y="4768043"/>
            <a:ext cx="641985" cy="581025"/>
          </a:xfrm>
          <a:prstGeom prst="roundRect">
            <a:avLst/>
          </a:prstGeom>
          <a:noFill/>
          <a:ln w="57150">
            <a:solidFill>
              <a:srgbClr val="00B050"/>
            </a:solidFill>
            <a:prstDash val="sysDash"/>
          </a:ln>
        </p:spPr>
        <p:txBody>
          <a:bodyPr wrap="none" lIns="91440" tIns="45720" rIns="91440" bIns="45720">
            <a:noAutofit/>
          </a:bodyPr>
          <a:lstStyle/>
          <a:p>
            <a:pPr algn="ctr"/>
            <a:endParaRPr lang="zh-CN" altLang="en-US" sz="5400" b="0" cap="none" spc="0" dirty="0">
              <a:ln w="0"/>
              <a:solidFill>
                <a:srgbClr val="92D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矩形: 圆角 13"/>
          <p:cNvSpPr/>
          <p:nvPr>
            <p:custDataLst>
              <p:tags r:id="rId4"/>
            </p:custDataLst>
          </p:nvPr>
        </p:nvSpPr>
        <p:spPr>
          <a:xfrm>
            <a:off x="6228690" y="2308554"/>
            <a:ext cx="641985" cy="581025"/>
          </a:xfrm>
          <a:prstGeom prst="roundRect">
            <a:avLst/>
          </a:prstGeom>
          <a:noFill/>
          <a:ln w="57150">
            <a:solidFill>
              <a:srgbClr val="00B050"/>
            </a:solidFill>
            <a:prstDash val="sysDash"/>
          </a:ln>
        </p:spPr>
        <p:txBody>
          <a:bodyPr wrap="none" lIns="91440" tIns="45720" rIns="91440" bIns="45720">
            <a:noAutofit/>
          </a:bodyPr>
          <a:lstStyle/>
          <a:p>
            <a:pPr algn="ctr"/>
            <a:endParaRPr lang="zh-CN" altLang="en-US" sz="5400" b="0" cap="none" spc="0" dirty="0">
              <a:ln w="0"/>
              <a:solidFill>
                <a:srgbClr val="92D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矩形: 圆角 13"/>
          <p:cNvSpPr/>
          <p:nvPr>
            <p:custDataLst>
              <p:tags r:id="rId5"/>
            </p:custDataLst>
          </p:nvPr>
        </p:nvSpPr>
        <p:spPr>
          <a:xfrm>
            <a:off x="6212086" y="4652123"/>
            <a:ext cx="641985" cy="581025"/>
          </a:xfrm>
          <a:prstGeom prst="roundRect">
            <a:avLst/>
          </a:prstGeom>
          <a:noFill/>
          <a:ln w="57150">
            <a:solidFill>
              <a:srgbClr val="00B050"/>
            </a:solidFill>
            <a:prstDash val="sysDash"/>
          </a:ln>
        </p:spPr>
        <p:txBody>
          <a:bodyPr wrap="none" lIns="91440" tIns="45720" rIns="91440" bIns="45720">
            <a:noAutofit/>
          </a:bodyPr>
          <a:lstStyle/>
          <a:p>
            <a:pPr algn="ctr"/>
            <a:endParaRPr lang="zh-CN" altLang="en-US" sz="5400" b="0" cap="none" spc="0" dirty="0">
              <a:ln w="0"/>
              <a:solidFill>
                <a:srgbClr val="92D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矩形: 圆角 13"/>
          <p:cNvSpPr/>
          <p:nvPr>
            <p:custDataLst>
              <p:tags r:id="rId6"/>
            </p:custDataLst>
          </p:nvPr>
        </p:nvSpPr>
        <p:spPr>
          <a:xfrm>
            <a:off x="9797671" y="4573827"/>
            <a:ext cx="641985" cy="581025"/>
          </a:xfrm>
          <a:prstGeom prst="roundRect">
            <a:avLst/>
          </a:prstGeom>
          <a:noFill/>
          <a:ln w="57150">
            <a:solidFill>
              <a:srgbClr val="00B050"/>
            </a:solidFill>
            <a:prstDash val="sysDash"/>
          </a:ln>
        </p:spPr>
        <p:txBody>
          <a:bodyPr wrap="none" lIns="91440" tIns="45720" rIns="91440" bIns="45720">
            <a:noAutofit/>
          </a:bodyPr>
          <a:lstStyle/>
          <a:p>
            <a:pPr algn="ctr"/>
            <a:endParaRPr lang="zh-CN" altLang="en-US" sz="5400" b="0" cap="none" spc="0" dirty="0">
              <a:ln w="0"/>
              <a:solidFill>
                <a:srgbClr val="92D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AA45F14B-FBCC-0817-1E30-E3065BA772B4}"/>
              </a:ext>
            </a:extLst>
          </p:cNvPr>
          <p:cNvCxnSpPr>
            <a:cxnSpLocks/>
          </p:cNvCxnSpPr>
          <p:nvPr/>
        </p:nvCxnSpPr>
        <p:spPr>
          <a:xfrm flipV="1">
            <a:off x="4035720" y="1254691"/>
            <a:ext cx="3389443" cy="16349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id="{7FD29DF6-0937-0440-D963-3A0164257932}"/>
              </a:ext>
            </a:extLst>
          </p:cNvPr>
          <p:cNvSpPr txBox="1"/>
          <p:nvPr/>
        </p:nvSpPr>
        <p:spPr>
          <a:xfrm>
            <a:off x="9833065" y="4646587"/>
            <a:ext cx="614153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000" b="0" cap="none" spc="0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26E8CB57-6418-5316-1C3A-9D676A2CF70A}"/>
              </a:ext>
            </a:extLst>
          </p:cNvPr>
          <p:cNvSpPr txBox="1"/>
          <p:nvPr/>
        </p:nvSpPr>
        <p:spPr>
          <a:xfrm>
            <a:off x="6271127" y="4723584"/>
            <a:ext cx="78060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000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4E3A491A-BA81-24A8-CF49-F1A30A8C214F}"/>
              </a:ext>
            </a:extLst>
          </p:cNvPr>
          <p:cNvSpPr txBox="1"/>
          <p:nvPr/>
        </p:nvSpPr>
        <p:spPr>
          <a:xfrm>
            <a:off x="2959853" y="2434662"/>
            <a:ext cx="724139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000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A644C780-819A-CF1B-AA89-C87AE84B67DE}"/>
              </a:ext>
            </a:extLst>
          </p:cNvPr>
          <p:cNvSpPr txBox="1"/>
          <p:nvPr/>
        </p:nvSpPr>
        <p:spPr>
          <a:xfrm>
            <a:off x="6212086" y="2412284"/>
            <a:ext cx="78060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000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6AE76892-1C16-3DDF-EA0D-CDBB711ECCFB}"/>
              </a:ext>
            </a:extLst>
          </p:cNvPr>
          <p:cNvSpPr txBox="1"/>
          <p:nvPr/>
        </p:nvSpPr>
        <p:spPr>
          <a:xfrm>
            <a:off x="3026708" y="4833038"/>
            <a:ext cx="78060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000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five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70CBD101-E058-0A81-11E1-E53F93D12AD8}"/>
              </a:ext>
            </a:extLst>
          </p:cNvPr>
          <p:cNvSpPr txBox="1"/>
          <p:nvPr/>
        </p:nvSpPr>
        <p:spPr>
          <a:xfrm>
            <a:off x="9774075" y="2349356"/>
            <a:ext cx="78060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000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AD24A867-358E-9C46-18F4-C8EE93D43A0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06372" y="1345088"/>
            <a:ext cx="1544925" cy="2243085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9AEB9228-F006-C811-2BE8-7E759C43E31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93982" y="3787385"/>
            <a:ext cx="1560725" cy="2266025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0E65A144-269D-6552-3D1B-2CC31841A21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21962" y="3787385"/>
            <a:ext cx="1629336" cy="2365641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667EA6E6-84BE-7716-5393-CEB400E6552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893080" y="1490936"/>
            <a:ext cx="1442170" cy="2093894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D8968DE9-2864-404F-2248-A3A07DA21CA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447479" y="1416887"/>
            <a:ext cx="1493171" cy="2167943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:a16="http://schemas.microsoft.com/office/drawing/2014/main" id="{CF943E56-B790-0BCB-B1BD-061038BCDE5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703611" y="3792188"/>
            <a:ext cx="1631639" cy="2261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  <p:bldP spid="20" grpId="0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691047" y="854903"/>
            <a:ext cx="52031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Listen, read and match.</a:t>
            </a:r>
          </a:p>
        </p:txBody>
      </p:sp>
      <p:pic>
        <p:nvPicPr>
          <p:cNvPr id="9" name="U2 Listen,read and matc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84647" y="943485"/>
            <a:ext cx="406400" cy="406400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/>
          <a:srcRect l="4352" r="59876" b="1120"/>
          <a:stretch>
            <a:fillRect/>
          </a:stretch>
        </p:blipFill>
        <p:spPr>
          <a:xfrm>
            <a:off x="2289671" y="1483267"/>
            <a:ext cx="1228278" cy="4887888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/>
          <a:srcRect l="56196" t="278" r="3204" b="842"/>
          <a:stretch>
            <a:fillRect/>
          </a:stretch>
        </p:blipFill>
        <p:spPr>
          <a:xfrm>
            <a:off x="8238271" y="1636542"/>
            <a:ext cx="1311933" cy="4598626"/>
          </a:xfrm>
          <a:prstGeom prst="rect">
            <a:avLst/>
          </a:prstGeom>
        </p:spPr>
      </p:pic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EE43E80F-FADE-4C9E-6C2E-27461B3F30E8}"/>
              </a:ext>
            </a:extLst>
          </p:cNvPr>
          <p:cNvCxnSpPr>
            <a:cxnSpLocks/>
          </p:cNvCxnSpPr>
          <p:nvPr/>
        </p:nvCxnSpPr>
        <p:spPr>
          <a:xfrm>
            <a:off x="3752248" y="1379000"/>
            <a:ext cx="418826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78E62D10-E102-251D-E09C-E9EBF79BD606}"/>
              </a:ext>
            </a:extLst>
          </p:cNvPr>
          <p:cNvCxnSpPr/>
          <p:nvPr/>
        </p:nvCxnSpPr>
        <p:spPr>
          <a:xfrm>
            <a:off x="3517949" y="2017059"/>
            <a:ext cx="4998522" cy="1134035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B64965DF-8E6B-1F65-D282-03ABF8D11942}"/>
              </a:ext>
            </a:extLst>
          </p:cNvPr>
          <p:cNvCxnSpPr>
            <a:cxnSpLocks/>
          </p:cNvCxnSpPr>
          <p:nvPr/>
        </p:nvCxnSpPr>
        <p:spPr>
          <a:xfrm>
            <a:off x="3517949" y="2801820"/>
            <a:ext cx="4864051" cy="1622262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97C8BCFA-D3DF-6F47-9CBC-57FB7255F11D}"/>
              </a:ext>
            </a:extLst>
          </p:cNvPr>
          <p:cNvCxnSpPr>
            <a:cxnSpLocks/>
          </p:cNvCxnSpPr>
          <p:nvPr/>
        </p:nvCxnSpPr>
        <p:spPr>
          <a:xfrm>
            <a:off x="3484331" y="3621829"/>
            <a:ext cx="4787558" cy="170155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EE3EDFF1-54F1-C39C-2A82-C40099C0B1BF}"/>
              </a:ext>
            </a:extLst>
          </p:cNvPr>
          <p:cNvCxnSpPr>
            <a:cxnSpLocks/>
          </p:cNvCxnSpPr>
          <p:nvPr/>
        </p:nvCxnSpPr>
        <p:spPr>
          <a:xfrm>
            <a:off x="3487847" y="4344965"/>
            <a:ext cx="4894153" cy="1558553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C79244FE-1090-DC99-415D-4FE752E8D7A4}"/>
              </a:ext>
            </a:extLst>
          </p:cNvPr>
          <p:cNvCxnSpPr>
            <a:cxnSpLocks/>
          </p:cNvCxnSpPr>
          <p:nvPr/>
        </p:nvCxnSpPr>
        <p:spPr>
          <a:xfrm>
            <a:off x="3484331" y="5124241"/>
            <a:ext cx="4700445" cy="97217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49D033F9-BAF3-3ECF-0196-E86E0A786C36}"/>
              </a:ext>
            </a:extLst>
          </p:cNvPr>
          <p:cNvCxnSpPr>
            <a:cxnSpLocks/>
          </p:cNvCxnSpPr>
          <p:nvPr/>
        </p:nvCxnSpPr>
        <p:spPr>
          <a:xfrm flipV="1">
            <a:off x="3517949" y="2324904"/>
            <a:ext cx="4753940" cy="3619737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9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图片包含 桌子, 电脑, 女人, 生日&#10;&#10;描述已自动生成">
            <a:extLst>
              <a:ext uri="{FF2B5EF4-FFF2-40B4-BE49-F238E27FC236}">
                <a16:creationId xmlns:a16="http://schemas.microsoft.com/office/drawing/2014/main" id="{3CF3749E-399C-73CA-CCB7-3243BF4E0A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2" y="2279375"/>
            <a:ext cx="2251233" cy="2644090"/>
          </a:xfrm>
          <a:prstGeom prst="rect">
            <a:avLst/>
          </a:prstGeom>
        </p:spPr>
      </p:pic>
      <p:pic>
        <p:nvPicPr>
          <p:cNvPr id="11" name="图片 10" descr="电脑游戏的截图&#10;&#10;中度可信度描述已自动生成">
            <a:extLst>
              <a:ext uri="{FF2B5EF4-FFF2-40B4-BE49-F238E27FC236}">
                <a16:creationId xmlns:a16="http://schemas.microsoft.com/office/drawing/2014/main" id="{ED3BA8F1-7C31-FF82-056D-AD1534AF3D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300" y="2279376"/>
            <a:ext cx="1790465" cy="2644088"/>
          </a:xfrm>
          <a:prstGeom prst="rect">
            <a:avLst/>
          </a:prstGeom>
        </p:spPr>
      </p:pic>
      <p:pic>
        <p:nvPicPr>
          <p:cNvPr id="14" name="图片 13" descr="图形用户界面&#10;&#10;中度可信度描述已自动生成">
            <a:extLst>
              <a:ext uri="{FF2B5EF4-FFF2-40B4-BE49-F238E27FC236}">
                <a16:creationId xmlns:a16="http://schemas.microsoft.com/office/drawing/2014/main" id="{86A86FDC-20C0-CC7E-AB7A-E37C9AFCED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781" y="2293146"/>
            <a:ext cx="1754165" cy="2630319"/>
          </a:xfrm>
          <a:prstGeom prst="rect">
            <a:avLst/>
          </a:prstGeom>
        </p:spPr>
      </p:pic>
      <p:pic>
        <p:nvPicPr>
          <p:cNvPr id="15" name="图片 14" descr="卡通人物&#10;&#10;描述已自动生成">
            <a:extLst>
              <a:ext uri="{FF2B5EF4-FFF2-40B4-BE49-F238E27FC236}">
                <a16:creationId xmlns:a16="http://schemas.microsoft.com/office/drawing/2014/main" id="{ECE80028-8CC6-21D7-C365-8D115713442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4023" y="2293146"/>
            <a:ext cx="1688112" cy="2630317"/>
          </a:xfrm>
          <a:prstGeom prst="rect">
            <a:avLst/>
          </a:prstGeom>
        </p:spPr>
      </p:pic>
      <p:pic>
        <p:nvPicPr>
          <p:cNvPr id="16" name="图片 15" descr="图片包含 桌子, 蛋糕, 鸟, 生日&#10;&#10;描述已自动生成">
            <a:extLst>
              <a:ext uri="{FF2B5EF4-FFF2-40B4-BE49-F238E27FC236}">
                <a16:creationId xmlns:a16="http://schemas.microsoft.com/office/drawing/2014/main" id="{3F565D10-E8B9-AB55-919B-108227C856C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1870" y="2279374"/>
            <a:ext cx="1747864" cy="2644089"/>
          </a:xfrm>
          <a:prstGeom prst="rect">
            <a:avLst/>
          </a:prstGeom>
        </p:spPr>
      </p:pic>
      <p:pic>
        <p:nvPicPr>
          <p:cNvPr id="17" name="图片 16" descr="卡通人物">
            <a:extLst>
              <a:ext uri="{FF2B5EF4-FFF2-40B4-BE49-F238E27FC236}">
                <a16:creationId xmlns:a16="http://schemas.microsoft.com/office/drawing/2014/main" id="{4A7FBF0D-DBF6-4191-E2BF-2F5A93FF178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1410" y="2279374"/>
            <a:ext cx="1780365" cy="2644089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E89FB307-1BF8-6429-3AAB-A9C9A70E2914}"/>
              </a:ext>
            </a:extLst>
          </p:cNvPr>
          <p:cNvSpPr txBox="1"/>
          <p:nvPr/>
        </p:nvSpPr>
        <p:spPr>
          <a:xfrm>
            <a:off x="3954243" y="881619"/>
            <a:ext cx="38157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Read the story aloud.</a:t>
            </a:r>
          </a:p>
        </p:txBody>
      </p: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7C32E3F1-9F3A-74A9-BDDD-EB52A5B3646C}"/>
              </a:ext>
            </a:extLst>
          </p:cNvPr>
          <p:cNvCxnSpPr>
            <a:cxnSpLocks/>
          </p:cNvCxnSpPr>
          <p:nvPr/>
        </p:nvCxnSpPr>
        <p:spPr>
          <a:xfrm>
            <a:off x="3999914" y="1439957"/>
            <a:ext cx="39061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56383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图片包含 桌子, 电脑, 女人, 生日&#10;&#10;描述已自动生成">
            <a:extLst>
              <a:ext uri="{FF2B5EF4-FFF2-40B4-BE49-F238E27FC236}">
                <a16:creationId xmlns:a16="http://schemas.microsoft.com/office/drawing/2014/main" id="{3CF3749E-399C-73CA-CCB7-3243BF4E0A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38" y="1569361"/>
            <a:ext cx="1734791" cy="2037525"/>
          </a:xfrm>
          <a:prstGeom prst="rect">
            <a:avLst/>
          </a:prstGeom>
        </p:spPr>
      </p:pic>
      <p:pic>
        <p:nvPicPr>
          <p:cNvPr id="11" name="图片 10" descr="电脑游戏的截图&#10;&#10;中度可信度描述已自动生成">
            <a:extLst>
              <a:ext uri="{FF2B5EF4-FFF2-40B4-BE49-F238E27FC236}">
                <a16:creationId xmlns:a16="http://schemas.microsoft.com/office/drawing/2014/main" id="{ED3BA8F1-7C31-FF82-056D-AD1534AF3D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486" y="1549531"/>
            <a:ext cx="1393154" cy="2057355"/>
          </a:xfrm>
          <a:prstGeom prst="rect">
            <a:avLst/>
          </a:prstGeom>
        </p:spPr>
      </p:pic>
      <p:pic>
        <p:nvPicPr>
          <p:cNvPr id="14" name="图片 13" descr="图形用户界面&#10;&#10;中度可信度描述已自动生成">
            <a:extLst>
              <a:ext uri="{FF2B5EF4-FFF2-40B4-BE49-F238E27FC236}">
                <a16:creationId xmlns:a16="http://schemas.microsoft.com/office/drawing/2014/main" id="{86A86FDC-20C0-CC7E-AB7A-E37C9AFCED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797" y="1549530"/>
            <a:ext cx="1487494" cy="2057355"/>
          </a:xfrm>
          <a:prstGeom prst="rect">
            <a:avLst/>
          </a:prstGeom>
        </p:spPr>
      </p:pic>
      <p:sp>
        <p:nvSpPr>
          <p:cNvPr id="1048650" name="文本框 23"/>
          <p:cNvSpPr txBox="1"/>
          <p:nvPr/>
        </p:nvSpPr>
        <p:spPr>
          <a:xfrm>
            <a:off x="2246590" y="802212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Act out the story.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5" name="图片 14" descr="卡通人物&#10;&#10;描述已自动生成">
            <a:extLst>
              <a:ext uri="{FF2B5EF4-FFF2-40B4-BE49-F238E27FC236}">
                <a16:creationId xmlns:a16="http://schemas.microsoft.com/office/drawing/2014/main" id="{ECE80028-8CC6-21D7-C365-8D115713442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58" y="3677138"/>
            <a:ext cx="1658937" cy="2203948"/>
          </a:xfrm>
          <a:prstGeom prst="rect">
            <a:avLst/>
          </a:prstGeom>
        </p:spPr>
      </p:pic>
      <p:pic>
        <p:nvPicPr>
          <p:cNvPr id="16" name="图片 15" descr="图片包含 桌子, 蛋糕, 鸟, 生日&#10;&#10;描述已自动生成">
            <a:extLst>
              <a:ext uri="{FF2B5EF4-FFF2-40B4-BE49-F238E27FC236}">
                <a16:creationId xmlns:a16="http://schemas.microsoft.com/office/drawing/2014/main" id="{3F565D10-E8B9-AB55-919B-108227C856C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458" y="3714637"/>
            <a:ext cx="1449182" cy="2145228"/>
          </a:xfrm>
          <a:prstGeom prst="rect">
            <a:avLst/>
          </a:prstGeom>
        </p:spPr>
      </p:pic>
      <p:pic>
        <p:nvPicPr>
          <p:cNvPr id="17" name="图片 16" descr="卡通人物">
            <a:extLst>
              <a:ext uri="{FF2B5EF4-FFF2-40B4-BE49-F238E27FC236}">
                <a16:creationId xmlns:a16="http://schemas.microsoft.com/office/drawing/2014/main" id="{4A7FBF0D-DBF6-4191-E2BF-2F5A93FF178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9203" y="3724806"/>
            <a:ext cx="1480630" cy="2135059"/>
          </a:xfrm>
          <a:prstGeom prst="rect">
            <a:avLst/>
          </a:prstGeom>
        </p:spPr>
      </p:pic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BD2CDDDA-C2CA-131B-622E-BF3257B61112}"/>
              </a:ext>
            </a:extLst>
          </p:cNvPr>
          <p:cNvCxnSpPr>
            <a:cxnSpLocks/>
          </p:cNvCxnSpPr>
          <p:nvPr/>
        </p:nvCxnSpPr>
        <p:spPr>
          <a:xfrm>
            <a:off x="2954216" y="1346172"/>
            <a:ext cx="6044418" cy="45504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99C7E0A6-0778-A561-1877-4B62678C36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1495642"/>
              </p:ext>
            </p:extLst>
          </p:nvPr>
        </p:nvGraphicFramePr>
        <p:xfrm>
          <a:off x="6096000" y="2687320"/>
          <a:ext cx="5298100" cy="14833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473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45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speak correctly.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act with emotions.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like my acting.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like acting with my friends.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77073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365570" y="1025189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33646" y="2295485"/>
            <a:ext cx="10673799" cy="149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带感情地朗读故事。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找一找生活中你见到的数字，在下节课与同学分享。</a:t>
            </a: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5E73DF4D-DA8D-FE55-B5B0-32C94135530C}"/>
              </a:ext>
            </a:extLst>
          </p:cNvPr>
          <p:cNvCxnSpPr>
            <a:cxnSpLocks/>
          </p:cNvCxnSpPr>
          <p:nvPr/>
        </p:nvCxnSpPr>
        <p:spPr>
          <a:xfrm>
            <a:off x="5106573" y="1538432"/>
            <a:ext cx="203981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78865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8680874A-ED4C-5009-A7DE-E63CD3EACEDF}"/>
              </a:ext>
            </a:extLst>
          </p:cNvPr>
          <p:cNvSpPr txBox="1"/>
          <p:nvPr/>
        </p:nvSpPr>
        <p:spPr>
          <a:xfrm>
            <a:off x="998200" y="2044065"/>
            <a:ext cx="10878820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2 Numbers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2 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Let’s read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3823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40.85338582677164,&quot;left&quot;:159.96818897637795,&quot;top&quot;:152.21173228346456,&quot;width&quot;:800.031811023622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85.84811023622046,&quot;left&quot;:349.40740157480315,&quot;top&quot;:110.35,&quot;width&quot;:526.1271653543307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85.84811023622046,&quot;left&quot;:349.40740157480315,&quot;top&quot;:110.35,&quot;width&quot;:526.1271653543307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85.84811023622046,&quot;left&quot;:349.40740157480315,&quot;top&quot;:110.35,&quot;width&quot;:526.1271653543307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85.84811023622046,&quot;left&quot;:349.40740157480315,&quot;top&quot;:110.35,&quot;width&quot;:526.1271653543307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85.84811023622046,&quot;left&quot;:349.40740157480315,&quot;top&quot;:110.35,&quot;width&quot;:526.1271653543307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85.84811023622046,&quot;left&quot;:349.40740157480315,&quot;top&quot;:110.35,&quot;width&quot;:526.1271653543307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85.84811023622046,&quot;left&quot;:349.40740157480315,&quot;top&quot;:110.35,&quot;width&quot;:526.1271653543307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43.5051181102362,&quot;left&quot;:47.848031496062994,&quot;top&quot;:15.294881889763781,&quot;width&quot;:484.75196850393706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4.6,&quot;left&quot;:116.1,&quot;top&quot;:70.65,&quot;width&quot;:678.5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4.6,&quot;left&quot;:116.1,&quot;top&quot;:70.65,&quot;width&quot;:678.5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4.6,&quot;left&quot;:116.1,&quot;top&quot;:70.65,&quot;width&quot;:678.5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4.6,&quot;left&quot;:116.1,&quot;top&quot;:70.65,&quot;width&quot;:678.5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4.6,&quot;left&quot;:116.1,&quot;top&quot;:70.65,&quot;width&quot;:678.5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4.6,&quot;left&quot;:116.1,&quot;top&quot;:70.65,&quot;width&quot;:678.5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827</TotalTime>
  <Words>378</Words>
  <Application>Microsoft Office PowerPoint</Application>
  <PresentationFormat>宽屏</PresentationFormat>
  <Paragraphs>90</Paragraphs>
  <Slides>19</Slides>
  <Notes>15</Notes>
  <HiddenSlides>0</HiddenSlides>
  <MMClips>9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8" baseType="lpstr"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马琳</dc:creator>
  <cp:lastModifiedBy>Administrator</cp:lastModifiedBy>
  <cp:revision>245</cp:revision>
  <dcterms:created xsi:type="dcterms:W3CDTF">2025-06-13T12:15:00Z</dcterms:created>
  <dcterms:modified xsi:type="dcterms:W3CDTF">2026-07-06T01:39:03Z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3B0086CAF875411CACBDA13AB9801EF4_13</vt:lpwstr>
  </property>
  <property fmtid="{D5CDD505-2E9C-101B-9397-08002B2CF9AE}" pid="3" name="KSOProductBuildVer">
    <vt:lpwstr>2052-12.1.0.21541</vt:lpwstr>
  </property>
</Properties>
</file>