
<file path=[Content_Types].xml><?xml version="1.0" encoding="utf-8"?>
<Types xmlns="http://schemas.openxmlformats.org/package/2006/content-types">
  <Default Extension="jpeg" ContentType="image/jpeg"/>
  <Default Extension="jpg" ContentType="image/pn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4"/>
  </p:notesMasterIdLst>
  <p:handoutMasterIdLst>
    <p:handoutMasterId r:id="rId25"/>
  </p:handoutMasterIdLst>
  <p:sldIdLst>
    <p:sldId id="282" r:id="rId3"/>
    <p:sldId id="279" r:id="rId4"/>
    <p:sldId id="293" r:id="rId5"/>
    <p:sldId id="362" r:id="rId6"/>
    <p:sldId id="310" r:id="rId7"/>
    <p:sldId id="363" r:id="rId8"/>
    <p:sldId id="312" r:id="rId9"/>
    <p:sldId id="365" r:id="rId10"/>
    <p:sldId id="337" r:id="rId11"/>
    <p:sldId id="314" r:id="rId12"/>
    <p:sldId id="358" r:id="rId13"/>
    <p:sldId id="316" r:id="rId14"/>
    <p:sldId id="318" r:id="rId15"/>
    <p:sldId id="366" r:id="rId16"/>
    <p:sldId id="368" r:id="rId17"/>
    <p:sldId id="347" r:id="rId18"/>
    <p:sldId id="348" r:id="rId19"/>
    <p:sldId id="349" r:id="rId20"/>
    <p:sldId id="369" r:id="rId21"/>
    <p:sldId id="370" r:id="rId22"/>
    <p:sldId id="372" r:id="rId23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7" userDrawn="1">
          <p15:clr>
            <a:srgbClr val="A4A3A4"/>
          </p15:clr>
        </p15:guide>
        <p15:guide id="2" pos="718" userDrawn="1">
          <p15:clr>
            <a:srgbClr val="A4A3A4"/>
          </p15:clr>
        </p15:guide>
        <p15:guide id="3" pos="6952" userDrawn="1">
          <p15:clr>
            <a:srgbClr val="A4A3A4"/>
          </p15:clr>
        </p15:guide>
        <p15:guide id="4" orient="horz" pos="55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15" clrIdx="0"/>
  <p:cmAuthor id="2" name="FLTRP_JCSZ" initials="FLTRP_JCS" lastIdx="15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E5E9EC"/>
    <a:srgbClr val="6EBFB0"/>
    <a:srgbClr val="F99174"/>
    <a:srgbClr val="F89074"/>
    <a:srgbClr val="587BB7"/>
    <a:srgbClr val="FB8C97"/>
    <a:srgbClr val="232A3A"/>
    <a:srgbClr val="3A8EC3"/>
    <a:srgbClr val="BD56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8" autoAdjust="0"/>
    <p:restoredTop sz="92893" autoAdjust="0"/>
  </p:normalViewPr>
  <p:slideViewPr>
    <p:cSldViewPr snapToGrid="0" showGuides="1">
      <p:cViewPr varScale="1">
        <p:scale>
          <a:sx n="134" d="100"/>
          <a:sy n="134" d="100"/>
        </p:scale>
        <p:origin x="132" y="396"/>
      </p:cViewPr>
      <p:guideLst>
        <p:guide orient="horz" pos="3927"/>
        <p:guide pos="718"/>
        <p:guide pos="6952"/>
        <p:guide orient="horz" pos="55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5102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397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6005" y="1578610"/>
            <a:ext cx="10546080" cy="170370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5 My 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 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336040" y="3771265"/>
            <a:ext cx="9919970" cy="99441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zh-CN" altLang="en-US" sz="2800" dirty="0"/>
              <a:t>册    </a:t>
            </a:r>
            <a:r>
              <a:rPr lang="en-US" altLang="zh-CN" sz="2800" dirty="0"/>
              <a:t>  </a:t>
            </a:r>
            <a:r>
              <a:rPr lang="zh-CN" altLang="en-US" sz="2800" dirty="0"/>
              <a:t>次：一年级下册               </a:t>
            </a:r>
            <a:r>
              <a:rPr lang="en-US" altLang="zh-CN" sz="2800" dirty="0"/>
              <a:t> </a:t>
            </a:r>
            <a:r>
              <a:rPr lang="zh-CN" altLang="en-US" sz="2800" dirty="0"/>
              <a:t>学    科：英语（外研社版）</a:t>
            </a:r>
          </a:p>
          <a:p>
            <a:pPr algn="just"/>
            <a:r>
              <a:rPr lang="zh-CN" altLang="en-US" sz="2800" dirty="0"/>
              <a:t>主</a:t>
            </a:r>
            <a:r>
              <a:rPr lang="en-US" altLang="zh-CN" sz="2800" dirty="0"/>
              <a:t> </a:t>
            </a:r>
            <a:r>
              <a:rPr lang="zh-CN" altLang="en-US" sz="2800" dirty="0"/>
              <a:t>讲</a:t>
            </a:r>
            <a:r>
              <a:rPr lang="en-US" altLang="zh-CN" sz="2800" dirty="0"/>
              <a:t> </a:t>
            </a:r>
            <a:r>
              <a:rPr lang="zh-CN" altLang="en-US" sz="2800" dirty="0"/>
              <a:t>人：焦慕蓉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</a:t>
            </a:r>
            <a:r>
              <a:rPr lang="en-US" altLang="zh-CN" sz="2800" dirty="0"/>
              <a:t>  </a:t>
            </a:r>
            <a:r>
              <a:rPr lang="zh-CN" altLang="en-US" sz="2800" dirty="0"/>
              <a:t>学    校：成都高新云芯学校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pic>
        <p:nvPicPr>
          <p:cNvPr id="6" name="图片 5" descr="形状&#10;&#10;描述已自动生成">
            <a:extLst>
              <a:ext uri="{FF2B5EF4-FFF2-40B4-BE49-F238E27FC236}">
                <a16:creationId xmlns:a16="http://schemas.microsoft.com/office/drawing/2014/main" id="{B53BFCA3-0D27-BA0E-47B1-0401FA915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040" y="746406"/>
            <a:ext cx="4853220" cy="838273"/>
          </a:xfrm>
          <a:prstGeom prst="rect">
            <a:avLst/>
          </a:prstGeom>
        </p:spPr>
      </p:pic>
      <p:grpSp>
        <p:nvGrpSpPr>
          <p:cNvPr id="8" name="组合1">
            <a:extLst>
              <a:ext uri="{FF2B5EF4-FFF2-40B4-BE49-F238E27FC236}">
                <a16:creationId xmlns:a16="http://schemas.microsoft.com/office/drawing/2014/main" id="{612E035F-186E-833D-CAC2-826A27DD9412}"/>
              </a:ext>
            </a:extLst>
          </p:cNvPr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9" name="形状1">
              <a:extLst>
                <a:ext uri="{FF2B5EF4-FFF2-40B4-BE49-F238E27FC236}">
                  <a16:creationId xmlns:a16="http://schemas.microsoft.com/office/drawing/2014/main" id="{D10B0D6C-F195-C631-8234-913724A382AC}"/>
                </a:ext>
              </a:extLst>
            </p:cNvPr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" name="文本4">
              <a:extLst>
                <a:ext uri="{FF2B5EF4-FFF2-40B4-BE49-F238E27FC236}">
                  <a16:creationId xmlns:a16="http://schemas.microsoft.com/office/drawing/2014/main" id="{3CF7E109-E3E2-2941-E097-0534EADCBEB2}"/>
                </a:ext>
              </a:extLst>
            </p:cNvPr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5">
            <a:extLst>
              <a:ext uri="{FF2B5EF4-FFF2-40B4-BE49-F238E27FC236}">
                <a16:creationId xmlns:a16="http://schemas.microsoft.com/office/drawing/2014/main" id="{6F7FC8A9-7D1B-EC0D-4062-54E11F9EE9C1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971667" y="1947319"/>
            <a:ext cx="10248666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在看图片、听录音、朗读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故事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等活动中，梳理、理解故事内容。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掌握并灵活运用询问物品位置的问句“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Where is...?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Is it...?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以及相应的答语“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It’s...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No, it’s not there.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”。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小组合作表演故事，模仿故事角色的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语音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语调、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动作、表情，深入体会故事角色的情感，体会保持房间整洁的重要性。</a:t>
            </a:r>
          </a:p>
        </p:txBody>
      </p:sp>
      <p:sp>
        <p:nvSpPr>
          <p:cNvPr id="4" name="标题 27">
            <a:extLst>
              <a:ext uri="{FF2B5EF4-FFF2-40B4-BE49-F238E27FC236}">
                <a16:creationId xmlns:a16="http://schemas.microsoft.com/office/drawing/2014/main" id="{91C5EAFE-BD45-2FCD-ECF9-44BF3032F9CE}"/>
              </a:ext>
            </a:extLst>
          </p:cNvPr>
          <p:cNvSpPr txBox="1"/>
          <p:nvPr/>
        </p:nvSpPr>
        <p:spPr>
          <a:xfrm>
            <a:off x="971667" y="1411190"/>
            <a:ext cx="4827226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16" name="矩形 15"/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222077" y="890533"/>
            <a:ext cx="21584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4E64418-6279-88E5-F774-5DEEE80FC865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2065BC0-6ADF-95C3-B1B5-42AB3AFEE8B7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5C9F6975-A293-8C56-250A-FFBE661FE775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桌子上放着蓝色的卡通人物&#10;&#10;低可信度描述已自动生成">
            <a:extLst>
              <a:ext uri="{FF2B5EF4-FFF2-40B4-BE49-F238E27FC236}">
                <a16:creationId xmlns:a16="http://schemas.microsoft.com/office/drawing/2014/main" id="{54419F65-1C51-FD7A-1BEA-66208E60E1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78" t="45167" r="-1078" b="4860"/>
          <a:stretch/>
        </p:blipFill>
        <p:spPr>
          <a:xfrm>
            <a:off x="6123458" y="2017409"/>
            <a:ext cx="2768730" cy="3759558"/>
          </a:xfrm>
          <a:prstGeom prst="rect">
            <a:avLst/>
          </a:prstGeom>
        </p:spPr>
      </p:pic>
      <p:pic>
        <p:nvPicPr>
          <p:cNvPr id="11" name="图片 10" descr="桌子上放着蓝色的卡通人物&#10;&#10;低可信度描述已自动生成">
            <a:extLst>
              <a:ext uri="{FF2B5EF4-FFF2-40B4-BE49-F238E27FC236}">
                <a16:creationId xmlns:a16="http://schemas.microsoft.com/office/drawing/2014/main" id="{E48867EE-17BD-F675-0BF9-514C6571559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8" t="4445" r="48085" b="58335"/>
          <a:stretch/>
        </p:blipFill>
        <p:spPr>
          <a:xfrm>
            <a:off x="2587798" y="2017409"/>
            <a:ext cx="3142566" cy="3759558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3501579" y="3625135"/>
            <a:ext cx="374015" cy="639553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右箭头 40"/>
          <p:cNvSpPr/>
          <p:nvPr/>
        </p:nvSpPr>
        <p:spPr>
          <a:xfrm rot="21300000">
            <a:off x="4002491" y="3691153"/>
            <a:ext cx="2774764" cy="259715"/>
          </a:xfrm>
          <a:prstGeom prst="rightArrow">
            <a:avLst>
              <a:gd name="adj1" fmla="val 50000"/>
              <a:gd name="adj2" fmla="val 226650"/>
            </a:avLst>
          </a:prstGeom>
          <a:solidFill>
            <a:srgbClr val="FF0000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055462E-DB9A-603E-29C3-43954CBED251}"/>
              </a:ext>
            </a:extLst>
          </p:cNvPr>
          <p:cNvSpPr txBox="1"/>
          <p:nvPr/>
        </p:nvSpPr>
        <p:spPr>
          <a:xfrm>
            <a:off x="4891205" y="877833"/>
            <a:ext cx="282015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BE2DEF78-D728-92BB-E52D-DA61DE01B88F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212B94A9-EDB6-5B22-E3A4-9C1F5995FE42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5D846954-D48A-0383-F97F-946C4F9859DF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C6A4403A-3D0E-33EA-D097-5319FD80D2B3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桌子上放着蓝色的卡通人物&#10;&#10;低可信度描述已自动生成">
            <a:extLst>
              <a:ext uri="{FF2B5EF4-FFF2-40B4-BE49-F238E27FC236}">
                <a16:creationId xmlns:a16="http://schemas.microsoft.com/office/drawing/2014/main" id="{5A10FB2D-B5B6-097D-7F5F-E414D812A4A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02" t="42585"/>
          <a:stretch/>
        </p:blipFill>
        <p:spPr>
          <a:xfrm>
            <a:off x="6726705" y="2089465"/>
            <a:ext cx="2959597" cy="3790943"/>
          </a:xfrm>
          <a:prstGeom prst="rect">
            <a:avLst/>
          </a:prstGeom>
        </p:spPr>
      </p:pic>
      <p:pic>
        <p:nvPicPr>
          <p:cNvPr id="16" name="图片 15" descr="桌子上放着蓝色的卡通人物&#10;&#10;低可信度描述已自动生成">
            <a:extLst>
              <a:ext uri="{FF2B5EF4-FFF2-40B4-BE49-F238E27FC236}">
                <a16:creationId xmlns:a16="http://schemas.microsoft.com/office/drawing/2014/main" id="{543F3C8B-67C4-0936-8933-B9DDF1EBF7A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8" t="4445" r="48085" b="58335"/>
          <a:stretch/>
        </p:blipFill>
        <p:spPr>
          <a:xfrm>
            <a:off x="2353969" y="2089464"/>
            <a:ext cx="3168800" cy="3790943"/>
          </a:xfrm>
          <a:prstGeom prst="rect">
            <a:avLst/>
          </a:prstGeom>
        </p:spPr>
      </p:pic>
      <p:sp>
        <p:nvSpPr>
          <p:cNvPr id="17" name="圆角矩形标注 16"/>
          <p:cNvSpPr/>
          <p:nvPr/>
        </p:nvSpPr>
        <p:spPr>
          <a:xfrm>
            <a:off x="3557905" y="1816735"/>
            <a:ext cx="5591175" cy="545465"/>
          </a:xfrm>
          <a:prstGeom prst="wedgeRoundRectCallout">
            <a:avLst>
              <a:gd name="adj1" fmla="val -40648"/>
              <a:gd name="adj2" fmla="val 16124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Dad, I need my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bottle</a:t>
            </a:r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601951" y="944833"/>
            <a:ext cx="1759585" cy="1731010"/>
            <a:chOff x="161" y="1446"/>
            <a:chExt cx="2771" cy="2726"/>
          </a:xfrm>
        </p:grpSpPr>
        <p:sp>
          <p:nvSpPr>
            <p:cNvPr id="47" name="云形标注 46"/>
            <p:cNvSpPr/>
            <p:nvPr/>
          </p:nvSpPr>
          <p:spPr>
            <a:xfrm rot="780000">
              <a:off x="169" y="1446"/>
              <a:ext cx="2685" cy="2726"/>
            </a:xfrm>
            <a:prstGeom prst="cloudCallout">
              <a:avLst>
                <a:gd name="adj1" fmla="val 72085"/>
                <a:gd name="adj2" fmla="val 47019"/>
              </a:avLst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080000">
              <a:off x="1084" y="1723"/>
              <a:ext cx="952" cy="188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161" y="3383"/>
              <a:ext cx="2771" cy="72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water bottle</a:t>
              </a:r>
              <a:endParaRPr lang="en-US" altLang="zh-CN" sz="24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15A1217A-06DA-3F2A-57DE-EF83987CC4BC}"/>
              </a:ext>
            </a:extLst>
          </p:cNvPr>
          <p:cNvSpPr txBox="1"/>
          <p:nvPr/>
        </p:nvSpPr>
        <p:spPr>
          <a:xfrm>
            <a:off x="4060258" y="877833"/>
            <a:ext cx="4482052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23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B2D1434C-A314-9E60-3908-172243E3254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56" end="99677.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15836" y="2812019"/>
            <a:ext cx="314701" cy="314701"/>
          </a:xfrm>
          <a:prstGeom prst="rect">
            <a:avLst/>
          </a:prstGeom>
        </p:spPr>
      </p:pic>
      <p:sp>
        <p:nvSpPr>
          <p:cNvPr id="4" name="圆角矩形标注 3">
            <a:extLst>
              <a:ext uri="{FF2B5EF4-FFF2-40B4-BE49-F238E27FC236}">
                <a16:creationId xmlns:a16="http://schemas.microsoft.com/office/drawing/2014/main" id="{C827EC08-5F2D-E03F-F59B-77EE42BDC593}"/>
              </a:ext>
            </a:extLst>
          </p:cNvPr>
          <p:cNvSpPr/>
          <p:nvPr/>
        </p:nvSpPr>
        <p:spPr>
          <a:xfrm>
            <a:off x="3121660" y="4462780"/>
            <a:ext cx="3375660" cy="545465"/>
          </a:xfrm>
          <a:prstGeom prst="wedgeRoundRectCallout">
            <a:avLst>
              <a:gd name="adj1" fmla="val -37422"/>
              <a:gd name="adj2" fmla="val -14828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圆角矩形标注 17">
            <a:extLst>
              <a:ext uri="{FF2B5EF4-FFF2-40B4-BE49-F238E27FC236}">
                <a16:creationId xmlns:a16="http://schemas.microsoft.com/office/drawing/2014/main" id="{EF3B5996-237B-655F-05C4-14F3AFB3243F}"/>
              </a:ext>
            </a:extLst>
          </p:cNvPr>
          <p:cNvSpPr/>
          <p:nvPr/>
        </p:nvSpPr>
        <p:spPr>
          <a:xfrm>
            <a:off x="5273071" y="3848571"/>
            <a:ext cx="3469005" cy="545465"/>
          </a:xfrm>
          <a:prstGeom prst="wedgeRoundRectCallout">
            <a:avLst>
              <a:gd name="adj1" fmla="val 35347"/>
              <a:gd name="adj2" fmla="val -8402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36846299-BAC4-DEDC-0F5F-53AF17EBAF15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6176ED6E-F17E-8D83-11C0-B3FFC567D807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9577DF6C-0E3D-DBFE-297F-50CB9DDE0FA2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5" name="直接连接符 11">
            <a:extLst>
              <a:ext uri="{FF2B5EF4-FFF2-40B4-BE49-F238E27FC236}">
                <a16:creationId xmlns:a16="http://schemas.microsoft.com/office/drawing/2014/main" id="{98D1511B-B6F5-094C-EB47-E66F8BBA0535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85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17" grpId="0" animBg="1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图片 31" descr="桌子上放着蓝色的卡通人物&#10;&#10;低可信度描述已自动生成">
            <a:extLst>
              <a:ext uri="{FF2B5EF4-FFF2-40B4-BE49-F238E27FC236}">
                <a16:creationId xmlns:a16="http://schemas.microsoft.com/office/drawing/2014/main" id="{4D317154-6AA9-274B-EF4C-6148CC515DC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02" t="42585"/>
          <a:stretch/>
        </p:blipFill>
        <p:spPr>
          <a:xfrm>
            <a:off x="6726705" y="2089465"/>
            <a:ext cx="2959597" cy="3790943"/>
          </a:xfrm>
          <a:prstGeom prst="rect">
            <a:avLst/>
          </a:prstGeom>
        </p:spPr>
      </p:pic>
      <p:pic>
        <p:nvPicPr>
          <p:cNvPr id="33" name="图片 32" descr="桌子上放着蓝色的卡通人物&#10;&#10;低可信度描述已自动生成">
            <a:extLst>
              <a:ext uri="{FF2B5EF4-FFF2-40B4-BE49-F238E27FC236}">
                <a16:creationId xmlns:a16="http://schemas.microsoft.com/office/drawing/2014/main" id="{BE0236C5-879C-C5DF-9E75-2778950D893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8" t="4445" r="48085" b="58335"/>
          <a:stretch/>
        </p:blipFill>
        <p:spPr>
          <a:xfrm>
            <a:off x="2353969" y="2089464"/>
            <a:ext cx="3168800" cy="3790943"/>
          </a:xfrm>
          <a:prstGeom prst="rect">
            <a:avLst/>
          </a:prstGeom>
        </p:spPr>
      </p:pic>
      <p:sp>
        <p:nvSpPr>
          <p:cNvPr id="34" name="圆角矩形标注 16">
            <a:extLst>
              <a:ext uri="{FF2B5EF4-FFF2-40B4-BE49-F238E27FC236}">
                <a16:creationId xmlns:a16="http://schemas.microsoft.com/office/drawing/2014/main" id="{2601F51C-65AB-F899-1BC3-73D2E7D393D4}"/>
              </a:ext>
            </a:extLst>
          </p:cNvPr>
          <p:cNvSpPr/>
          <p:nvPr/>
        </p:nvSpPr>
        <p:spPr>
          <a:xfrm>
            <a:off x="3557905" y="1816735"/>
            <a:ext cx="5591175" cy="545465"/>
          </a:xfrm>
          <a:prstGeom prst="wedgeRoundRectCallout">
            <a:avLst>
              <a:gd name="adj1" fmla="val -40648"/>
              <a:gd name="adj2" fmla="val 16124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Dad, I need my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bottle</a:t>
            </a:r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5" name="圆角矩形标注 3">
            <a:extLst>
              <a:ext uri="{FF2B5EF4-FFF2-40B4-BE49-F238E27FC236}">
                <a16:creationId xmlns:a16="http://schemas.microsoft.com/office/drawing/2014/main" id="{199899A4-AA88-ECDE-7255-BF0A0B0C7C2F}"/>
              </a:ext>
            </a:extLst>
          </p:cNvPr>
          <p:cNvSpPr/>
          <p:nvPr/>
        </p:nvSpPr>
        <p:spPr>
          <a:xfrm>
            <a:off x="3121660" y="4462780"/>
            <a:ext cx="3375660" cy="545465"/>
          </a:xfrm>
          <a:prstGeom prst="wedgeRoundRectCallout">
            <a:avLst>
              <a:gd name="adj1" fmla="val -37422"/>
              <a:gd name="adj2" fmla="val -14828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It’s</a:t>
            </a:r>
            <a:r>
              <a:rPr lang="en-US" altLang="zh-CN" sz="32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my room.</a:t>
            </a:r>
          </a:p>
        </p:txBody>
      </p:sp>
      <p:sp>
        <p:nvSpPr>
          <p:cNvPr id="36" name="圆角矩形标注 17">
            <a:extLst>
              <a:ext uri="{FF2B5EF4-FFF2-40B4-BE49-F238E27FC236}">
                <a16:creationId xmlns:a16="http://schemas.microsoft.com/office/drawing/2014/main" id="{91CBA2FB-88BB-AA12-FDA8-B9A3830043C8}"/>
              </a:ext>
            </a:extLst>
          </p:cNvPr>
          <p:cNvSpPr/>
          <p:nvPr/>
        </p:nvSpPr>
        <p:spPr>
          <a:xfrm>
            <a:off x="5273071" y="3848571"/>
            <a:ext cx="3469005" cy="545465"/>
          </a:xfrm>
          <a:prstGeom prst="wedgeRoundRectCallout">
            <a:avLst>
              <a:gd name="adj1" fmla="val 35347"/>
              <a:gd name="adj2" fmla="val -8402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OK. Where is it?</a:t>
            </a:r>
          </a:p>
        </p:txBody>
      </p: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1E686F87-A2C6-7371-B8DB-3B3857533BDA}"/>
              </a:ext>
            </a:extLst>
          </p:cNvPr>
          <p:cNvGrpSpPr/>
          <p:nvPr/>
        </p:nvGrpSpPr>
        <p:grpSpPr>
          <a:xfrm>
            <a:off x="601951" y="944833"/>
            <a:ext cx="1759585" cy="1731010"/>
            <a:chOff x="161" y="1446"/>
            <a:chExt cx="2771" cy="2726"/>
          </a:xfrm>
        </p:grpSpPr>
        <p:sp>
          <p:nvSpPr>
            <p:cNvPr id="50" name="云形标注 46">
              <a:extLst>
                <a:ext uri="{FF2B5EF4-FFF2-40B4-BE49-F238E27FC236}">
                  <a16:creationId xmlns:a16="http://schemas.microsoft.com/office/drawing/2014/main" id="{D9F2B927-B59B-FC21-311E-0115328B0F15}"/>
                </a:ext>
              </a:extLst>
            </p:cNvPr>
            <p:cNvSpPr/>
            <p:nvPr/>
          </p:nvSpPr>
          <p:spPr>
            <a:xfrm rot="780000">
              <a:off x="169" y="1446"/>
              <a:ext cx="2685" cy="2726"/>
            </a:xfrm>
            <a:prstGeom prst="cloudCallout">
              <a:avLst>
                <a:gd name="adj1" fmla="val 72085"/>
                <a:gd name="adj2" fmla="val 47019"/>
              </a:avLst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1" name="图片 50">
              <a:extLst>
                <a:ext uri="{FF2B5EF4-FFF2-40B4-BE49-F238E27FC236}">
                  <a16:creationId xmlns:a16="http://schemas.microsoft.com/office/drawing/2014/main" id="{A0720482-4BE5-9427-5CDF-3985CC6A7E9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080000">
              <a:off x="1084" y="1723"/>
              <a:ext cx="952" cy="1880"/>
            </a:xfrm>
            <a:prstGeom prst="rect">
              <a:avLst/>
            </a:prstGeom>
          </p:spPr>
        </p:pic>
        <p:sp>
          <p:nvSpPr>
            <p:cNvPr id="52" name="矩形 51">
              <a:extLst>
                <a:ext uri="{FF2B5EF4-FFF2-40B4-BE49-F238E27FC236}">
                  <a16:creationId xmlns:a16="http://schemas.microsoft.com/office/drawing/2014/main" id="{6F17EFE4-2E9B-4027-825F-4F5BA813A7A2}"/>
                </a:ext>
              </a:extLst>
            </p:cNvPr>
            <p:cNvSpPr/>
            <p:nvPr/>
          </p:nvSpPr>
          <p:spPr>
            <a:xfrm>
              <a:off x="161" y="3383"/>
              <a:ext cx="2771" cy="72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water bottle</a:t>
              </a:r>
              <a:endParaRPr lang="en-US" altLang="zh-CN" sz="24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53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35A60C07-53D3-6F06-E0EA-B77F80A9751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1198" end="97272.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38031" y="4018182"/>
            <a:ext cx="315925" cy="315925"/>
          </a:xfrm>
          <a:prstGeom prst="rect">
            <a:avLst/>
          </a:prstGeom>
        </p:spPr>
      </p:pic>
      <p:pic>
        <p:nvPicPr>
          <p:cNvPr id="54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CF2D95D6-11E3-F1B9-4AC8-7BF8C3070E1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2905" end="95564.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983221" y="4594149"/>
            <a:ext cx="282725" cy="282725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1ACB13C1-F3B0-C3B8-9F6F-03730D0A7653}"/>
              </a:ext>
            </a:extLst>
          </p:cNvPr>
          <p:cNvSpPr txBox="1"/>
          <p:nvPr/>
        </p:nvSpPr>
        <p:spPr>
          <a:xfrm>
            <a:off x="4060258" y="884183"/>
            <a:ext cx="4482052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412A97AA-CE62-A799-CCD3-6F5006BC1537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DEB512D6-4E57-C1D4-A13C-D4947F3BDF4B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7832607F-0AF0-4F56-F399-ABBFA6BFBF5D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8DC2F547-A732-3885-219B-3D5A5BBB890D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14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15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  <p:bldLst>
      <p:bldP spid="35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卡通人物&#10;&#10;中度可信度描述已自动生成">
            <a:extLst>
              <a:ext uri="{FF2B5EF4-FFF2-40B4-BE49-F238E27FC236}">
                <a16:creationId xmlns:a16="http://schemas.microsoft.com/office/drawing/2014/main" id="{54BE98F1-B764-829F-30AA-148D2F2982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526" y="1805922"/>
            <a:ext cx="3049685" cy="4423874"/>
          </a:xfrm>
          <a:prstGeom prst="rect">
            <a:avLst/>
          </a:prstGeom>
        </p:spPr>
      </p:pic>
      <p:sp>
        <p:nvSpPr>
          <p:cNvPr id="6" name="圆角矩形标注 5"/>
          <p:cNvSpPr/>
          <p:nvPr/>
        </p:nvSpPr>
        <p:spPr>
          <a:xfrm>
            <a:off x="644921" y="2313963"/>
            <a:ext cx="3521727" cy="545465"/>
          </a:xfrm>
          <a:prstGeom prst="wedgeRoundRectCallout">
            <a:avLst>
              <a:gd name="adj1" fmla="val 61631"/>
              <a:gd name="adj2" fmla="val -8239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Is it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 my desk?</a:t>
            </a:r>
          </a:p>
        </p:txBody>
      </p:sp>
      <p:sp>
        <p:nvSpPr>
          <p:cNvPr id="10" name="圆角矩形标注 9"/>
          <p:cNvSpPr/>
          <p:nvPr/>
        </p:nvSpPr>
        <p:spPr>
          <a:xfrm>
            <a:off x="6792487" y="2965850"/>
            <a:ext cx="3696706" cy="545465"/>
          </a:xfrm>
          <a:prstGeom prst="wedgeRoundRectCallout">
            <a:avLst>
              <a:gd name="adj1" fmla="val -61034"/>
              <a:gd name="adj2" fmla="val 16515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No, it’s not there.</a:t>
            </a:r>
          </a:p>
        </p:txBody>
      </p:sp>
      <p:pic>
        <p:nvPicPr>
          <p:cNvPr id="22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B23DA45C-D021-1DD5-3F45-97DDCD8A7E9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697" end="91470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7519" y="2965850"/>
            <a:ext cx="332622" cy="332622"/>
          </a:xfrm>
          <a:prstGeom prst="rect">
            <a:avLst/>
          </a:prstGeom>
        </p:spPr>
      </p:pic>
      <p:pic>
        <p:nvPicPr>
          <p:cNvPr id="23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164A858E-D567-8B89-778B-AAD2A3B0EBB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8408" end="88674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24404" y="3999371"/>
            <a:ext cx="324204" cy="324204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D71B3602-2125-AEE0-7DD2-CA0393D50DAC}"/>
              </a:ext>
            </a:extLst>
          </p:cNvPr>
          <p:cNvSpPr txBox="1"/>
          <p:nvPr/>
        </p:nvSpPr>
        <p:spPr>
          <a:xfrm>
            <a:off x="4184083" y="884183"/>
            <a:ext cx="4234402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repeat.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54F5396D-C046-2500-6215-1E15D49D6364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F17D7861-7008-55C2-0B07-EFD3F99E5E05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2ED8894B-2029-CD01-B047-39690B9036E4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9AC5B5E8-D855-4EEB-FECA-531096CDE9BA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1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50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6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娃娃放在一起&#10;&#10;低可信度描述已自动生成">
            <a:extLst>
              <a:ext uri="{FF2B5EF4-FFF2-40B4-BE49-F238E27FC236}">
                <a16:creationId xmlns:a16="http://schemas.microsoft.com/office/drawing/2014/main" id="{A094EB05-A520-4126-D885-C182725BBC2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0"/>
          <a:stretch/>
        </p:blipFill>
        <p:spPr>
          <a:xfrm>
            <a:off x="4181411" y="1751354"/>
            <a:ext cx="3246782" cy="4514801"/>
          </a:xfrm>
          <a:prstGeom prst="rect">
            <a:avLst/>
          </a:prstGeom>
        </p:spPr>
      </p:pic>
      <p:sp>
        <p:nvSpPr>
          <p:cNvPr id="14" name="圆角矩形标注 13"/>
          <p:cNvSpPr/>
          <p:nvPr/>
        </p:nvSpPr>
        <p:spPr>
          <a:xfrm>
            <a:off x="6406697" y="4388485"/>
            <a:ext cx="5436235" cy="545465"/>
          </a:xfrm>
          <a:prstGeom prst="wedgeRoundRectCallout">
            <a:avLst>
              <a:gd name="adj1" fmla="val -45993"/>
              <a:gd name="adj2" fmla="val -12711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Where is your schoolbag?</a:t>
            </a:r>
          </a:p>
        </p:txBody>
      </p:sp>
      <p:sp>
        <p:nvSpPr>
          <p:cNvPr id="13" name="圆角矩形标注 12"/>
          <p:cNvSpPr/>
          <p:nvPr/>
        </p:nvSpPr>
        <p:spPr>
          <a:xfrm>
            <a:off x="666586" y="2856865"/>
            <a:ext cx="4464849" cy="545465"/>
          </a:xfrm>
          <a:prstGeom prst="wedgeRoundRectCallout">
            <a:avLst>
              <a:gd name="adj1" fmla="val 36515"/>
              <a:gd name="adj2" fmla="val -10336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Is it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 my schoolbag?</a:t>
            </a:r>
          </a:p>
        </p:txBody>
      </p:sp>
      <p:pic>
        <p:nvPicPr>
          <p:cNvPr id="20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7CA8B5EF-B504-B6E1-EF09-30DB339EDD8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1848" end="85591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1632" y="3578535"/>
            <a:ext cx="326251" cy="326251"/>
          </a:xfrm>
          <a:prstGeom prst="rect">
            <a:avLst/>
          </a:prstGeom>
        </p:spPr>
      </p:pic>
      <p:pic>
        <p:nvPicPr>
          <p:cNvPr id="21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FC640C3C-9E0F-642A-558D-C1F9B35A4CD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4605" end="83187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65496" y="5112690"/>
            <a:ext cx="343974" cy="343974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92D68021-D3F7-A81D-5D20-54FFD09B5554}"/>
              </a:ext>
            </a:extLst>
          </p:cNvPr>
          <p:cNvSpPr txBox="1"/>
          <p:nvPr/>
        </p:nvSpPr>
        <p:spPr>
          <a:xfrm>
            <a:off x="4187258" y="884183"/>
            <a:ext cx="4228052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repeat.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91C15A7E-3983-A23B-6F31-A12C1E699472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27ABC5CC-B158-6862-6656-DA17D1EE0244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A100226A-EEE4-09E1-B052-80B750D15A25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7F705202-5242-89CD-6E94-9802587AB2F6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14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9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4" grpId="0" animBg="1"/>
      <p:bldP spid="1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 descr="卡通人物&#10;&#10;描述已自动生成">
            <a:extLst>
              <a:ext uri="{FF2B5EF4-FFF2-40B4-BE49-F238E27FC236}">
                <a16:creationId xmlns:a16="http://schemas.microsoft.com/office/drawing/2014/main" id="{22DA74BF-68B7-1568-AF50-7B2F7C91D55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82"/>
          <a:stretch/>
        </p:blipFill>
        <p:spPr>
          <a:xfrm>
            <a:off x="4036811" y="1654629"/>
            <a:ext cx="3356956" cy="4631871"/>
          </a:xfrm>
          <a:prstGeom prst="rect">
            <a:avLst/>
          </a:prstGeom>
        </p:spPr>
      </p:pic>
      <p:pic>
        <p:nvPicPr>
          <p:cNvPr id="10" name="https://photo-static-api.fotomore.com/creative/vcg/400/version23/VCG41165809525.jpg?uid=386&amp;timestamp=1741616832&amp;sign=1d9b6a4cde2bed883cc3bddfe1b6b57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2" r="4602"/>
          <a:stretch/>
        </p:blipFill>
        <p:spPr>
          <a:xfrm>
            <a:off x="4036811" y="1654629"/>
            <a:ext cx="2318573" cy="4637169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7" r="5617"/>
          <a:stretch/>
        </p:blipFill>
        <p:spPr>
          <a:xfrm>
            <a:off x="4217858" y="1718616"/>
            <a:ext cx="1068607" cy="1028673"/>
          </a:xfrm>
          <a:prstGeom prst="cloud">
            <a:avLst/>
          </a:prstGeom>
        </p:spPr>
      </p:pic>
      <p:sp>
        <p:nvSpPr>
          <p:cNvPr id="12" name="圆角矩形标注 11"/>
          <p:cNvSpPr/>
          <p:nvPr/>
        </p:nvSpPr>
        <p:spPr>
          <a:xfrm>
            <a:off x="132245" y="2683113"/>
            <a:ext cx="4034403" cy="545465"/>
          </a:xfrm>
          <a:prstGeom prst="wedgeRoundRectCallout">
            <a:avLst>
              <a:gd name="adj1" fmla="val 47997"/>
              <a:gd name="adj2" fmla="val -9874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It’s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behind</a:t>
            </a:r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 the door.</a:t>
            </a:r>
          </a:p>
        </p:txBody>
      </p:sp>
      <p:sp>
        <p:nvSpPr>
          <p:cNvPr id="18" name="圆角矩形标注 17"/>
          <p:cNvSpPr/>
          <p:nvPr/>
        </p:nvSpPr>
        <p:spPr>
          <a:xfrm>
            <a:off x="7011879" y="3363591"/>
            <a:ext cx="4984503" cy="1077125"/>
          </a:xfrm>
          <a:prstGeom prst="wedgeRoundRectCallout">
            <a:avLst>
              <a:gd name="adj1" fmla="val -60409"/>
              <a:gd name="adj2" fmla="val 2772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No, your water bottle is not there.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9" b="1989"/>
          <a:stretch/>
        </p:blipFill>
        <p:spPr>
          <a:xfrm>
            <a:off x="4036811" y="4049116"/>
            <a:ext cx="2151899" cy="2237384"/>
          </a:xfrm>
          <a:prstGeom prst="ellipse">
            <a:avLst/>
          </a:prstGeom>
          <a:ln w="12700">
            <a:solidFill>
              <a:schemeClr val="bg1"/>
            </a:solidFill>
          </a:ln>
        </p:spPr>
      </p:pic>
      <p:pic>
        <p:nvPicPr>
          <p:cNvPr id="23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10744E1C-FCA4-FCB4-4483-6A2F68829EC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7011" end="81121.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3213" y="3902154"/>
            <a:ext cx="335309" cy="335309"/>
          </a:xfrm>
          <a:prstGeom prst="rect">
            <a:avLst/>
          </a:prstGeom>
        </p:spPr>
      </p:pic>
      <p:pic>
        <p:nvPicPr>
          <p:cNvPr id="24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BA007B0A-0412-616A-15C7-144E3098E52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9413" end="76988.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936370" y="4563621"/>
            <a:ext cx="335481" cy="335481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E3BE7C4-0573-EB3F-1D4B-5F3537EB51C3}"/>
              </a:ext>
            </a:extLst>
          </p:cNvPr>
          <p:cNvSpPr txBox="1"/>
          <p:nvPr/>
        </p:nvSpPr>
        <p:spPr>
          <a:xfrm>
            <a:off x="4203133" y="884183"/>
            <a:ext cx="4196302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repeat.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395283C0-6AE6-41A9-0279-40A29C272867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647B22A1-CF2A-F6D7-CD6A-504064AAA6A3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B040C196-51CD-74B8-B2E2-0FED557CB917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6C59E5BE-4648-BCB6-43BC-A7724C96A3BA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5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4183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12" grpId="0" bldLvl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室内, 桌子, 玩具, 照片&#10;&#10;描述已自动生成">
            <a:extLst>
              <a:ext uri="{FF2B5EF4-FFF2-40B4-BE49-F238E27FC236}">
                <a16:creationId xmlns:a16="http://schemas.microsoft.com/office/drawing/2014/main" id="{902BAA3E-2310-6B32-F8E6-EC47E5E6491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" b="12738"/>
          <a:stretch/>
        </p:blipFill>
        <p:spPr>
          <a:xfrm>
            <a:off x="2672055" y="1724569"/>
            <a:ext cx="3664000" cy="4563836"/>
          </a:xfrm>
          <a:prstGeom prst="rect">
            <a:avLst/>
          </a:prstGeom>
        </p:spPr>
      </p:pic>
      <p:sp>
        <p:nvSpPr>
          <p:cNvPr id="13" name="圆角矩形标注 12"/>
          <p:cNvSpPr/>
          <p:nvPr/>
        </p:nvSpPr>
        <p:spPr>
          <a:xfrm>
            <a:off x="143980" y="3221410"/>
            <a:ext cx="3340992" cy="545465"/>
          </a:xfrm>
          <a:prstGeom prst="wedgeRoundRectCallout">
            <a:avLst>
              <a:gd name="adj1" fmla="val 40511"/>
              <a:gd name="adj2" fmla="val -13315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Is it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 my bed?</a:t>
            </a:r>
          </a:p>
        </p:txBody>
      </p:sp>
      <p:sp>
        <p:nvSpPr>
          <p:cNvPr id="14" name="圆角矩形标注 13"/>
          <p:cNvSpPr/>
          <p:nvPr/>
        </p:nvSpPr>
        <p:spPr>
          <a:xfrm>
            <a:off x="4868545" y="4625068"/>
            <a:ext cx="935355" cy="545465"/>
          </a:xfrm>
          <a:prstGeom prst="wedgeRoundRectCallout">
            <a:avLst>
              <a:gd name="adj1" fmla="val -38728"/>
              <a:gd name="adj2" fmla="val -9796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No.</a:t>
            </a:r>
          </a:p>
        </p:txBody>
      </p:sp>
      <p:pic>
        <p:nvPicPr>
          <p:cNvPr id="27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E24A5BD0-6057-FFF2-ECA2-65FD61606C6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3565" end="74567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0655" y="3902983"/>
            <a:ext cx="341916" cy="341916"/>
          </a:xfrm>
          <a:prstGeom prst="rect">
            <a:avLst/>
          </a:prstGeom>
        </p:spPr>
      </p:pic>
      <p:pic>
        <p:nvPicPr>
          <p:cNvPr id="28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55C229F5-0AF8-AA21-3B40-11FB849C8BA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6300" end="7286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47367" y="5338590"/>
            <a:ext cx="318795" cy="31879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75E7809-030D-7F72-8E2E-AF413C4F8695}"/>
              </a:ext>
            </a:extLst>
          </p:cNvPr>
          <p:cNvSpPr txBox="1"/>
          <p:nvPr/>
        </p:nvSpPr>
        <p:spPr>
          <a:xfrm>
            <a:off x="4193608" y="884183"/>
            <a:ext cx="4215352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repeat.</a:t>
            </a:r>
          </a:p>
        </p:txBody>
      </p:sp>
      <p:pic>
        <p:nvPicPr>
          <p:cNvPr id="9" name="图片 8" descr="桌子上放着蓝色的标志&#10;&#10;低可信度描述已自动生成">
            <a:extLst>
              <a:ext uri="{FF2B5EF4-FFF2-40B4-BE49-F238E27FC236}">
                <a16:creationId xmlns:a16="http://schemas.microsoft.com/office/drawing/2014/main" id="{F0C40877-C873-336E-C6D3-691243C29B5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3"/>
          <a:stretch/>
        </p:blipFill>
        <p:spPr>
          <a:xfrm>
            <a:off x="6336054" y="1724568"/>
            <a:ext cx="2676009" cy="4563835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id="{4DF4B730-70EA-0178-CCC4-8B8DB16FCFDE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03BE966B-C09A-6C9D-D238-7684720FE196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08771EA0-3159-72FD-4842-173D93BC79EB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D4BC3A9-D2A0-FDCF-A5C1-7CF011C46F9C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5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42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13" grpId="0" bldLvl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 descr="图片包含 玩具, 桌子, 男人, 女人&#10;&#10;描述已自动生成">
            <a:extLst>
              <a:ext uri="{FF2B5EF4-FFF2-40B4-BE49-F238E27FC236}">
                <a16:creationId xmlns:a16="http://schemas.microsoft.com/office/drawing/2014/main" id="{D61C6804-4DFA-7307-B230-FFFEB1DB54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74"/>
          <a:stretch/>
        </p:blipFill>
        <p:spPr>
          <a:xfrm>
            <a:off x="4219871" y="1665868"/>
            <a:ext cx="3880749" cy="4555671"/>
          </a:xfrm>
          <a:prstGeom prst="rect">
            <a:avLst/>
          </a:prstGeom>
        </p:spPr>
      </p:pic>
      <p:sp>
        <p:nvSpPr>
          <p:cNvPr id="14" name="圆角矩形标注 13"/>
          <p:cNvSpPr/>
          <p:nvPr/>
        </p:nvSpPr>
        <p:spPr>
          <a:xfrm>
            <a:off x="4760323" y="2683102"/>
            <a:ext cx="5166360" cy="545465"/>
          </a:xfrm>
          <a:prstGeom prst="wedgeRoundRectCallout">
            <a:avLst>
              <a:gd name="adj1" fmla="val 565"/>
              <a:gd name="adj2" fmla="val 15256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anose="020B0604020202020204" pitchFamily="34" charset="0"/>
                <a:cs typeface="Arial" panose="020B0604020202020204" pitchFamily="34" charset="0"/>
              </a:rPr>
              <a:t>Oh, it’s ______ your bed.</a:t>
            </a:r>
          </a:p>
        </p:txBody>
      </p:sp>
      <p:sp>
        <p:nvSpPr>
          <p:cNvPr id="2" name="椭圆 1"/>
          <p:cNvSpPr/>
          <p:nvPr/>
        </p:nvSpPr>
        <p:spPr>
          <a:xfrm>
            <a:off x="6449242" y="4383405"/>
            <a:ext cx="1558434" cy="9620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755252B5-986C-3718-DBDB-EA880B954BEB}"/>
              </a:ext>
            </a:extLst>
          </p:cNvPr>
          <p:cNvSpPr txBox="1"/>
          <p:nvPr/>
        </p:nvSpPr>
        <p:spPr>
          <a:xfrm>
            <a:off x="6449242" y="2643792"/>
            <a:ext cx="13227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D7D4945B-827B-AAE0-0613-3049C6D984F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674" end="68424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58062" y="3385753"/>
            <a:ext cx="353624" cy="353624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48948BA2-ACB8-E5E9-B530-9BEA13285042}"/>
              </a:ext>
            </a:extLst>
          </p:cNvPr>
          <p:cNvSpPr txBox="1"/>
          <p:nvPr/>
        </p:nvSpPr>
        <p:spPr>
          <a:xfrm>
            <a:off x="3579795" y="873183"/>
            <a:ext cx="6638400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repeat.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3911D4E0-DA3A-886F-9E7C-87FD72AAAAC9}"/>
              </a:ext>
            </a:extLst>
          </p:cNvPr>
          <p:cNvGrpSpPr/>
          <p:nvPr/>
        </p:nvGrpSpPr>
        <p:grpSpPr>
          <a:xfrm>
            <a:off x="3065707" y="1168028"/>
            <a:ext cx="445789" cy="386080"/>
            <a:chOff x="2161243" y="1401733"/>
            <a:chExt cx="445481" cy="386326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9FB6D604-39AD-03FF-00BD-220B1DA04834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CD227DD1-196D-18BF-65EC-1F56A0942085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66FBF03A-BEBC-8C39-F478-480CD8348D1D}"/>
              </a:ext>
            </a:extLst>
          </p:cNvPr>
          <p:cNvCxnSpPr>
            <a:cxnSpLocks/>
          </p:cNvCxnSpPr>
          <p:nvPr/>
        </p:nvCxnSpPr>
        <p:spPr>
          <a:xfrm flipV="1">
            <a:off x="3579795" y="1454061"/>
            <a:ext cx="6638400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48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4" grpId="0" animBg="1"/>
      <p:bldP spid="2" grpId="0" animBg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91D4DBC6-181F-AA48-334A-D53D4F7DF95C}"/>
              </a:ext>
            </a:extLst>
          </p:cNvPr>
          <p:cNvSpPr txBox="1"/>
          <p:nvPr/>
        </p:nvSpPr>
        <p:spPr>
          <a:xfrm>
            <a:off x="3786937" y="877833"/>
            <a:ext cx="5028695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6B8FDAE-7E0D-1986-8088-8188E7B0C70D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D6062324-6A9E-A964-D87D-4345237CA264}"/>
              </a:ext>
            </a:extLst>
          </p:cNvPr>
          <p:cNvSpPr txBox="1"/>
          <p:nvPr/>
        </p:nvSpPr>
        <p:spPr>
          <a:xfrm>
            <a:off x="3600955" y="3644920"/>
            <a:ext cx="5028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46—51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8D26491D-CFCF-51C7-FDED-3B8FF124D2EF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8AFFDA17-8565-303D-B6A7-B82EE6A048A4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AF804510-FC81-FC11-6A4E-C02C55BD8B6E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E45FADE8-B7D3-255F-80E6-CD22BA143F2A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许多卡通人物&#10;&#10;中度可信度描述已自动生成">
            <a:extLst>
              <a:ext uri="{FF2B5EF4-FFF2-40B4-BE49-F238E27FC236}">
                <a16:creationId xmlns:a16="http://schemas.microsoft.com/office/drawing/2014/main" id="{38004E9E-5ABE-EB3A-88AA-24613C796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695" y="1665868"/>
            <a:ext cx="3365863" cy="4597648"/>
          </a:xfrm>
          <a:prstGeom prst="rect">
            <a:avLst/>
          </a:prstGeom>
        </p:spPr>
      </p:pic>
      <p:sp>
        <p:nvSpPr>
          <p:cNvPr id="78" name="矩形 77"/>
          <p:cNvSpPr/>
          <p:nvPr/>
        </p:nvSpPr>
        <p:spPr>
          <a:xfrm>
            <a:off x="7104464" y="5335531"/>
            <a:ext cx="43116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79" name="矩形 78"/>
          <p:cNvSpPr/>
          <p:nvPr/>
        </p:nvSpPr>
        <p:spPr>
          <a:xfrm>
            <a:off x="5405369" y="2094607"/>
            <a:ext cx="356188" cy="461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80" name="矩形 79"/>
          <p:cNvSpPr/>
          <p:nvPr/>
        </p:nvSpPr>
        <p:spPr>
          <a:xfrm>
            <a:off x="5405369" y="5373112"/>
            <a:ext cx="356188" cy="461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81" name="矩形 80"/>
          <p:cNvSpPr/>
          <p:nvPr/>
        </p:nvSpPr>
        <p:spPr>
          <a:xfrm>
            <a:off x="5367882" y="3734337"/>
            <a:ext cx="43116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82" name="矩形 81"/>
          <p:cNvSpPr/>
          <p:nvPr/>
        </p:nvSpPr>
        <p:spPr>
          <a:xfrm>
            <a:off x="7105247" y="2096335"/>
            <a:ext cx="356188" cy="461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83" name="矩形 82"/>
          <p:cNvSpPr/>
          <p:nvPr/>
        </p:nvSpPr>
        <p:spPr>
          <a:xfrm>
            <a:off x="7105248" y="3709094"/>
            <a:ext cx="356188" cy="461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BAADD86-04F4-4A45-4469-0202AF0E5DB5}"/>
              </a:ext>
            </a:extLst>
          </p:cNvPr>
          <p:cNvSpPr txBox="1"/>
          <p:nvPr/>
        </p:nvSpPr>
        <p:spPr>
          <a:xfrm>
            <a:off x="4618353" y="884183"/>
            <a:ext cx="3365863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960940E5-EB4A-2B8E-6071-252E29F4D42D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2CDC57D7-CE01-8A2A-3487-9DB3AF8D3299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2519ACF7-6C11-ABA0-F1C5-F230BB4F35F7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02889133-19F3-43CE-120D-2F6FC6AD8DC4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243E49C6-EDE1-41CF-2E7D-B53923671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5813" y="2028810"/>
            <a:ext cx="7620373" cy="3961213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2C67B00A-428E-CA68-392F-C63BE0CAF7BF}"/>
              </a:ext>
            </a:extLst>
          </p:cNvPr>
          <p:cNvSpPr txBox="1"/>
          <p:nvPr/>
        </p:nvSpPr>
        <p:spPr>
          <a:xfrm>
            <a:off x="3619085" y="884183"/>
            <a:ext cx="5364399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read and draw 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√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or ×.</a:t>
            </a:r>
          </a:p>
        </p:txBody>
      </p:sp>
      <p:pic>
        <p:nvPicPr>
          <p:cNvPr id="12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28C863CD-5FBF-BCAA-3F21-837E3D18BF8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4522" end="35400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07724" y="5696336"/>
            <a:ext cx="304413" cy="304413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BA7B7D0-6057-6701-40B5-830A00313076}"/>
              </a:ext>
            </a:extLst>
          </p:cNvPr>
          <p:cNvSpPr/>
          <p:nvPr/>
        </p:nvSpPr>
        <p:spPr>
          <a:xfrm>
            <a:off x="8284832" y="5314353"/>
            <a:ext cx="43116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√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E48C176-8BB2-E56E-3A9B-2456938A14B1}"/>
              </a:ext>
            </a:extLst>
          </p:cNvPr>
          <p:cNvSpPr/>
          <p:nvPr/>
        </p:nvSpPr>
        <p:spPr>
          <a:xfrm>
            <a:off x="3384570" y="5297416"/>
            <a:ext cx="596638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×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6B85FD0-4551-523A-ED0C-8E8051C2FD02}"/>
              </a:ext>
            </a:extLst>
          </p:cNvPr>
          <p:cNvSpPr/>
          <p:nvPr/>
        </p:nvSpPr>
        <p:spPr>
          <a:xfrm>
            <a:off x="5885234" y="5303766"/>
            <a:ext cx="43116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×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9E3A36A9-C7D7-8F05-24E6-7CB5778A3C07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86FE4355-70E9-B7D9-B67D-9D386FCAC58F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91FAF648-CFEF-FC82-CE97-88AB7EEAF35C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5" name="直接连接符 11">
            <a:extLst>
              <a:ext uri="{FF2B5EF4-FFF2-40B4-BE49-F238E27FC236}">
                <a16:creationId xmlns:a16="http://schemas.microsoft.com/office/drawing/2014/main" id="{21B06E6C-B608-2521-989F-729800F60DCC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529583" y="4505917"/>
            <a:ext cx="5132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is the…?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It’s…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it behind / on / under…?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 descr="图片包含 图形用户界面&#10;&#10;描述已自动生成">
            <a:extLst>
              <a:ext uri="{FF2B5EF4-FFF2-40B4-BE49-F238E27FC236}">
                <a16:creationId xmlns:a16="http://schemas.microsoft.com/office/drawing/2014/main" id="{17DC9FE4-400B-BE23-3BCA-53E10D53C2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1160" b="41160"/>
          <a:stretch/>
        </p:blipFill>
        <p:spPr>
          <a:xfrm>
            <a:off x="2285813" y="378814"/>
            <a:ext cx="7620373" cy="3982665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C281697E-0DA4-3119-9731-0973E13B9C3D}"/>
              </a:ext>
            </a:extLst>
          </p:cNvPr>
          <p:cNvSpPr txBox="1"/>
          <p:nvPr/>
        </p:nvSpPr>
        <p:spPr>
          <a:xfrm>
            <a:off x="5041969" y="884183"/>
            <a:ext cx="2518631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BA91C4F4-D334-1DB7-5473-ABE6DC6EB27B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6CBD3E07-50B0-0CAE-1D30-442B77E960B7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A5A526AC-1344-D71F-383F-258C0A6F25DD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775E4065-CCD3-7892-9772-173CDB5B4D01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id="{96610D1C-E59C-0E08-19A3-E077BD2808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27865" y="1746565"/>
            <a:ext cx="3070146" cy="4448116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6E1A874B-1819-0AD1-8394-2ED18232262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60201" y="1760626"/>
            <a:ext cx="2967663" cy="4434055"/>
          </a:xfrm>
          <a:prstGeom prst="rect">
            <a:avLst/>
          </a:prstGeom>
        </p:spPr>
      </p:pic>
      <p:sp>
        <p:nvSpPr>
          <p:cNvPr id="12" name="圆角矩形 11"/>
          <p:cNvSpPr/>
          <p:nvPr/>
        </p:nvSpPr>
        <p:spPr>
          <a:xfrm>
            <a:off x="2393950" y="3419698"/>
            <a:ext cx="1813502" cy="22941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3124199" y="3694718"/>
            <a:ext cx="1083253" cy="20598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2146300" y="4153546"/>
            <a:ext cx="1143000" cy="20598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5091023" y="2792818"/>
            <a:ext cx="1112927" cy="19803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圆角矩形 29"/>
          <p:cNvSpPr/>
          <p:nvPr/>
        </p:nvSpPr>
        <p:spPr>
          <a:xfrm>
            <a:off x="5975351" y="3237136"/>
            <a:ext cx="1289968" cy="23631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A99D002-6219-226F-74ED-3430731E6217}"/>
              </a:ext>
            </a:extLst>
          </p:cNvPr>
          <p:cNvSpPr txBox="1"/>
          <p:nvPr/>
        </p:nvSpPr>
        <p:spPr>
          <a:xfrm>
            <a:off x="4403048" y="884183"/>
            <a:ext cx="3796473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altLang="zh-CN" sz="32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ead the story aloud.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A3B423CD-251E-BE63-9C4C-A8646FE9F252}"/>
              </a:ext>
            </a:extLst>
          </p:cNvPr>
          <p:cNvGrpSpPr/>
          <p:nvPr/>
        </p:nvGrpSpPr>
        <p:grpSpPr>
          <a:xfrm>
            <a:off x="8046692" y="3062868"/>
            <a:ext cx="3964476" cy="1741606"/>
            <a:chOff x="13750" y="3715"/>
            <a:chExt cx="5441" cy="4168"/>
          </a:xfrm>
        </p:grpSpPr>
        <p:sp>
          <p:nvSpPr>
            <p:cNvPr id="22" name="圆角矩形 11">
              <a:extLst>
                <a:ext uri="{FF2B5EF4-FFF2-40B4-BE49-F238E27FC236}">
                  <a16:creationId xmlns:a16="http://schemas.microsoft.com/office/drawing/2014/main" id="{DCAD1537-C88E-088F-5EAB-06D4D8E3AED4}"/>
                </a:ext>
              </a:extLst>
            </p:cNvPr>
            <p:cNvSpPr/>
            <p:nvPr/>
          </p:nvSpPr>
          <p:spPr>
            <a:xfrm>
              <a:off x="13750" y="3715"/>
              <a:ext cx="5283" cy="4168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Rectangle 60" descr="7b0a202020202262756c6c6574223a20227b5c2263617465676f727949645c223a5c225c222c5c2274656d706c61746549645c223a32303233313335377d220a7d0a">
              <a:extLst>
                <a:ext uri="{FF2B5EF4-FFF2-40B4-BE49-F238E27FC236}">
                  <a16:creationId xmlns:a16="http://schemas.microsoft.com/office/drawing/2014/main" id="{3C82AC05-F8DA-5A18-E740-3788774E8775}"/>
                </a:ext>
              </a:extLst>
            </p:cNvPr>
            <p:cNvSpPr/>
            <p:nvPr/>
          </p:nvSpPr>
          <p:spPr>
            <a:xfrm>
              <a:off x="13816" y="4168"/>
              <a:ext cx="5375" cy="3375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dirty="0">
                  <a:solidFill>
                    <a:sysClr val="windowText" lastClr="00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阿里巴巴普惠体" panose="00020600040101010101" pitchFamily="18" charset="-122"/>
                </a:rPr>
                <a:t>Read aloud. </a:t>
              </a:r>
              <a:r>
                <a:rPr lang="zh-CN" altLang="en-US" dirty="0">
                  <a:solidFill>
                    <a:sysClr val="windowText" lastClr="000000"/>
                  </a:solidFill>
                  <a:effectLst/>
                  <a:latin typeface="华文楷体" panose="02010600040101010101" pitchFamily="2" charset="-122"/>
                  <a:ea typeface="华文楷体" panose="02010600040101010101" pitchFamily="2" charset="-122"/>
                  <a:cs typeface="Arial" panose="020B0604020202020204" pitchFamily="34" charset="0"/>
                  <a:sym typeface="阿里巴巴普惠体" panose="00020600040101010101" pitchFamily="18" charset="-122"/>
                </a:rPr>
                <a:t>大声朗读。</a:t>
              </a:r>
              <a:endParaRPr lang="en-US" altLang="zh-CN" dirty="0">
                <a:solidFill>
                  <a:sysClr val="windowText" lastClr="00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阿里巴巴普惠体" panose="00020600040101010101" pitchFamily="18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阿里巴巴普惠体" panose="00020600040101010101" pitchFamily="18" charset="-122"/>
                </a:rPr>
                <a:t>Read correctly. </a:t>
              </a:r>
              <a:r>
                <a:rPr lang="zh-CN" altLang="en-US" dirty="0">
                  <a:solidFill>
                    <a:sysClr val="windowText" lastClr="00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Arial" panose="020B0604020202020204" pitchFamily="34" charset="0"/>
                  <a:sym typeface="阿里巴巴普惠体" panose="00020600040101010101" pitchFamily="18" charset="-122"/>
                </a:rPr>
                <a:t>正确朗读。</a:t>
              </a:r>
              <a:endParaRPr lang="en-US" altLang="zh-CN" dirty="0">
                <a:solidFill>
                  <a:sysClr val="windowText" lastClr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阿里巴巴普惠体" panose="00020600040101010101" pitchFamily="18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阿里巴巴普惠体" panose="00020600040101010101" pitchFamily="18" charset="-122"/>
                </a:rPr>
                <a:t>Read with emotions. </a:t>
              </a:r>
              <a:r>
                <a:rPr lang="zh-CN" altLang="en-US" dirty="0">
                  <a:solidFill>
                    <a:sysClr val="windowText" lastClr="00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Arial" panose="020B0604020202020204" pitchFamily="34" charset="0"/>
                  <a:sym typeface="阿里巴巴普惠体" panose="00020600040101010101" pitchFamily="18" charset="-122"/>
                </a:rPr>
                <a:t>有感情地朗读。</a:t>
              </a:r>
            </a:p>
          </p:txBody>
        </p:sp>
      </p:grpSp>
      <p:pic>
        <p:nvPicPr>
          <p:cNvPr id="34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05AA00D3-B4E7-26E1-762F-851EB781927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56" end="99677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85315" y="3360325"/>
            <a:ext cx="313076" cy="313076"/>
          </a:xfrm>
          <a:prstGeom prst="rect">
            <a:avLst/>
          </a:prstGeom>
        </p:spPr>
      </p:pic>
      <p:pic>
        <p:nvPicPr>
          <p:cNvPr id="35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7B3E61F1-F1FD-F6B0-E564-0DE6C09382F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1198" end="97272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131898" y="3993303"/>
            <a:ext cx="298450" cy="298450"/>
          </a:xfrm>
          <a:prstGeom prst="rect">
            <a:avLst/>
          </a:prstGeom>
        </p:spPr>
      </p:pic>
      <p:pic>
        <p:nvPicPr>
          <p:cNvPr id="36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3B5957AD-BB9F-000D-7940-130CA356029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2905" end="95564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85315" y="4153546"/>
            <a:ext cx="313076" cy="313076"/>
          </a:xfrm>
          <a:prstGeom prst="rect">
            <a:avLst/>
          </a:prstGeom>
        </p:spPr>
      </p:pic>
      <p:pic>
        <p:nvPicPr>
          <p:cNvPr id="37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424B9C89-F47F-2945-F168-D96978D0E9C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697" end="91470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628234" y="3229611"/>
            <a:ext cx="298450" cy="298450"/>
          </a:xfrm>
          <a:prstGeom prst="rect">
            <a:avLst/>
          </a:prstGeom>
        </p:spPr>
      </p:pic>
      <p:pic>
        <p:nvPicPr>
          <p:cNvPr id="38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D691A41D-9620-2FF6-B830-9D33A317D8C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8408" end="88674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19335" y="3698081"/>
            <a:ext cx="298450" cy="298450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EF8E7A3B-FA2E-6000-70EF-FC2BF687A5C5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BBE9E5C7-5B17-0FCD-D0FD-41EB5731827F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8410C7DC-B352-3D71-4BDD-B16B7647C0E5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1301BDE3-85C6-F335-E7D3-FB91A6F22461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85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114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115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417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3502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  <p:bldLst>
      <p:bldP spid="12" grpId="0" bldLvl="0" animBg="1"/>
      <p:bldP spid="12" grpId="1" bldLvl="0" animBg="1"/>
      <p:bldP spid="14" grpId="0" bldLvl="0" animBg="1"/>
      <p:bldP spid="14" grpId="1" bldLvl="0" animBg="1"/>
      <p:bldP spid="16" grpId="0" bldLvl="0" animBg="1"/>
      <p:bldP spid="16" grpId="1" bldLvl="0" animBg="1"/>
      <p:bldP spid="23" grpId="0" bldLvl="0" animBg="1"/>
      <p:bldP spid="23" grpId="1" bldLvl="0" animBg="1"/>
      <p:bldP spid="30" grpId="0" bldLvl="0" animBg="1"/>
      <p:bldP spid="30" grpId="1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>
            <a:extLst>
              <a:ext uri="{FF2B5EF4-FFF2-40B4-BE49-F238E27FC236}">
                <a16:creationId xmlns:a16="http://schemas.microsoft.com/office/drawing/2014/main" id="{B855AD58-FE62-DC33-8B7D-55566C2A64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6964" y="1693712"/>
            <a:ext cx="3103104" cy="450473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5A4CF665-974F-9524-2247-4B545D5B0CC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" b="131"/>
          <a:stretch/>
        </p:blipFill>
        <p:spPr>
          <a:xfrm>
            <a:off x="1265821" y="1694162"/>
            <a:ext cx="3101142" cy="4504739"/>
          </a:xfrm>
          <a:prstGeom prst="rect">
            <a:avLst/>
          </a:prstGeom>
        </p:spPr>
      </p:pic>
      <p:sp>
        <p:nvSpPr>
          <p:cNvPr id="8" name="圆角矩形 7"/>
          <p:cNvSpPr/>
          <p:nvPr/>
        </p:nvSpPr>
        <p:spPr>
          <a:xfrm>
            <a:off x="2236869" y="1786872"/>
            <a:ext cx="1599717" cy="2984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1265821" y="2654152"/>
            <a:ext cx="1844409" cy="2984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5375215" y="1889671"/>
            <a:ext cx="1441569" cy="2984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5234843" y="2969984"/>
            <a:ext cx="2283707" cy="2984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7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1DF86965-BEAA-73FA-CB50-A016F4AFD5F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1848" end="85591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9162" y="1646818"/>
            <a:ext cx="301343" cy="301343"/>
          </a:xfrm>
          <a:prstGeom prst="rect">
            <a:avLst/>
          </a:prstGeom>
        </p:spPr>
      </p:pic>
      <p:pic>
        <p:nvPicPr>
          <p:cNvPr id="38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AA058DC4-D870-EFA0-14D3-332C5B468A2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4605" end="83187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6503" y="2654153"/>
            <a:ext cx="315832" cy="315832"/>
          </a:xfrm>
          <a:prstGeom prst="rect">
            <a:avLst/>
          </a:prstGeom>
        </p:spPr>
      </p:pic>
      <p:pic>
        <p:nvPicPr>
          <p:cNvPr id="39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0319C6CB-7C70-5AAB-7F6B-2C2CA387D50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7011" end="81121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64081" y="1841640"/>
            <a:ext cx="298451" cy="298451"/>
          </a:xfrm>
          <a:prstGeom prst="rect">
            <a:avLst/>
          </a:prstGeom>
        </p:spPr>
      </p:pic>
      <p:pic>
        <p:nvPicPr>
          <p:cNvPr id="40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041D0996-ECEA-B436-51F5-9642E572A93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9413" end="76988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53866" y="2925390"/>
            <a:ext cx="298450" cy="298450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D80D0173-E1DB-3E9D-2AE1-71257587602F}"/>
              </a:ext>
            </a:extLst>
          </p:cNvPr>
          <p:cNvSpPr txBox="1"/>
          <p:nvPr/>
        </p:nvSpPr>
        <p:spPr>
          <a:xfrm>
            <a:off x="4403048" y="877833"/>
            <a:ext cx="3796473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altLang="zh-CN" sz="32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ead the story aloud.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EDCB28E1-625F-3CA6-A833-A8FF5F35405E}"/>
              </a:ext>
            </a:extLst>
          </p:cNvPr>
          <p:cNvGrpSpPr/>
          <p:nvPr/>
        </p:nvGrpSpPr>
        <p:grpSpPr>
          <a:xfrm>
            <a:off x="8046692" y="3062868"/>
            <a:ext cx="3964476" cy="1741606"/>
            <a:chOff x="13750" y="3715"/>
            <a:chExt cx="5441" cy="4168"/>
          </a:xfrm>
        </p:grpSpPr>
        <p:sp>
          <p:nvSpPr>
            <p:cNvPr id="7" name="圆角矩形 11">
              <a:extLst>
                <a:ext uri="{FF2B5EF4-FFF2-40B4-BE49-F238E27FC236}">
                  <a16:creationId xmlns:a16="http://schemas.microsoft.com/office/drawing/2014/main" id="{37A7D4AD-48BF-93CE-6C0A-909C0451AA9C}"/>
                </a:ext>
              </a:extLst>
            </p:cNvPr>
            <p:cNvSpPr/>
            <p:nvPr/>
          </p:nvSpPr>
          <p:spPr>
            <a:xfrm>
              <a:off x="13750" y="3715"/>
              <a:ext cx="5283" cy="4168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Rectangle 60" descr="7b0a202020202262756c6c6574223a20227b5c2263617465676f727949645c223a5c225c222c5c2274656d706c61746549645c223a32303233313335377d220a7d0a">
              <a:extLst>
                <a:ext uri="{FF2B5EF4-FFF2-40B4-BE49-F238E27FC236}">
                  <a16:creationId xmlns:a16="http://schemas.microsoft.com/office/drawing/2014/main" id="{FE469C22-4765-6DAD-0CBA-D5B44B9EBBCB}"/>
                </a:ext>
              </a:extLst>
            </p:cNvPr>
            <p:cNvSpPr/>
            <p:nvPr/>
          </p:nvSpPr>
          <p:spPr>
            <a:xfrm>
              <a:off x="13816" y="4168"/>
              <a:ext cx="5375" cy="3375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dirty="0">
                  <a:solidFill>
                    <a:sysClr val="windowText" lastClr="00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阿里巴巴普惠体" panose="00020600040101010101" pitchFamily="18" charset="-122"/>
                </a:rPr>
                <a:t>Read aloud. </a:t>
              </a:r>
              <a:r>
                <a:rPr lang="zh-CN" altLang="en-US" dirty="0">
                  <a:solidFill>
                    <a:sysClr val="windowText" lastClr="000000"/>
                  </a:solidFill>
                  <a:effectLst/>
                  <a:latin typeface="华文楷体" panose="02010600040101010101" pitchFamily="2" charset="-122"/>
                  <a:ea typeface="华文楷体" panose="02010600040101010101" pitchFamily="2" charset="-122"/>
                  <a:cs typeface="Arial" panose="020B0604020202020204" pitchFamily="34" charset="0"/>
                  <a:sym typeface="阿里巴巴普惠体" panose="00020600040101010101" pitchFamily="18" charset="-122"/>
                </a:rPr>
                <a:t>大声朗读。</a:t>
              </a:r>
              <a:endParaRPr lang="en-US" altLang="zh-CN" dirty="0">
                <a:solidFill>
                  <a:sysClr val="windowText" lastClr="00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阿里巴巴普惠体" panose="00020600040101010101" pitchFamily="18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阿里巴巴普惠体" panose="00020600040101010101" pitchFamily="18" charset="-122"/>
                </a:rPr>
                <a:t>Read correctly. </a:t>
              </a:r>
              <a:r>
                <a:rPr lang="zh-CN" altLang="en-US" dirty="0">
                  <a:solidFill>
                    <a:sysClr val="windowText" lastClr="00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Arial" panose="020B0604020202020204" pitchFamily="34" charset="0"/>
                  <a:sym typeface="阿里巴巴普惠体" panose="00020600040101010101" pitchFamily="18" charset="-122"/>
                </a:rPr>
                <a:t>正确朗读。</a:t>
              </a:r>
              <a:endParaRPr lang="en-US" altLang="zh-CN" dirty="0">
                <a:solidFill>
                  <a:sysClr val="windowText" lastClr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阿里巴巴普惠体" panose="00020600040101010101" pitchFamily="18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阿里巴巴普惠体" panose="00020600040101010101" pitchFamily="18" charset="-122"/>
                </a:rPr>
                <a:t>Read with emotions. </a:t>
              </a:r>
              <a:r>
                <a:rPr lang="zh-CN" altLang="en-US" dirty="0">
                  <a:solidFill>
                    <a:sysClr val="windowText" lastClr="00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Arial" panose="020B0604020202020204" pitchFamily="34" charset="0"/>
                  <a:sym typeface="阿里巴巴普惠体" panose="00020600040101010101" pitchFamily="18" charset="-122"/>
                </a:rPr>
                <a:t>有感情地朗读。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53C0E393-6B87-DC82-878B-4FEA6BF89E92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FDB063AD-AAF4-B68A-6580-A92EEE2341BD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4AE781F3-3B79-2DD1-00A2-BF25395EDE1A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6E75E186-A836-4E78-CADC-21748FBAD8FD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145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792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452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4183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  <p:bldLst>
      <p:bldP spid="8" grpId="0" bldLvl="0" animBg="1"/>
      <p:bldP spid="8" grpId="1" bldLvl="0" animBg="1"/>
      <p:bldP spid="10" grpId="0" bldLvl="0" animBg="1"/>
      <p:bldP spid="10" grpId="1" bldLvl="0" animBg="1"/>
      <p:bldP spid="11" grpId="0" bldLvl="0" animBg="1"/>
      <p:bldP spid="11" grpId="1" bldLvl="0" animBg="1"/>
      <p:bldP spid="15" grpId="0" bldLvl="0" animBg="1"/>
      <p:bldP spid="15" grpId="1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>
            <a:extLst>
              <a:ext uri="{FF2B5EF4-FFF2-40B4-BE49-F238E27FC236}">
                <a16:creationId xmlns:a16="http://schemas.microsoft.com/office/drawing/2014/main" id="{C81978FE-4AC9-77D9-5A56-701D2A62536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4645" y="1694161"/>
            <a:ext cx="3021232" cy="4454809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C650E0EC-569D-1671-2CE1-C4E2DC436B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4248" y="1694162"/>
            <a:ext cx="3040397" cy="4454809"/>
          </a:xfrm>
          <a:prstGeom prst="rect">
            <a:avLst/>
          </a:prstGeom>
        </p:spPr>
      </p:pic>
      <p:sp>
        <p:nvSpPr>
          <p:cNvPr id="8" name="圆角矩形 7"/>
          <p:cNvSpPr/>
          <p:nvPr/>
        </p:nvSpPr>
        <p:spPr>
          <a:xfrm>
            <a:off x="2125749" y="1866900"/>
            <a:ext cx="1278479" cy="2984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033957" y="4915864"/>
            <a:ext cx="629261" cy="24797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5025460" y="2843927"/>
            <a:ext cx="1704017" cy="2984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2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F6A05658-DB9A-0746-5200-F9737DF4A53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3565" end="74567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7541" y="1987058"/>
            <a:ext cx="287791" cy="287791"/>
          </a:xfrm>
          <a:prstGeom prst="rect">
            <a:avLst/>
          </a:prstGeom>
        </p:spPr>
      </p:pic>
      <p:pic>
        <p:nvPicPr>
          <p:cNvPr id="33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625BF7DF-089C-BFA6-BD2C-4167041867E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6300" end="72863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7541" y="4861706"/>
            <a:ext cx="287791" cy="287791"/>
          </a:xfrm>
          <a:prstGeom prst="rect">
            <a:avLst/>
          </a:prstGeom>
        </p:spPr>
      </p:pic>
      <p:pic>
        <p:nvPicPr>
          <p:cNvPr id="34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83C156B4-D918-43F6-7FC6-2D47B1F3AEE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674" end="68424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94571" y="2843927"/>
            <a:ext cx="298450" cy="29845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25FBE3F0-B3C3-2AB0-88EE-7DAD07DF7970}"/>
              </a:ext>
            </a:extLst>
          </p:cNvPr>
          <p:cNvSpPr txBox="1"/>
          <p:nvPr/>
        </p:nvSpPr>
        <p:spPr>
          <a:xfrm>
            <a:off x="4403048" y="884183"/>
            <a:ext cx="3796473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altLang="zh-CN" sz="32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ead the story aloud.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DA48E3F1-2849-3C03-AC02-56EDE3B6C46D}"/>
              </a:ext>
            </a:extLst>
          </p:cNvPr>
          <p:cNvGrpSpPr/>
          <p:nvPr/>
        </p:nvGrpSpPr>
        <p:grpSpPr>
          <a:xfrm>
            <a:off x="8046692" y="3062868"/>
            <a:ext cx="3964476" cy="1741606"/>
            <a:chOff x="13750" y="3715"/>
            <a:chExt cx="5441" cy="4168"/>
          </a:xfrm>
        </p:grpSpPr>
        <p:sp>
          <p:nvSpPr>
            <p:cNvPr id="14" name="圆角矩形 11">
              <a:extLst>
                <a:ext uri="{FF2B5EF4-FFF2-40B4-BE49-F238E27FC236}">
                  <a16:creationId xmlns:a16="http://schemas.microsoft.com/office/drawing/2014/main" id="{A48CCF87-6657-51F6-1219-AF2B13D6B5DE}"/>
                </a:ext>
              </a:extLst>
            </p:cNvPr>
            <p:cNvSpPr/>
            <p:nvPr/>
          </p:nvSpPr>
          <p:spPr>
            <a:xfrm>
              <a:off x="13750" y="3715"/>
              <a:ext cx="5283" cy="4168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Rectangle 60" descr="7b0a202020202262756c6c6574223a20227b5c2263617465676f727949645c223a5c225c222c5c2274656d706c61746549645c223a32303233313335377d220a7d0a">
              <a:extLst>
                <a:ext uri="{FF2B5EF4-FFF2-40B4-BE49-F238E27FC236}">
                  <a16:creationId xmlns:a16="http://schemas.microsoft.com/office/drawing/2014/main" id="{15B84E19-EB0E-EC2F-E047-9DF1341A0938}"/>
                </a:ext>
              </a:extLst>
            </p:cNvPr>
            <p:cNvSpPr/>
            <p:nvPr/>
          </p:nvSpPr>
          <p:spPr>
            <a:xfrm>
              <a:off x="13816" y="4168"/>
              <a:ext cx="5375" cy="3375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dirty="0">
                  <a:solidFill>
                    <a:sysClr val="windowText" lastClr="00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阿里巴巴普惠体" panose="00020600040101010101" pitchFamily="18" charset="-122"/>
                </a:rPr>
                <a:t>Read aloud. </a:t>
              </a:r>
              <a:r>
                <a:rPr lang="zh-CN" altLang="en-US" dirty="0">
                  <a:solidFill>
                    <a:sysClr val="windowText" lastClr="000000"/>
                  </a:solidFill>
                  <a:effectLst/>
                  <a:latin typeface="华文楷体" panose="02010600040101010101" pitchFamily="2" charset="-122"/>
                  <a:ea typeface="华文楷体" panose="02010600040101010101" pitchFamily="2" charset="-122"/>
                  <a:cs typeface="Arial" panose="020B0604020202020204" pitchFamily="34" charset="0"/>
                  <a:sym typeface="阿里巴巴普惠体" panose="00020600040101010101" pitchFamily="18" charset="-122"/>
                </a:rPr>
                <a:t>大声朗读。</a:t>
              </a:r>
              <a:endParaRPr lang="en-US" altLang="zh-CN" dirty="0">
                <a:solidFill>
                  <a:sysClr val="windowText" lastClr="00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阿里巴巴普惠体" panose="00020600040101010101" pitchFamily="18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阿里巴巴普惠体" panose="00020600040101010101" pitchFamily="18" charset="-122"/>
                </a:rPr>
                <a:t>Read correctly. </a:t>
              </a:r>
              <a:r>
                <a:rPr lang="zh-CN" altLang="en-US" dirty="0">
                  <a:solidFill>
                    <a:sysClr val="windowText" lastClr="00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Arial" panose="020B0604020202020204" pitchFamily="34" charset="0"/>
                  <a:sym typeface="阿里巴巴普惠体" panose="00020600040101010101" pitchFamily="18" charset="-122"/>
                </a:rPr>
                <a:t>正确朗读。</a:t>
              </a:r>
              <a:endParaRPr lang="en-US" altLang="zh-CN" dirty="0">
                <a:solidFill>
                  <a:sysClr val="windowText" lastClr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阿里巴巴普惠体" panose="00020600040101010101" pitchFamily="18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阿里巴巴普惠体" panose="00020600040101010101" pitchFamily="18" charset="-122"/>
                </a:rPr>
                <a:t>Read with emotions. </a:t>
              </a:r>
              <a:r>
                <a:rPr lang="zh-CN" altLang="en-US" dirty="0">
                  <a:solidFill>
                    <a:sysClr val="windowText" lastClr="00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Arial" panose="020B0604020202020204" pitchFamily="34" charset="0"/>
                  <a:sym typeface="阿里巴巴普惠体" panose="00020600040101010101" pitchFamily="18" charset="-122"/>
                </a:rPr>
                <a:t>有感情地朗读。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63FDF85A-5CB4-4B73-694B-053403601249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DA178F08-8003-BC20-7616-69160C6FD031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AA543FF1-DFA1-9711-12DE-7F26F316C49A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6" name="直接连接符 11">
            <a:extLst>
              <a:ext uri="{FF2B5EF4-FFF2-40B4-BE49-F238E27FC236}">
                <a16:creationId xmlns:a16="http://schemas.microsoft.com/office/drawing/2014/main" id="{849A3C58-A86D-C02A-F320-AC53181CE575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52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42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486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  <p:bldLst>
      <p:bldP spid="8" grpId="0" bldLvl="0" animBg="1"/>
      <p:bldP spid="8" grpId="1" bldLvl="0" animBg="1"/>
      <p:bldP spid="10" grpId="0" bldLvl="0" animBg="1"/>
      <p:bldP spid="10" grpId="1" bldLvl="0" animBg="1"/>
      <p:bldP spid="11" grpId="0" bldLvl="0" animBg="1"/>
      <p:bldP spid="11" grpId="1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320714"/>
              </p:ext>
            </p:extLst>
          </p:nvPr>
        </p:nvGraphicFramePr>
        <p:xfrm>
          <a:off x="7066903" y="3197092"/>
          <a:ext cx="3520805" cy="14782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972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7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2307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my acting.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acting with my friends.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995694DC-E735-A6CB-BA7F-97A4F36120E9}"/>
              </a:ext>
            </a:extLst>
          </p:cNvPr>
          <p:cNvSpPr txBox="1"/>
          <p:nvPr/>
        </p:nvSpPr>
        <p:spPr>
          <a:xfrm>
            <a:off x="4707838" y="871483"/>
            <a:ext cx="3186893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Act out the story.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BD955186-D899-06C4-5BEF-5009ADDB8E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6" r="2316"/>
          <a:stretch/>
        </p:blipFill>
        <p:spPr>
          <a:xfrm>
            <a:off x="2133201" y="3924751"/>
            <a:ext cx="1438242" cy="220133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950E1C83-760A-5267-5357-5BA0C244AFA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" b="102"/>
          <a:stretch/>
        </p:blipFill>
        <p:spPr>
          <a:xfrm>
            <a:off x="5059808" y="1767438"/>
            <a:ext cx="1489321" cy="220852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F2114ABC-2B27-311A-C5D6-F22D73721A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88825" y="1767438"/>
            <a:ext cx="1532262" cy="2201331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5B1B7499-060F-4F80-4EA8-F699114B89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29718" y="1767438"/>
            <a:ext cx="1470984" cy="2201331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EDC909B6-64D4-DD79-55B0-52C9CC815CD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0022" y="3936232"/>
            <a:ext cx="1459107" cy="218368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777F9205-6547-4A7F-373D-B9FE273B7BE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6029" y="3968769"/>
            <a:ext cx="1513993" cy="2157313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03003899-ACE1-11BB-6AF6-8F7B12D12755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79B1B400-D94F-9F6E-AE65-3C576EDD86B6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0C4DEBA2-6C5D-5CFE-950D-6DD1BC0F01AE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FCFC36BF-3BFD-C266-B7BA-2CE7FDF12DBA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1689334" y="2454418"/>
            <a:ext cx="8813332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依据故事图片，运用核心句型与同伴进行问答、谈论故事中物品的位置。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5625FE6-4E30-938C-7C9A-9B24EC496021}"/>
              </a:ext>
            </a:extLst>
          </p:cNvPr>
          <p:cNvSpPr txBox="1"/>
          <p:nvPr/>
        </p:nvSpPr>
        <p:spPr>
          <a:xfrm>
            <a:off x="5230786" y="877833"/>
            <a:ext cx="2140997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FDE161BE-5303-BAE0-E475-A319E0C86E2E}"/>
              </a:ext>
            </a:extLst>
          </p:cNvPr>
          <p:cNvGrpSpPr/>
          <p:nvPr/>
        </p:nvGrpSpPr>
        <p:grpSpPr>
          <a:xfrm>
            <a:off x="3033957" y="1168028"/>
            <a:ext cx="445789" cy="386080"/>
            <a:chOff x="2161243" y="1401733"/>
            <a:chExt cx="445481" cy="386326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53F25BE2-BC04-366A-A2B2-0FDCB6F8F5EC}"/>
                </a:ext>
              </a:extLst>
            </p:cNvPr>
            <p:cNvSpPr/>
            <p:nvPr/>
          </p:nvSpPr>
          <p:spPr>
            <a:xfrm>
              <a:off x="2161243" y="1401733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8B2F2E0F-61B3-C392-A15C-AB09828DD5DA}"/>
                </a:ext>
              </a:extLst>
            </p:cNvPr>
            <p:cNvSpPr/>
            <p:nvPr/>
          </p:nvSpPr>
          <p:spPr>
            <a:xfrm>
              <a:off x="2360541" y="1541876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C286E0C4-1FA5-670D-263A-D2647C092525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6005" y="1578610"/>
            <a:ext cx="10546080" cy="170370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5 My 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5" name="副标题 2">
            <a:extLst>
              <a:ext uri="{FF2B5EF4-FFF2-40B4-BE49-F238E27FC236}">
                <a16:creationId xmlns:a16="http://schemas.microsoft.com/office/drawing/2014/main" id="{8589513A-A0D6-78C2-A1E7-16EA325B0E6B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pic>
        <p:nvPicPr>
          <p:cNvPr id="6" name="图片 5" descr="形状&#10;&#10;描述已自动生成">
            <a:extLst>
              <a:ext uri="{FF2B5EF4-FFF2-40B4-BE49-F238E27FC236}">
                <a16:creationId xmlns:a16="http://schemas.microsoft.com/office/drawing/2014/main" id="{0C57EC7A-EE16-E6FC-F024-F9B1A5284C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04" y="671751"/>
            <a:ext cx="5133255" cy="906859"/>
          </a:xfrm>
          <a:prstGeom prst="rect">
            <a:avLst/>
          </a:prstGeom>
        </p:spPr>
      </p:pic>
      <p:grpSp>
        <p:nvGrpSpPr>
          <p:cNvPr id="8" name="组合1">
            <a:extLst>
              <a:ext uri="{FF2B5EF4-FFF2-40B4-BE49-F238E27FC236}">
                <a16:creationId xmlns:a16="http://schemas.microsoft.com/office/drawing/2014/main" id="{CF39238F-2D9B-F53F-F7E8-B233904F31F8}"/>
              </a:ext>
            </a:extLst>
          </p:cNvPr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9" name="形状1">
              <a:extLst>
                <a:ext uri="{FF2B5EF4-FFF2-40B4-BE49-F238E27FC236}">
                  <a16:creationId xmlns:a16="http://schemas.microsoft.com/office/drawing/2014/main" id="{F95CD441-3DD4-609C-ADD4-78E93016469E}"/>
                </a:ext>
              </a:extLst>
            </p:cNvPr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" name="文本4">
              <a:extLst>
                <a:ext uri="{FF2B5EF4-FFF2-40B4-BE49-F238E27FC236}">
                  <a16:creationId xmlns:a16="http://schemas.microsoft.com/office/drawing/2014/main" id="{30A228B1-7E73-B928-1613-E8ABDBD2E4A0}"/>
                </a:ext>
              </a:extLst>
            </p:cNvPr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17054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DMxMDA1MzY1MDVjOTAwZjAxNjY2MzY5Mzc0NzVjOTcifQ=="/>
  <p:tag name="RESOURCE_RECORD_KEY" val="{&quot;10&quot;:[50014902,21566729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525</Words>
  <Application>Microsoft Office PowerPoint</Application>
  <PresentationFormat>宽屏</PresentationFormat>
  <Paragraphs>98</Paragraphs>
  <Slides>21</Slides>
  <Notes>20</Notes>
  <HiddenSlides>0</HiddenSlides>
  <MMClips>25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黑体</vt:lpstr>
      <vt:lpstr>华文楷体</vt:lpstr>
      <vt:lpstr>微软雅黑</vt:lpstr>
      <vt:lpstr>Arial</vt:lpstr>
      <vt:lpstr>Calibri</vt:lpstr>
      <vt:lpstr>Comic Sans MS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417</cp:revision>
  <dcterms:created xsi:type="dcterms:W3CDTF">2025-03-02T14:45:00Z</dcterms:created>
  <dcterms:modified xsi:type="dcterms:W3CDTF">2026-01-21T01:40:10Z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D82CC2DEA17A4A80B31A82F77AFC7357_13</vt:lpwstr>
  </property>
  <property fmtid="{D5CDD505-2E9C-101B-9397-08002B2CF9AE}" pid="3" name="KSOProductBuildVer">
    <vt:lpwstr>2052-12.1.0.20784</vt:lpwstr>
  </property>
</Properties>
</file>