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7" r:id="rId3"/>
  </p:sldMasterIdLst>
  <p:notesMasterIdLst>
    <p:notesMasterId r:id="rId23"/>
  </p:notesMasterIdLst>
  <p:handoutMasterIdLst>
    <p:handoutMasterId r:id="rId24"/>
  </p:handoutMasterIdLst>
  <p:sldIdLst>
    <p:sldId id="325" r:id="rId4"/>
    <p:sldId id="293" r:id="rId5"/>
    <p:sldId id="326" r:id="rId6"/>
    <p:sldId id="297" r:id="rId7"/>
    <p:sldId id="328" r:id="rId8"/>
    <p:sldId id="329" r:id="rId9"/>
    <p:sldId id="327" r:id="rId10"/>
    <p:sldId id="300" r:id="rId11"/>
    <p:sldId id="304" r:id="rId12"/>
    <p:sldId id="307" r:id="rId13"/>
    <p:sldId id="331" r:id="rId14"/>
    <p:sldId id="309" r:id="rId15"/>
    <p:sldId id="333" r:id="rId16"/>
    <p:sldId id="310" r:id="rId17"/>
    <p:sldId id="306" r:id="rId18"/>
    <p:sldId id="314" r:id="rId19"/>
    <p:sldId id="334" r:id="rId20"/>
    <p:sldId id="335" r:id="rId21"/>
    <p:sldId id="336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9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1" clrIdx="0"/>
  <p:cmAuthor id="2" name="FLTRP_JCSZ" initials="FLTRP_JCS" lastIdx="12" clrIdx="1">
    <p:extLst>
      <p:ext uri="{19B8F6BF-5375-455C-9EA6-DF929625EA0E}">
        <p15:presenceInfo xmlns:p15="http://schemas.microsoft.com/office/powerpoint/2012/main" userId="FLTRP_JCSZ" providerId="None"/>
      </p:ext>
    </p:extLst>
  </p:cmAuthor>
  <p:cmAuthor id="3" name="Administrator" initials="A" lastIdx="1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C00"/>
    <a:srgbClr val="FFFFFF"/>
    <a:srgbClr val="3A5542"/>
    <a:srgbClr val="FFCC00"/>
    <a:srgbClr val="FEFCE7"/>
    <a:srgbClr val="F2F2F2"/>
    <a:srgbClr val="3B5643"/>
    <a:srgbClr val="EAEFF7"/>
    <a:srgbClr val="1784AD"/>
    <a:srgbClr val="014E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56" autoAdjust="0"/>
    <p:restoredTop sz="86740" autoAdjust="0"/>
  </p:normalViewPr>
  <p:slideViewPr>
    <p:cSldViewPr snapToGrid="0" showGuides="1">
      <p:cViewPr varScale="1">
        <p:scale>
          <a:sx n="94" d="100"/>
          <a:sy n="94" d="100"/>
        </p:scale>
        <p:origin x="96" y="738"/>
      </p:cViewPr>
      <p:guideLst>
        <p:guide orient="horz" pos="4091"/>
        <p:guide pos="665"/>
        <p:guide pos="7015"/>
        <p:guide orient="horz" pos="53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5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39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29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478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0008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470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48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699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2.emf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audio" Target="NULL" TargetMode="Externa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Feelings</a:t>
            </a: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48584" name="副标题 2"/>
          <p:cNvSpPr txBox="1"/>
          <p:nvPr/>
        </p:nvSpPr>
        <p:spPr>
          <a:xfrm>
            <a:off x="1675152" y="389137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主讲人：钟乐艳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学    校：成都市实验小学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文本框 35"/>
          <p:cNvSpPr txBox="1"/>
          <p:nvPr>
            <p:custDataLst>
              <p:tags r:id="rId1"/>
            </p:custDataLst>
          </p:nvPr>
        </p:nvSpPr>
        <p:spPr>
          <a:xfrm>
            <a:off x="1515705" y="2609976"/>
            <a:ext cx="926322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理解韵文内容，掌握表示快乐的形容词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happy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，以及表达个人情绪和感受的句型“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I’m...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200982" y="2035936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3339" y="1779481"/>
            <a:ext cx="6519964" cy="43529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46875" y="2882685"/>
            <a:ext cx="3859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05259" y="1685500"/>
            <a:ext cx="1413163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086109" y="2513353"/>
            <a:ext cx="1219200" cy="369332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978" y="5472780"/>
            <a:ext cx="1163782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E1AFFA7D-9387-9FE8-A351-45A21466C29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5D7484B-5073-179B-E95C-5E857BB7971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2DC95E5B-32B2-C8AB-A62F-DAECDEFEE1D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890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2033" y="2270702"/>
            <a:ext cx="2988369" cy="3505942"/>
          </a:xfrm>
          <a:prstGeom prst="rect">
            <a:avLst/>
          </a:prstGeom>
        </p:spPr>
      </p:pic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2010" y="8353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48620" name="椭圆 4"/>
          <p:cNvSpPr/>
          <p:nvPr/>
        </p:nvSpPr>
        <p:spPr>
          <a:xfrm>
            <a:off x="2172033" y="2164504"/>
            <a:ext cx="2242850" cy="19532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759207" y="2553947"/>
            <a:ext cx="6789020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Tongtong’s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face.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he today?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0" grpId="0" bldLvl="0" animBg="1"/>
      <p:bldP spid="1048620" grpId="1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01284" y="2556359"/>
            <a:ext cx="3859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he today?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6"/>
          <p:cNvSpPr txBox="1"/>
          <p:nvPr/>
        </p:nvSpPr>
        <p:spPr>
          <a:xfrm>
            <a:off x="6167543" y="3260831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Happy.</a:t>
            </a:r>
            <a:endParaRPr lang="en-US" altLang="zh-CN" sz="7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597962A-4746-B4CF-DB44-C63C08282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2033" y="2270702"/>
            <a:ext cx="2988369" cy="3505942"/>
          </a:xfrm>
          <a:prstGeom prst="rect">
            <a:avLst/>
          </a:prstGeom>
        </p:spPr>
      </p:pic>
      <p:sp>
        <p:nvSpPr>
          <p:cNvPr id="4" name="椭圆 4">
            <a:extLst>
              <a:ext uri="{FF2B5EF4-FFF2-40B4-BE49-F238E27FC236}">
                <a16:creationId xmlns:a16="http://schemas.microsoft.com/office/drawing/2014/main" id="{61539606-E4A6-58AE-7AEB-5A2F62500AEC}"/>
              </a:ext>
            </a:extLst>
          </p:cNvPr>
          <p:cNvSpPr/>
          <p:nvPr/>
        </p:nvSpPr>
        <p:spPr>
          <a:xfrm>
            <a:off x="2172033" y="2164504"/>
            <a:ext cx="2242850" cy="19532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F6CE70EC-BCF8-EE59-E3AF-AF1B02070F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585" end="139567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87161" y="52892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91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1" grpId="0" bldLvl="0" animBg="1"/>
      <p:bldP spid="11" grpId="1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6"/>
          <p:cNvSpPr txBox="1"/>
          <p:nvPr/>
        </p:nvSpPr>
        <p:spPr>
          <a:xfrm>
            <a:off x="5550912" y="2764085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7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I’m</a:t>
            </a:r>
            <a:r>
              <a:rPr lang="en-US" altLang="zh-CN" sz="7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</a:t>
            </a: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happy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.</a:t>
            </a:r>
          </a:p>
        </p:txBody>
      </p:sp>
      <p:pic>
        <p:nvPicPr>
          <p:cNvPr id="3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CC3DB99D-DF6D-5A8A-6A24-91351AF215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73" end="139567.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94160" y="4837334"/>
            <a:ext cx="487363" cy="48736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F3C61B9E-103A-8BE0-AC27-B46C6348D1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2033" y="2270702"/>
            <a:ext cx="2988369" cy="350594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797F3DF3-105B-B1B4-2A04-186C2DA2BA88}"/>
              </a:ext>
            </a:extLst>
          </p:cNvPr>
          <p:cNvSpPr/>
          <p:nvPr/>
        </p:nvSpPr>
        <p:spPr>
          <a:xfrm>
            <a:off x="2172033" y="2164504"/>
            <a:ext cx="2242850" cy="19532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30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1"/>
      <p:bldP spid="11" grpId="2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81560" y="1715166"/>
            <a:ext cx="3683504" cy="4443593"/>
          </a:xfrm>
          <a:prstGeom prst="rect">
            <a:avLst/>
          </a:prstGeom>
        </p:spPr>
      </p:pic>
      <p:cxnSp>
        <p:nvCxnSpPr>
          <p:cNvPr id="3145730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1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48619" name="文本框 6"/>
          <p:cNvSpPr txBox="1"/>
          <p:nvPr/>
        </p:nvSpPr>
        <p:spPr>
          <a:xfrm>
            <a:off x="1255075" y="4547006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I’m</a:t>
            </a: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happy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.</a:t>
            </a:r>
          </a:p>
        </p:txBody>
      </p:sp>
      <p:sp>
        <p:nvSpPr>
          <p:cNvPr id="1048620" name="椭圆 4"/>
          <p:cNvSpPr/>
          <p:nvPr/>
        </p:nvSpPr>
        <p:spPr>
          <a:xfrm>
            <a:off x="6944110" y="2293232"/>
            <a:ext cx="2713355" cy="19532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11767" y="1869087"/>
            <a:ext cx="6789020" cy="2958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Qingqing’s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face.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he today?</a:t>
            </a:r>
          </a:p>
          <a:p>
            <a:pPr>
              <a:lnSpc>
                <a:spcPct val="15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6">
            <a:extLst>
              <a:ext uri="{FF2B5EF4-FFF2-40B4-BE49-F238E27FC236}">
                <a16:creationId xmlns:a16="http://schemas.microsoft.com/office/drawing/2014/main" id="{3A0D201F-A8A8-4D01-3398-325A9145D29E}"/>
              </a:ext>
            </a:extLst>
          </p:cNvPr>
          <p:cNvSpPr txBox="1"/>
          <p:nvPr/>
        </p:nvSpPr>
        <p:spPr>
          <a:xfrm>
            <a:off x="1336997" y="3113724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48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Happy.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659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9" grpId="0" bldLvl="0"/>
      <p:bldP spid="1048619" grpId="1"/>
      <p:bldP spid="1048620" grpId="0" bldLvl="0" animBg="1"/>
      <p:bldP spid="1048620" grpId="1" animBg="1"/>
      <p:bldP spid="2" grpId="0" bldLvl="0" animBg="1"/>
      <p:bldP spid="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93481" y="1888507"/>
            <a:ext cx="4427747" cy="4049544"/>
          </a:xfrm>
          <a:prstGeom prst="rect">
            <a:avLst/>
          </a:prstGeom>
        </p:spPr>
      </p:pic>
      <p:cxnSp>
        <p:nvCxnSpPr>
          <p:cNvPr id="3145733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30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31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32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椭圆 4"/>
          <p:cNvSpPr/>
          <p:nvPr/>
        </p:nvSpPr>
        <p:spPr>
          <a:xfrm>
            <a:off x="6261200" y="2312575"/>
            <a:ext cx="2713355" cy="195326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6">
            <a:extLst>
              <a:ext uri="{FF2B5EF4-FFF2-40B4-BE49-F238E27FC236}">
                <a16:creationId xmlns:a16="http://schemas.microsoft.com/office/drawing/2014/main" id="{9544FB81-BC4E-11BB-4490-9CFD3CD68227}"/>
              </a:ext>
            </a:extLst>
          </p:cNvPr>
          <p:cNvSpPr txBox="1"/>
          <p:nvPr/>
        </p:nvSpPr>
        <p:spPr>
          <a:xfrm>
            <a:off x="1255075" y="4547006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I’m</a:t>
            </a:r>
            <a:r>
              <a:rPr lang="en-US" altLang="zh-CN" sz="72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happy</a:t>
            </a:r>
            <a:r>
              <a:rPr lang="en-US" altLang="zh-CN" sz="7200" b="1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E259A7C-B7C9-7F1D-B926-2482D22A7FA5}"/>
              </a:ext>
            </a:extLst>
          </p:cNvPr>
          <p:cNvSpPr txBox="1"/>
          <p:nvPr/>
        </p:nvSpPr>
        <p:spPr>
          <a:xfrm>
            <a:off x="1511767" y="1869087"/>
            <a:ext cx="6789020" cy="2958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at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Feifei’s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face.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he today?</a:t>
            </a:r>
          </a:p>
          <a:p>
            <a:pPr>
              <a:lnSpc>
                <a:spcPct val="15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6">
            <a:extLst>
              <a:ext uri="{FF2B5EF4-FFF2-40B4-BE49-F238E27FC236}">
                <a16:creationId xmlns:a16="http://schemas.microsoft.com/office/drawing/2014/main" id="{31210B40-E771-2510-637D-7BB27F276A71}"/>
              </a:ext>
            </a:extLst>
          </p:cNvPr>
          <p:cNvSpPr txBox="1"/>
          <p:nvPr/>
        </p:nvSpPr>
        <p:spPr>
          <a:xfrm>
            <a:off x="1336997" y="3113724"/>
            <a:ext cx="5824220" cy="171386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40000"/>
              </a:lnSpc>
              <a:buFont typeface="Wingdings" panose="05000000000000000000" charset="0"/>
              <a:buNone/>
            </a:pPr>
            <a:r>
              <a:rPr lang="en-US" altLang="zh-CN" sz="48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Happy.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0" grpId="1" animBg="1"/>
      <p:bldP spid="2" grpId="0" bldLvl="0"/>
      <p:bldP spid="2" grpId="1"/>
      <p:bldP spid="4" grpId="0" bldLvl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5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7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67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38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39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7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EF890534-4C13-9ABF-D035-3153AC59697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07" end="13924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72841" y="4982329"/>
            <a:ext cx="487363" cy="48736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007FAB3-1CED-76C6-8FC9-91CBA0F0C66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6661" r="5375" b="10006"/>
          <a:stretch>
            <a:fillRect/>
          </a:stretch>
        </p:blipFill>
        <p:spPr>
          <a:xfrm>
            <a:off x="4733571" y="3429000"/>
            <a:ext cx="3521195" cy="276410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A6AB2F2-ED1E-02AE-6DC0-81540ECF74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3570" y="2144799"/>
            <a:ext cx="3521196" cy="12842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6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40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41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42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097167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" b="1073"/>
          <a:stretch/>
        </p:blipFill>
        <p:spPr>
          <a:xfrm>
            <a:off x="754649" y="1789611"/>
            <a:ext cx="6510655" cy="4249420"/>
          </a:xfrm>
          <a:prstGeom prst="roundRect">
            <a:avLst/>
          </a:prstGeom>
        </p:spPr>
      </p:pic>
      <p:sp>
        <p:nvSpPr>
          <p:cNvPr id="1048644" name="圆角矩形 4"/>
          <p:cNvSpPr/>
          <p:nvPr/>
        </p:nvSpPr>
        <p:spPr>
          <a:xfrm>
            <a:off x="2457318" y="2153375"/>
            <a:ext cx="1065597" cy="114001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45" name="圆角矩形 6"/>
          <p:cNvSpPr/>
          <p:nvPr/>
        </p:nvSpPr>
        <p:spPr>
          <a:xfrm>
            <a:off x="5114441" y="3494566"/>
            <a:ext cx="772891" cy="57373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46" name="圆角矩形 8"/>
          <p:cNvSpPr/>
          <p:nvPr/>
        </p:nvSpPr>
        <p:spPr>
          <a:xfrm>
            <a:off x="2462846" y="4885979"/>
            <a:ext cx="696656" cy="840644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597787F-77D2-B662-395D-AB9E2D3C6CAD}"/>
              </a:ext>
            </a:extLst>
          </p:cNvPr>
          <p:cNvSpPr txBox="1"/>
          <p:nvPr/>
        </p:nvSpPr>
        <p:spPr>
          <a:xfrm>
            <a:off x="7377193" y="2789695"/>
            <a:ext cx="4200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4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4" grpId="0" bldLvl="0" animBg="1"/>
      <p:bldP spid="1048644" grpId="1" animBg="1"/>
      <p:bldP spid="1048645" grpId="0" bldLvl="0" animBg="1"/>
      <p:bldP spid="1048645" grpId="1" animBg="1"/>
      <p:bldP spid="1048646" grpId="0" bldLvl="0" animBg="1"/>
      <p:bldP spid="1048646" grpId="1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6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40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41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42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7193" y="4068305"/>
            <a:ext cx="4200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clapping hands.</a:t>
            </a:r>
            <a:endParaRPr lang="zh-CN" alt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1">
            <a:extLst>
              <a:ext uri="{FF2B5EF4-FFF2-40B4-BE49-F238E27FC236}">
                <a16:creationId xmlns:a16="http://schemas.microsoft.com/office/drawing/2014/main" id="{ADA313DF-AC71-FCB1-A0E3-FBB34D0263B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" b="1073"/>
          <a:stretch/>
        </p:blipFill>
        <p:spPr>
          <a:xfrm>
            <a:off x="754649" y="1789611"/>
            <a:ext cx="6510655" cy="4249420"/>
          </a:xfrm>
          <a:prstGeom prst="roundRect">
            <a:avLst/>
          </a:prstGeom>
        </p:spPr>
      </p:pic>
      <p:sp>
        <p:nvSpPr>
          <p:cNvPr id="4" name="圆角矩形 4">
            <a:extLst>
              <a:ext uri="{FF2B5EF4-FFF2-40B4-BE49-F238E27FC236}">
                <a16:creationId xmlns:a16="http://schemas.microsoft.com/office/drawing/2014/main" id="{0BD0DEBE-EFB8-9920-3823-1A793B59BA0A}"/>
              </a:ext>
            </a:extLst>
          </p:cNvPr>
          <p:cNvSpPr/>
          <p:nvPr/>
        </p:nvSpPr>
        <p:spPr>
          <a:xfrm>
            <a:off x="2457318" y="2153375"/>
            <a:ext cx="1065597" cy="114001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6">
            <a:extLst>
              <a:ext uri="{FF2B5EF4-FFF2-40B4-BE49-F238E27FC236}">
                <a16:creationId xmlns:a16="http://schemas.microsoft.com/office/drawing/2014/main" id="{28B98354-0422-1ED4-F8BE-2A7BA636E4ED}"/>
              </a:ext>
            </a:extLst>
          </p:cNvPr>
          <p:cNvSpPr/>
          <p:nvPr/>
        </p:nvSpPr>
        <p:spPr>
          <a:xfrm>
            <a:off x="5114441" y="3494566"/>
            <a:ext cx="772891" cy="57373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8">
            <a:extLst>
              <a:ext uri="{FF2B5EF4-FFF2-40B4-BE49-F238E27FC236}">
                <a16:creationId xmlns:a16="http://schemas.microsoft.com/office/drawing/2014/main" id="{818D01BD-C782-2F41-76C2-9D3F0E711E45}"/>
              </a:ext>
            </a:extLst>
          </p:cNvPr>
          <p:cNvSpPr/>
          <p:nvPr/>
        </p:nvSpPr>
        <p:spPr>
          <a:xfrm>
            <a:off x="2462846" y="4885979"/>
            <a:ext cx="696656" cy="840644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3BE7762-6970-D79D-BE35-77678CC505EC}"/>
              </a:ext>
            </a:extLst>
          </p:cNvPr>
          <p:cNvSpPr txBox="1"/>
          <p:nvPr/>
        </p:nvSpPr>
        <p:spPr>
          <a:xfrm>
            <a:off x="7377193" y="2789695"/>
            <a:ext cx="4200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 </a:t>
            </a:r>
          </a:p>
        </p:txBody>
      </p:sp>
      <p:pic>
        <p:nvPicPr>
          <p:cNvPr id="9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795124BE-FB83-F4CC-E53D-D1D30D5AB5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2029" end="134209.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91350" y="54039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8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/>
      <p:bldP spid="4" grpId="1" animBg="1"/>
      <p:bldP spid="5" grpId="1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7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47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48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49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Do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051729" y="2619214"/>
            <a:ext cx="4494508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Clap, clap, clap my hands.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One, two, three!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1">
            <a:extLst>
              <a:ext uri="{FF2B5EF4-FFF2-40B4-BE49-F238E27FC236}">
                <a16:creationId xmlns:a16="http://schemas.microsoft.com/office/drawing/2014/main" id="{E72E3A8B-78FF-4F2B-CF91-0794DBCDA73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" b="1073"/>
          <a:stretch/>
        </p:blipFill>
        <p:spPr>
          <a:xfrm>
            <a:off x="464431" y="1782309"/>
            <a:ext cx="6510655" cy="4249420"/>
          </a:xfrm>
          <a:prstGeom prst="round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5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7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67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38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39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5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B364B4C3-3410-6C04-474A-4DD7E28C8C2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029" end="134209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55140" y="5338790"/>
            <a:ext cx="487363" cy="48736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740B68B-72E2-FE4A-48E0-FF0DF61112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1371" y="1736299"/>
            <a:ext cx="5066989" cy="439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8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39E6467-F966-880D-E269-07C187A16A01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3919A39E-565A-C07D-737C-AD5AF1D436E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245B014B-4F4D-AEFC-D2D3-BA231F196F6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27615021-8D4D-7A8F-87E8-E90455159C5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8BE1CEC-1120-5942-D0AD-7422E8B60AD3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5F9D400-4202-8783-1D55-BDAE4C526B82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>
            <a:extLst>
              <a:ext uri="{FF2B5EF4-FFF2-40B4-BE49-F238E27FC236}">
                <a16:creationId xmlns:a16="http://schemas.microsoft.com/office/drawing/2014/main" id="{7A06EAC2-9EC3-B99D-5869-13A9C79F079C}"/>
              </a:ext>
            </a:extLst>
          </p:cNvPr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1F69F9C5-4E5F-8A95-904D-0E73A8F1020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492AB1B5-8A31-9E3C-FB1F-E2A3EB3C15C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F7EDAD01-9CBC-596B-8B8E-FFF81FBF1D2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44137DB0-18C6-D142-9422-3A6968944F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" r="2884"/>
          <a:stretch/>
        </p:blipFill>
        <p:spPr>
          <a:xfrm>
            <a:off x="569007" y="2463561"/>
            <a:ext cx="5006760" cy="277899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37C81B2C-E1BA-6942-6870-ADE19FCD64E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486"/>
          <a:stretch/>
        </p:blipFill>
        <p:spPr>
          <a:xfrm>
            <a:off x="5794131" y="2087277"/>
            <a:ext cx="5353829" cy="3531561"/>
          </a:xfrm>
          <a:prstGeom prst="rect">
            <a:avLst/>
          </a:prstGeom>
        </p:spPr>
      </p:pic>
      <p:pic>
        <p:nvPicPr>
          <p:cNvPr id="11" name="一年级下册音频-Unit1">
            <a:hlinkClick r:id="" action="ppaction://media"/>
            <a:extLst>
              <a:ext uri="{FF2B5EF4-FFF2-40B4-BE49-F238E27FC236}">
                <a16:creationId xmlns:a16="http://schemas.microsoft.com/office/drawing/2014/main" id="{A24F8D81-B033-194F-BC25-1E15644536B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898" end="124669.2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4061" y="548232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3719759" y="86722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18538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3C343DB5-20E2-85E2-960D-430220A487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6"/>
          <a:stretch/>
        </p:blipFill>
        <p:spPr>
          <a:xfrm>
            <a:off x="5794131" y="2087277"/>
            <a:ext cx="5353829" cy="353156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487D55F-3559-D11F-3239-D59E2B98E3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" r="2884"/>
          <a:stretch/>
        </p:blipFill>
        <p:spPr>
          <a:xfrm>
            <a:off x="656122" y="2512704"/>
            <a:ext cx="5006760" cy="277899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743228" y="909224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 flipV="1">
            <a:off x="3305939" y="1553475"/>
            <a:ext cx="6303010" cy="2659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743228" y="1235402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5F020DEE-EAAB-3EC8-8F2A-C84520B248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6"/>
          <a:stretch/>
        </p:blipFill>
        <p:spPr>
          <a:xfrm>
            <a:off x="5794131" y="2087277"/>
            <a:ext cx="5353829" cy="353156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652B0B23-0EB3-DF1C-63BA-46DB4F5D74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" r="2884"/>
          <a:stretch/>
        </p:blipFill>
        <p:spPr>
          <a:xfrm>
            <a:off x="656122" y="2512704"/>
            <a:ext cx="5006760" cy="277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832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827808" y="2370537"/>
            <a:ext cx="7162135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与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同学合作表演韵文。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0403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Feelings</a:t>
            </a: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e39c9221-7487-4a11-af25-600502645eb2}"/>
  <p:tag name="KSO_WM_UNIT_PLACING_PICTURE_USER_VIEWPORT" val="{&quot;height&quot;:9172,&quot;width&quot;:797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aa850383-9212-4c4d-b048-962fc371b9e4}"/>
  <p:tag name="KSO_WM_UNIT_PLACING_PICTURE_USER_VIEWPORT" val="{&quot;height&quot;:6342,&quot;width&quot;:6896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04e10f5d-9b1a-45d5-9947-6e9068c10661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04e10f5d-9b1a-45d5-9947-6e9068c10661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04e10f5d-9b1a-45d5-9947-6e9068c10661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303</Words>
  <Application>Microsoft Office PowerPoint</Application>
  <PresentationFormat>宽屏</PresentationFormat>
  <Paragraphs>62</Paragraphs>
  <Slides>19</Slides>
  <Notes>5</Notes>
  <HiddenSlides>0</HiddenSlides>
  <MMClips>6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62</cp:revision>
  <dcterms:created xsi:type="dcterms:W3CDTF">2025-01-25T13:29:00Z</dcterms:created>
  <dcterms:modified xsi:type="dcterms:W3CDTF">2026-01-21T01:10:06Z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2052-12.1.0.19302</vt:lpwstr>
  </property>
</Properties>
</file>