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ti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16"/>
  </p:notesMasterIdLst>
  <p:handoutMasterIdLst>
    <p:handoutMasterId r:id="rId17"/>
  </p:handoutMasterIdLst>
  <p:sldIdLst>
    <p:sldId id="282" r:id="rId3"/>
    <p:sldId id="279" r:id="rId4"/>
    <p:sldId id="283" r:id="rId5"/>
    <p:sldId id="320" r:id="rId6"/>
    <p:sldId id="303" r:id="rId7"/>
    <p:sldId id="304" r:id="rId8"/>
    <p:sldId id="315" r:id="rId9"/>
    <p:sldId id="316" r:id="rId10"/>
    <p:sldId id="308" r:id="rId11"/>
    <p:sldId id="307" r:id="rId12"/>
    <p:sldId id="319" r:id="rId13"/>
    <p:sldId id="300" r:id="rId14"/>
    <p:sldId id="336" r:id="rId15"/>
  </p:sldIdLst>
  <p:sldSz cx="12192000" cy="6858000"/>
  <p:notesSz cx="6858000" cy="9144000"/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52" userDrawn="1">
          <p15:clr>
            <a:srgbClr val="A4A3A4"/>
          </p15:clr>
        </p15:guide>
        <p15:guide id="2" pos="665" userDrawn="1">
          <p15:clr>
            <a:srgbClr val="A4A3A4"/>
          </p15:clr>
        </p15:guide>
        <p15:guide id="3" pos="7030" userDrawn="1">
          <p15:clr>
            <a:srgbClr val="A4A3A4"/>
          </p15:clr>
        </p15:guide>
        <p15:guide id="4" orient="horz" pos="51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帐户" initials="M帐" lastIdx="8" clrIdx="0"/>
  <p:cmAuthor id="2" name="laura" initials="authorId_503279063" lastIdx="2" clrIdx="1"/>
  <p:cmAuthor id="3" name="FLTRP_JCSZ" initials="FLTRP_JCS" lastIdx="4" clrIdx="2">
    <p:extLst>
      <p:ext uri="{19B8F6BF-5375-455C-9EA6-DF929625EA0E}">
        <p15:presenceInfo xmlns:p15="http://schemas.microsoft.com/office/powerpoint/2012/main" userId="FLTRP_JCSZ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621F"/>
    <a:srgbClr val="D1D1D1"/>
    <a:srgbClr val="3B5643"/>
    <a:srgbClr val="EAEFF7"/>
    <a:srgbClr val="3A5542"/>
    <a:srgbClr val="1784AD"/>
    <a:srgbClr val="014E6A"/>
    <a:srgbClr val="AE0203"/>
    <a:srgbClr val="711000"/>
    <a:srgbClr val="0143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374" autoAdjust="0"/>
    <p:restoredTop sz="90954" autoAdjust="0"/>
  </p:normalViewPr>
  <p:slideViewPr>
    <p:cSldViewPr snapToGrid="0" showGuides="1">
      <p:cViewPr varScale="1">
        <p:scale>
          <a:sx n="142" d="100"/>
          <a:sy n="142" d="100"/>
        </p:scale>
        <p:origin x="144" y="150"/>
      </p:cViewPr>
      <p:guideLst>
        <p:guide orient="horz" pos="3952"/>
        <p:guide pos="665"/>
        <p:guide pos="7030"/>
        <p:guide orient="horz" pos="516"/>
      </p:guideLst>
    </p:cSldViewPr>
  </p:slideViewPr>
  <p:notesTextViewPr>
    <p:cViewPr>
      <p:scale>
        <a:sx n="110" d="100"/>
        <a:sy n="110" d="100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gs" Target="tags/tag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zh-CN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886613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13" Type="http://schemas.microsoft.com/office/2007/relationships/media" Target="../media/media7.mp3"/><Relationship Id="rId18" Type="http://schemas.openxmlformats.org/officeDocument/2006/relationships/audio" Target="../media/media9.mp3"/><Relationship Id="rId26" Type="http://schemas.openxmlformats.org/officeDocument/2006/relationships/image" Target="../media/image10.png"/><Relationship Id="rId3" Type="http://schemas.microsoft.com/office/2007/relationships/media" Target="../media/media2.mp3"/><Relationship Id="rId21" Type="http://schemas.openxmlformats.org/officeDocument/2006/relationships/image" Target="../media/image5.png"/><Relationship Id="rId7" Type="http://schemas.microsoft.com/office/2007/relationships/media" Target="../media/media4.mp3"/><Relationship Id="rId12" Type="http://schemas.openxmlformats.org/officeDocument/2006/relationships/audio" Target="../media/media6.mp3"/><Relationship Id="rId17" Type="http://schemas.microsoft.com/office/2007/relationships/media" Target="../media/media9.mp3"/><Relationship Id="rId25" Type="http://schemas.openxmlformats.org/officeDocument/2006/relationships/image" Target="../media/image9.png"/><Relationship Id="rId2" Type="http://schemas.openxmlformats.org/officeDocument/2006/relationships/audio" Target="../media/media1.mp3"/><Relationship Id="rId16" Type="http://schemas.openxmlformats.org/officeDocument/2006/relationships/audio" Target="../media/media8.mp3"/><Relationship Id="rId20" Type="http://schemas.openxmlformats.org/officeDocument/2006/relationships/notesSlide" Target="../notesSlides/notesSlide4.xml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microsoft.com/office/2007/relationships/media" Target="../media/media6.mp3"/><Relationship Id="rId24" Type="http://schemas.openxmlformats.org/officeDocument/2006/relationships/image" Target="../media/image8.png"/><Relationship Id="rId5" Type="http://schemas.microsoft.com/office/2007/relationships/media" Target="../media/media3.mp3"/><Relationship Id="rId15" Type="http://schemas.microsoft.com/office/2007/relationships/media" Target="../media/media8.mp3"/><Relationship Id="rId23" Type="http://schemas.openxmlformats.org/officeDocument/2006/relationships/image" Target="../media/image7.png"/><Relationship Id="rId10" Type="http://schemas.openxmlformats.org/officeDocument/2006/relationships/audio" Target="../media/media5.mp3"/><Relationship Id="rId19" Type="http://schemas.openxmlformats.org/officeDocument/2006/relationships/slideLayout" Target="../slideLayouts/slideLayout2.xml"/><Relationship Id="rId4" Type="http://schemas.openxmlformats.org/officeDocument/2006/relationships/audio" Target="../media/media2.mp3"/><Relationship Id="rId9" Type="http://schemas.microsoft.com/office/2007/relationships/media" Target="../media/media5.mp3"/><Relationship Id="rId14" Type="http://schemas.openxmlformats.org/officeDocument/2006/relationships/audio" Target="../media/media7.mp3"/><Relationship Id="rId22" Type="http://schemas.openxmlformats.org/officeDocument/2006/relationships/image" Target="../media/image6.png"/><Relationship Id="rId27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4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tif"/><Relationship Id="rId5" Type="http://schemas.microsoft.com/office/2007/relationships/hdphoto" Target="../media/hdphoto2.wdp"/><Relationship Id="rId10" Type="http://schemas.openxmlformats.org/officeDocument/2006/relationships/image" Target="../media/image19.jpeg"/><Relationship Id="rId4" Type="http://schemas.openxmlformats.org/officeDocument/2006/relationships/image" Target="../media/image13.png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openxmlformats.org/officeDocument/2006/relationships/image" Target="../media/image22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620383" y="2044237"/>
            <a:ext cx="10951234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Clothes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practise. &amp; Look, guess and say.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395662" y="3771491"/>
            <a:ext cx="10175955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次：二年级下册           学    科：英语（外研社版）</a:t>
            </a:r>
          </a:p>
          <a:p>
            <a:r>
              <a:rPr lang="zh-CN" altLang="en-US" sz="2800" dirty="0"/>
              <a:t>主讲人：代宝宝                   学    校：成都市高新区成外美年学校</a:t>
            </a:r>
            <a:endParaRPr lang="en-US" altLang="zh-CN" sz="2800" dirty="0"/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  <p:sp>
        <p:nvSpPr>
          <p:cNvPr id="2" name="文本框 1"/>
          <p:cNvSpPr txBox="1"/>
          <p:nvPr/>
        </p:nvSpPr>
        <p:spPr>
          <a:xfrm>
            <a:off x="1274620" y="924417"/>
            <a:ext cx="2951016" cy="584775"/>
          </a:xfrm>
          <a:prstGeom prst="rect">
            <a:avLst/>
          </a:prstGeom>
          <a:solidFill>
            <a:srgbClr val="3B5643"/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新启航英语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文本框 35"/>
          <p:cNvSpPr txBox="1"/>
          <p:nvPr>
            <p:custDataLst>
              <p:tags r:id="rId1"/>
            </p:custDataLst>
          </p:nvPr>
        </p:nvSpPr>
        <p:spPr>
          <a:xfrm>
            <a:off x="967299" y="3005341"/>
            <a:ext cx="9892631" cy="13031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fontAlgn="auto">
              <a:lnSpc>
                <a:spcPct val="150000"/>
              </a:lnSpc>
              <a:buClrTx/>
              <a:buSzTx/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推理、判断图片排列的规则，找出问号处缺失的服饰，并说出相应的单词。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967298" y="2140333"/>
            <a:ext cx="9705151" cy="6735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fontAlgn="auto">
              <a:lnSpc>
                <a:spcPct val="150000"/>
              </a:lnSpc>
              <a:buClrTx/>
              <a:buSzTx/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识别常见的衣物，并运用</a:t>
            </a:r>
            <a:r>
              <a:rPr lang="zh-CN" altLang="en-US" sz="2800" kern="100" dirty="0"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“</a:t>
            </a:r>
            <a:r>
              <a:rPr lang="en-US" altLang="zh-CN" sz="2800" kern="100" dirty="0">
                <a:effectLst/>
                <a:latin typeface="Times New Roman" panose="02020603050405020304" pitchFamily="18" charset="0"/>
                <a:ea typeface="STKaiti" panose="02010600040101010101" pitchFamily="2" charset="-122"/>
                <a:cs typeface="Times New Roman" panose="02020603050405020304" pitchFamily="18" charset="0"/>
              </a:rPr>
              <a:t>This is...</a:t>
            </a:r>
            <a:r>
              <a:rPr lang="zh-CN" altLang="en-US" sz="2800" kern="100" dirty="0">
                <a:effectLst/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句型</a:t>
            </a:r>
            <a:r>
              <a:rPr lang="zh-CN" altLang="en-US" sz="2800" kern="100" dirty="0">
                <a:effectLst/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进行介绍。</a:t>
            </a:r>
          </a:p>
        </p:txBody>
      </p:sp>
      <p:sp>
        <p:nvSpPr>
          <p:cNvPr id="42" name="标题 27"/>
          <p:cNvSpPr txBox="1"/>
          <p:nvPr/>
        </p:nvSpPr>
        <p:spPr>
          <a:xfrm>
            <a:off x="967299" y="1358068"/>
            <a:ext cx="4926212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pPr algn="l"/>
            <a:r>
              <a:rPr lang="zh-CN" altLang="en-US" sz="30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  <p:sp>
        <p:nvSpPr>
          <p:cNvPr id="5" name="文本框 4"/>
          <p:cNvSpPr txBox="1"/>
          <p:nvPr>
            <p:custDataLst>
              <p:tags r:id="rId2"/>
            </p:custDataLst>
          </p:nvPr>
        </p:nvSpPr>
        <p:spPr>
          <a:xfrm>
            <a:off x="967299" y="4453216"/>
            <a:ext cx="9292982" cy="6567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 fontAlgn="auto">
              <a:lnSpc>
                <a:spcPct val="150000"/>
              </a:lnSpc>
              <a:buClrTx/>
              <a:buSzTx/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设计自己喜爱的服饰，并用本单元的核心语言进行介绍。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697293" y="880961"/>
            <a:ext cx="320798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2857500" y="1862455"/>
            <a:ext cx="6658459" cy="37496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此处教师可以插入教材第</a:t>
            </a:r>
            <a:r>
              <a:rPr lang="en-US" altLang="zh-CN" dirty="0">
                <a:latin typeface="SimSun" panose="02010600030101010101" pitchFamily="2" charset="-122"/>
                <a:ea typeface="SimSun" panose="02010600030101010101" pitchFamily="2" charset="-122"/>
              </a:rPr>
              <a:t>23</a:t>
            </a:r>
            <a:r>
              <a:rPr lang="zh-CN" altLang="en-US" dirty="0">
                <a:latin typeface="SimSun" panose="02010600030101010101" pitchFamily="2" charset="-122"/>
                <a:ea typeface="SimSun" panose="02010600030101010101" pitchFamily="2" charset="-122"/>
              </a:rPr>
              <a:t>页韵文的视频。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605634" y="872127"/>
            <a:ext cx="33913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57824" y="1766721"/>
            <a:ext cx="1468182" cy="19584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67351" y="1727699"/>
            <a:ext cx="1561274" cy="203644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32187" y="1711824"/>
            <a:ext cx="1416490" cy="206819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57824" y="4031615"/>
            <a:ext cx="1468182" cy="214058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93785" y="4057332"/>
            <a:ext cx="1561274" cy="208915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32187" y="4039870"/>
            <a:ext cx="1416490" cy="2124075"/>
          </a:xfrm>
          <a:prstGeom prst="rect">
            <a:avLst/>
          </a:prstGeom>
        </p:spPr>
      </p:pic>
      <p:pic>
        <p:nvPicPr>
          <p:cNvPr id="13" name="Grandma is good at making clothes">
            <a:hlinkClick r:id="" action="ppaction://media"/>
            <a:extLst>
              <a:ext uri="{FF2B5EF4-FFF2-40B4-BE49-F238E27FC236}">
                <a16:creationId xmlns:a16="http://schemas.microsoft.com/office/drawing/2014/main" id="{8195F99E-20C2-C167-6E22-A6EBB2F3A0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2879111" y="1972545"/>
            <a:ext cx="262800" cy="262800"/>
          </a:xfrm>
          <a:prstGeom prst="rect">
            <a:avLst/>
          </a:prstGeom>
        </p:spPr>
      </p:pic>
      <p:pic>
        <p:nvPicPr>
          <p:cNvPr id="21" name="this is an old dress">
            <a:hlinkClick r:id="" action="ppaction://media"/>
            <a:extLst>
              <a:ext uri="{FF2B5EF4-FFF2-40B4-BE49-F238E27FC236}">
                <a16:creationId xmlns:a16="http://schemas.microsoft.com/office/drawing/2014/main" id="{1105EE11-6880-943E-FC72-3C28BAB7969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5266768" y="2165378"/>
            <a:ext cx="262800" cy="262800"/>
          </a:xfrm>
          <a:prstGeom prst="rect">
            <a:avLst/>
          </a:prstGeom>
        </p:spPr>
      </p:pic>
      <p:pic>
        <p:nvPicPr>
          <p:cNvPr id="22" name="give it to me">
            <a:hlinkClick r:id="" action="ppaction://media"/>
            <a:extLst>
              <a:ext uri="{FF2B5EF4-FFF2-40B4-BE49-F238E27FC236}">
                <a16:creationId xmlns:a16="http://schemas.microsoft.com/office/drawing/2014/main" id="{A94C42B6-910E-8193-D7B2-19A1361DD3F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6756194" y="2235345"/>
            <a:ext cx="262800" cy="262800"/>
          </a:xfrm>
          <a:prstGeom prst="rect">
            <a:avLst/>
          </a:prstGeom>
        </p:spPr>
      </p:pic>
      <p:pic>
        <p:nvPicPr>
          <p:cNvPr id="25" name="coat and skirt">
            <a:hlinkClick r:id="" action="ppaction://media"/>
            <a:extLst>
              <a:ext uri="{FF2B5EF4-FFF2-40B4-BE49-F238E27FC236}">
                <a16:creationId xmlns:a16="http://schemas.microsoft.com/office/drawing/2014/main" id="{6B88F24C-B4B7-60FC-E46A-8206B5F1A4A0}"/>
              </a:ext>
            </a:extLst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194881" y="2033978"/>
            <a:ext cx="262800" cy="262800"/>
          </a:xfrm>
          <a:prstGeom prst="rect">
            <a:avLst/>
          </a:prstGeom>
        </p:spPr>
      </p:pic>
      <p:pic>
        <p:nvPicPr>
          <p:cNvPr id="26" name="old shirt">
            <a:hlinkClick r:id="" action="ppaction://media"/>
            <a:extLst>
              <a:ext uri="{FF2B5EF4-FFF2-40B4-BE49-F238E27FC236}">
                <a16:creationId xmlns:a16="http://schemas.microsoft.com/office/drawing/2014/main" id="{D733E1FB-A06A-91B1-F659-76D375352309}"/>
              </a:ext>
            </a:extLst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3019793" y="4405523"/>
            <a:ext cx="262800" cy="262800"/>
          </a:xfrm>
          <a:prstGeom prst="rect">
            <a:avLst/>
          </a:prstGeom>
        </p:spPr>
      </p:pic>
      <p:pic>
        <p:nvPicPr>
          <p:cNvPr id="28" name="T shirt  short">
            <a:hlinkClick r:id="" action="ppaction://media"/>
            <a:extLst>
              <a:ext uri="{FF2B5EF4-FFF2-40B4-BE49-F238E27FC236}">
                <a16:creationId xmlns:a16="http://schemas.microsoft.com/office/drawing/2014/main" id="{927C4BB9-E20F-09CC-DDB7-C377CC7A7A43}"/>
              </a:ext>
            </a:extLst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5393785" y="4380042"/>
            <a:ext cx="254598" cy="254598"/>
          </a:xfrm>
          <a:prstGeom prst="rect">
            <a:avLst/>
          </a:prstGeom>
        </p:spPr>
      </p:pic>
      <p:pic>
        <p:nvPicPr>
          <p:cNvPr id="29" name="old trousers">
            <a:hlinkClick r:id="" action="ppaction://media"/>
            <a:extLst>
              <a:ext uri="{FF2B5EF4-FFF2-40B4-BE49-F238E27FC236}">
                <a16:creationId xmlns:a16="http://schemas.microsoft.com/office/drawing/2014/main" id="{2AF31E41-5E4E-210B-5F9C-F4EE0658A1FE}"/>
              </a:ext>
            </a:extLst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7832187" y="4142723"/>
            <a:ext cx="262800" cy="262800"/>
          </a:xfrm>
          <a:prstGeom prst="rect">
            <a:avLst/>
          </a:prstGeom>
        </p:spPr>
      </p:pic>
      <p:pic>
        <p:nvPicPr>
          <p:cNvPr id="30" name="let me think">
            <a:hlinkClick r:id="" action="ppaction://media"/>
            <a:extLst>
              <a:ext uri="{FF2B5EF4-FFF2-40B4-BE49-F238E27FC236}">
                <a16:creationId xmlns:a16="http://schemas.microsoft.com/office/drawing/2014/main" id="{0D0BBA20-3E15-07FD-857A-FCA0D1AA8928}"/>
              </a:ext>
            </a:extLst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9117902" y="4824022"/>
            <a:ext cx="261550" cy="261550"/>
          </a:xfrm>
          <a:prstGeom prst="rect">
            <a:avLst/>
          </a:prstGeom>
        </p:spPr>
      </p:pic>
      <p:pic>
        <p:nvPicPr>
          <p:cNvPr id="8" name="give">
            <a:hlinkClick r:id="" action="ppaction://media"/>
            <a:extLst>
              <a:ext uri="{FF2B5EF4-FFF2-40B4-BE49-F238E27FC236}">
                <a16:creationId xmlns:a16="http://schemas.microsoft.com/office/drawing/2014/main" id="{C01ADEC4-51E6-EC75-C1AA-FF029C123ECA}"/>
              </a:ext>
            </a:extLst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27"/>
          <a:stretch>
            <a:fillRect/>
          </a:stretch>
        </p:blipFill>
        <p:spPr>
          <a:xfrm>
            <a:off x="4516657" y="4477848"/>
            <a:ext cx="367851" cy="3678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208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752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200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54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6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0" dur="6192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3048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8" dur="3336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3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audio>
              <p:cMediaNode vol="80000">
                <p:cTn id="4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audio>
              <p:cMediaNode vol="80000">
                <p:cTn id="4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  <p:audio>
              <p:cMediaNode vol="80000">
                <p:cTn id="4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audio>
              <p:cMediaNode vol="8000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794110" y="882360"/>
            <a:ext cx="301434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08641" y="1955628"/>
            <a:ext cx="5351176" cy="3556302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1055688" y="2604299"/>
            <a:ext cx="2709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  <a:cs typeface="Arial" panose="020B0604020202020204" pitchFamily="34" charset="0"/>
              </a:rPr>
              <a:t>What is this?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941067" y="3467198"/>
            <a:ext cx="26398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is a shirt.</a:t>
            </a:r>
          </a:p>
        </p:txBody>
      </p:sp>
      <p:sp>
        <p:nvSpPr>
          <p:cNvPr id="10" name="右箭头 9"/>
          <p:cNvSpPr/>
          <p:nvPr/>
        </p:nvSpPr>
        <p:spPr>
          <a:xfrm rot="1500000">
            <a:off x="3192316" y="3155589"/>
            <a:ext cx="1648750" cy="255859"/>
          </a:xfrm>
          <a:prstGeom prst="rightArrow">
            <a:avLst>
              <a:gd name="adj1" fmla="val 34067"/>
              <a:gd name="adj2" fmla="val 50000"/>
            </a:avLst>
          </a:prstGeom>
          <a:solidFill>
            <a:schemeClr val="bg1"/>
          </a:solidFill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 descr="图形用户界面, 应用程序&#10;&#10;AI 生成的内容可能不正确。">
            <a:extLst>
              <a:ext uri="{FF2B5EF4-FFF2-40B4-BE49-F238E27FC236}">
                <a16:creationId xmlns:a16="http://schemas.microsoft.com/office/drawing/2014/main" id="{DE0AF114-9A68-B72F-8068-B7B4775B25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6C58A"/>
              </a:clrFrom>
              <a:clrTo>
                <a:srgbClr val="F6C58A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3407" l="5769" r="94854">
                        <a14:foregroundMark x1="15541" y1="45934" x2="9200" y2="51538"/>
                        <a14:foregroundMark x1="9200" y1="51538" x2="15021" y2="44615"/>
                        <a14:foregroundMark x1="14951" y1="45169" x2="14137" y2="51648"/>
                        <a14:foregroundMark x1="12890" y1="47912" x2="17048" y2="49341"/>
                        <a14:foregroundMark x1="14369" y1="44977" x2="10603" y2="45165"/>
                        <a14:foregroundMark x1="17204" y1="44835" x2="14696" y2="44960"/>
                        <a14:foregroundMark x1="14293" y1="46154" x2="9096" y2="56923"/>
                        <a14:foregroundMark x1="9096" y1="56923" x2="14293" y2="63956"/>
                        <a14:foregroundMark x1="14293" y1="63956" x2="14345" y2="64945"/>
                        <a14:foregroundMark x1="6029" y1="57473" x2="6029" y2="57473"/>
                        <a14:foregroundMark x1="7328" y1="48462" x2="7328" y2="48462"/>
                        <a14:foregroundMark x1="7017" y1="46593" x2="7017" y2="46593"/>
                        <a14:foregroundMark x1="7079" y1="46264" x2="7142" y2="45604"/>
                        <a14:foregroundMark x1="7017" y1="46923" x2="7079" y2="46264"/>
                        <a14:foregroundMark x1="7234" y1="46264" x2="8576" y2="54505"/>
                        <a14:foregroundMark x1="7126" y1="45604" x2="7234" y2="46264"/>
                        <a14:foregroundMark x1="14587" y1="45076" x2="15489" y2="44945"/>
                        <a14:foregroundMark x1="10187" y1="45714" x2="10779" y2="45628"/>
                        <a14:foregroundMark x1="14879" y1="44767" x2="17516" y2="50220"/>
                        <a14:foregroundMark x1="15333" y1="45055" x2="17344" y2="49901"/>
                        <a14:foregroundMark x1="17607" y1="49934" x2="17620" y2="51648"/>
                        <a14:foregroundMark x1="17568" y1="44505" x2="17574" y2="45275"/>
                        <a14:foregroundMark x1="17446" y1="49914" x2="17620" y2="51758"/>
                        <a14:foregroundMark x1="16788" y1="42967" x2="17266" y2="48017"/>
                        <a14:foregroundMark x1="17100" y1="43297" x2="17983" y2="50330"/>
                        <a14:foregroundMark x1="16892" y1="42418" x2="17535" y2="45275"/>
                        <a14:foregroundMark x1="17507" y1="49921" x2="17516" y2="51099"/>
                        <a14:foregroundMark x1="17464" y1="44505" x2="17470" y2="45275"/>
                        <a14:foregroundMark x1="16047" y1="42857" x2="17152" y2="41758"/>
                        <a14:foregroundMark x1="15385" y1="43516" x2="16047" y2="42857"/>
                        <a14:foregroundMark x1="13617" y1="45275" x2="14722" y2="44176"/>
                        <a14:foregroundMark x1="16973" y1="42857" x2="17204" y2="44725"/>
                        <a14:foregroundMark x1="17160" y1="42637" x2="17672" y2="45714"/>
                        <a14:foregroundMark x1="16996" y1="41648" x2="17160" y2="42637"/>
                        <a14:foregroundMark x1="17931" y1="69121" x2="17931" y2="69121"/>
                        <a14:foregroundMark x1="10811" y1="74396" x2="10811" y2="74396"/>
                        <a14:foregroundMark x1="11642" y1="93407" x2="11642" y2="93407"/>
                        <a14:foregroundMark x1="21881" y1="25934" x2="21881" y2="25934"/>
                        <a14:foregroundMark x1="21674" y1="30440" x2="21674" y2="30440"/>
                        <a14:foregroundMark x1="21933" y1="28242" x2="21933" y2="28242"/>
                        <a14:foregroundMark x1="23285" y1="23297" x2="22193" y2="25275"/>
                        <a14:foregroundMark x1="21985" y1="30549" x2="21985" y2="35714"/>
                        <a14:foregroundMark x1="21674" y1="30769" x2="21674" y2="30769"/>
                        <a14:foregroundMark x1="21674" y1="37473" x2="21674" y2="37473"/>
                        <a14:foregroundMark x1="21726" y1="40549" x2="21726" y2="40549"/>
                        <a14:foregroundMark x1="21933" y1="43077" x2="21933" y2="43077"/>
                        <a14:foregroundMark x1="22245" y1="47582" x2="22245" y2="47582"/>
                        <a14:foregroundMark x1="21622" y1="30989" x2="21622" y2="30989"/>
                        <a14:foregroundMark x1="21933" y1="49451" x2="21933" y2="49451"/>
                        <a14:foregroundMark x1="22245" y1="65714" x2="22245" y2="65714"/>
                        <a14:foregroundMark x1="22089" y1="70989" x2="22089" y2="70989"/>
                        <a14:foregroundMark x1="22089" y1="73736" x2="22089" y2="73736"/>
                        <a14:foregroundMark x1="21933" y1="79451" x2="21933" y2="79451"/>
                        <a14:foregroundMark x1="23077" y1="80549" x2="23077" y2="80549"/>
                        <a14:foregroundMark x1="24792" y1="81099" x2="24792" y2="81099"/>
                        <a14:foregroundMark x1="27599" y1="81099" x2="27599" y2="81099"/>
                        <a14:foregroundMark x1="31861" y1="81538" x2="31861" y2="81538"/>
                        <a14:foregroundMark x1="35499" y1="81429" x2="35499" y2="81429"/>
                        <a14:foregroundMark x1="39085" y1="81319" x2="39085" y2="81319"/>
                        <a14:foregroundMark x1="42308" y1="80879" x2="42308" y2="80879"/>
                        <a14:foregroundMark x1="45738" y1="80989" x2="45738" y2="80989"/>
                        <a14:foregroundMark x1="72661" y1="40110" x2="72661" y2="40110"/>
                        <a14:foregroundMark x1="66216" y1="22198" x2="66216" y2="22198"/>
                        <a14:foregroundMark x1="66112" y1="22088" x2="73493" y2="22418"/>
                        <a14:foregroundMark x1="73493" y1="22418" x2="74428" y2="23077"/>
                        <a14:foregroundMark x1="66996" y1="21538" x2="73701" y2="20879"/>
                        <a14:foregroundMark x1="73701" y1="20879" x2="80249" y2="24835"/>
                        <a14:foregroundMark x1="80249" y1="24835" x2="84979" y2="34835"/>
                        <a14:foregroundMark x1="84979" y1="34835" x2="80561" y2="45165"/>
                        <a14:foregroundMark x1="80561" y1="45165" x2="74896" y2="51648"/>
                        <a14:foregroundMark x1="74896" y1="51648" x2="68243" y2="50769"/>
                        <a14:foregroundMark x1="68243" y1="50769" x2="61694" y2="45385"/>
                        <a14:foregroundMark x1="61694" y1="45385" x2="56913" y2="37253"/>
                        <a14:foregroundMark x1="56913" y1="37253" x2="60967" y2="24835"/>
                        <a14:foregroundMark x1="60967" y1="24835" x2="66164" y2="21538"/>
                        <a14:foregroundMark x1="59148" y1="26813" x2="58576" y2="40659"/>
                        <a14:foregroundMark x1="58576" y1="40659" x2="63721" y2="48132"/>
                        <a14:foregroundMark x1="63721" y1="48132" x2="64813" y2="48571"/>
                        <a14:foregroundMark x1="62110" y1="48022" x2="56757" y2="40769"/>
                        <a14:foregroundMark x1="56757" y1="40769" x2="58212" y2="28791"/>
                        <a14:foregroundMark x1="80873" y1="24066" x2="85707" y2="33516"/>
                        <a14:foregroundMark x1="85707" y1="33516" x2="81757" y2="45714"/>
                        <a14:foregroundMark x1="81757" y1="45714" x2="78586" y2="48571"/>
                        <a14:foregroundMark x1="85759" y1="35055" x2="82225" y2="45824"/>
                        <a14:foregroundMark x1="85811" y1="36593" x2="82484" y2="46374"/>
                        <a14:foregroundMark x1="69906" y1="51429" x2="74948" y2="56484"/>
                        <a14:foregroundMark x1="74948" y1="50769" x2="74844" y2="58022"/>
                        <a14:foregroundMark x1="75104" y1="53736" x2="74896" y2="58352"/>
                        <a14:foregroundMark x1="75260" y1="56923" x2="76247" y2="57033"/>
                        <a14:foregroundMark x1="75676" y1="57473" x2="77131" y2="57912"/>
                        <a14:foregroundMark x1="80457" y1="69011" x2="80457" y2="69011"/>
                        <a14:foregroundMark x1="87058" y1="82088" x2="87058" y2="82088"/>
                        <a14:foregroundMark x1="86175" y1="79890" x2="90748" y2="83626"/>
                        <a14:foregroundMark x1="91892" y1="77033" x2="91892" y2="77033"/>
                        <a14:foregroundMark x1="92672" y1="74835" x2="92672" y2="74835"/>
                        <a14:foregroundMark x1="92672" y1="74835" x2="92672" y2="74835"/>
                        <a14:foregroundMark x1="83212" y1="70110" x2="83212" y2="70110"/>
                        <a14:foregroundMark x1="84096" y1="64066" x2="84096" y2="64066"/>
                        <a14:foregroundMark x1="82796" y1="64945" x2="84356" y2="78681"/>
                        <a14:foregroundMark x1="84356" y1="78681" x2="84200" y2="79670"/>
                        <a14:foregroundMark x1="93399" y1="72088" x2="94854" y2="71429"/>
                        <a14:foregroundMark x1="62110" y1="36374" x2="69231" y2="36374"/>
                        <a14:foregroundMark x1="69231" y1="36374" x2="62214" y2="36703"/>
                        <a14:foregroundMark x1="62214" y1="36703" x2="70530" y2="34725"/>
                        <a14:foregroundMark x1="70530" y1="34725" x2="63773" y2="32747"/>
                        <a14:foregroundMark x1="63773" y1="32747" x2="68451" y2="36813"/>
                        <a14:backgroundMark x1="6705" y1="44725" x2="6705" y2="44725"/>
                        <a14:backgroundMark x1="6913" y1="45604" x2="6913" y2="45604"/>
                        <a14:backgroundMark x1="6861" y1="44945" x2="6861" y2="44945"/>
                        <a14:backgroundMark x1="6861" y1="44725" x2="6861" y2="44725"/>
                        <a14:backgroundMark x1="6861" y1="45604" x2="6861" y2="45604"/>
                        <a14:backgroundMark x1="6861" y1="44725" x2="6861" y2="44725"/>
                        <a14:backgroundMark x1="6861" y1="46154" x2="6861" y2="46154"/>
                        <a14:backgroundMark x1="6913" y1="44505" x2="6913" y2="44505"/>
                        <a14:backgroundMark x1="6913" y1="45275" x2="6913" y2="45275"/>
                        <a14:backgroundMark x1="6913" y1="45055" x2="6913" y2="45055"/>
                        <a14:backgroundMark x1="6913" y1="46264" x2="6913" y2="46264"/>
                        <a14:backgroundMark x1="10655" y1="45604" x2="10655" y2="45604"/>
                        <a14:backgroundMark x1="10499" y1="45604" x2="10499" y2="45604"/>
                        <a14:backgroundMark x1="10863" y1="45604" x2="10863" y2="45604"/>
                        <a14:backgroundMark x1="15229" y1="44176" x2="15229" y2="44176"/>
                        <a14:backgroundMark x1="15489" y1="43516" x2="15489" y2="43516"/>
                        <a14:backgroundMark x1="15748" y1="43297" x2="15748" y2="43297"/>
                        <a14:backgroundMark x1="16528" y1="42088" x2="16528" y2="42088"/>
                        <a14:backgroundMark x1="16944" y1="41758" x2="16944" y2="41758"/>
                        <a14:backgroundMark x1="16996" y1="41758" x2="16996" y2="41758"/>
                        <a14:backgroundMark x1="14449" y1="44286" x2="14449" y2="44286"/>
                        <a14:backgroundMark x1="14657" y1="44286" x2="14657" y2="44286"/>
                        <a14:backgroundMark x1="14813" y1="44396" x2="14813" y2="44396"/>
                        <a14:backgroundMark x1="14657" y1="44176" x2="14657" y2="44176"/>
                        <a14:backgroundMark x1="15852" y1="43297" x2="15852" y2="43297"/>
                        <a14:backgroundMark x1="16008" y1="42857" x2="16008" y2="42857"/>
                        <a14:backgroundMark x1="16268" y1="42637" x2="16268" y2="42637"/>
                        <a14:backgroundMark x1="14657" y1="43736" x2="15489" y2="42857"/>
                        <a14:backgroundMark x1="10915" y1="46044" x2="10915" y2="46044"/>
                        <a14:backgroundMark x1="18191" y1="45275" x2="18191" y2="49780"/>
                        <a14:backgroundMark x1="18191" y1="48132" x2="18139" y2="50000"/>
                        <a14:backgroundMark x1="10759" y1="45495" x2="10759" y2="44725"/>
                        <a14:backgroundMark x1="10915" y1="45495" x2="10915" y2="45495"/>
                        <a14:backgroundMark x1="11279" y1="78132" x2="11279" y2="78132"/>
                        <a14:backgroundMark x1="88825" y1="65824" x2="88825" y2="65824"/>
                        <a14:backgroundMark x1="89241" y1="59780" x2="89241" y2="59780"/>
                        <a14:backgroundMark x1="89241" y1="59670" x2="89241" y2="59670"/>
                        <a14:backgroundMark x1="89657" y1="59670" x2="89657" y2="59670"/>
                        <a14:backgroundMark x1="79678" y1="74396" x2="79678" y2="74396"/>
                        <a14:backgroundMark x1="78690" y1="71319" x2="78690" y2="71319"/>
                        <a14:backgroundMark x1="76611" y1="53956" x2="76611" y2="53956"/>
                        <a14:backgroundMark x1="76247" y1="53297" x2="76247" y2="53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464" y="2819179"/>
            <a:ext cx="5301603" cy="2507514"/>
          </a:xfrm>
          <a:prstGeom prst="rect">
            <a:avLst/>
          </a:prstGeom>
        </p:spPr>
      </p:pic>
      <p:sp>
        <p:nvSpPr>
          <p:cNvPr id="7" name="椭圆 6"/>
          <p:cNvSpPr/>
          <p:nvPr/>
        </p:nvSpPr>
        <p:spPr>
          <a:xfrm>
            <a:off x="6851162" y="3408928"/>
            <a:ext cx="1219412" cy="63976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9" grpId="0"/>
      <p:bldP spid="9" grpId="1"/>
      <p:bldP spid="10" grpId="0" animBg="1"/>
      <p:bldP spid="10" grpId="1" animBg="1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317631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772823" y="1105873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98307" y="1684578"/>
            <a:ext cx="7789473" cy="4328005"/>
          </a:xfrm>
          <a:prstGeom prst="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4669498" y="880272"/>
            <a:ext cx="2853004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practise.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 descr="图形用户界面, 应用程序&#10;&#10;AI 生成的内容可能不正确。">
            <a:extLst>
              <a:ext uri="{FF2B5EF4-FFF2-40B4-BE49-F238E27FC236}">
                <a16:creationId xmlns:a16="http://schemas.microsoft.com/office/drawing/2014/main" id="{B1A794D2-490B-43F6-E6D1-3037751C939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6C58A"/>
              </a:clrFrom>
              <a:clrTo>
                <a:srgbClr val="F6C58A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3407" l="5769" r="94854">
                        <a14:foregroundMark x1="15541" y1="45934" x2="9200" y2="51538"/>
                        <a14:foregroundMark x1="9200" y1="51538" x2="15021" y2="44615"/>
                        <a14:foregroundMark x1="14951" y1="45169" x2="14137" y2="51648"/>
                        <a14:foregroundMark x1="12890" y1="47912" x2="17048" y2="49341"/>
                        <a14:foregroundMark x1="14369" y1="44977" x2="10603" y2="45165"/>
                        <a14:foregroundMark x1="17204" y1="44835" x2="14696" y2="44960"/>
                        <a14:foregroundMark x1="14293" y1="46154" x2="9096" y2="56923"/>
                        <a14:foregroundMark x1="9096" y1="56923" x2="14293" y2="63956"/>
                        <a14:foregroundMark x1="14293" y1="63956" x2="14345" y2="64945"/>
                        <a14:foregroundMark x1="6029" y1="57473" x2="6029" y2="57473"/>
                        <a14:foregroundMark x1="7328" y1="48462" x2="7328" y2="48462"/>
                        <a14:foregroundMark x1="7017" y1="46593" x2="7017" y2="46593"/>
                        <a14:foregroundMark x1="7079" y1="46264" x2="7142" y2="45604"/>
                        <a14:foregroundMark x1="7017" y1="46923" x2="7079" y2="46264"/>
                        <a14:foregroundMark x1="7234" y1="46264" x2="8576" y2="54505"/>
                        <a14:foregroundMark x1="7126" y1="45604" x2="7234" y2="46264"/>
                        <a14:foregroundMark x1="14587" y1="45076" x2="15489" y2="44945"/>
                        <a14:foregroundMark x1="10187" y1="45714" x2="10779" y2="45628"/>
                        <a14:foregroundMark x1="14879" y1="44767" x2="17516" y2="50220"/>
                        <a14:foregroundMark x1="15333" y1="45055" x2="17344" y2="49901"/>
                        <a14:foregroundMark x1="17607" y1="49934" x2="17620" y2="51648"/>
                        <a14:foregroundMark x1="17568" y1="44505" x2="17574" y2="45275"/>
                        <a14:foregroundMark x1="17446" y1="49914" x2="17620" y2="51758"/>
                        <a14:foregroundMark x1="16788" y1="42967" x2="17266" y2="48017"/>
                        <a14:foregroundMark x1="17100" y1="43297" x2="17983" y2="50330"/>
                        <a14:foregroundMark x1="16892" y1="42418" x2="17535" y2="45275"/>
                        <a14:foregroundMark x1="17507" y1="49921" x2="17516" y2="51099"/>
                        <a14:foregroundMark x1="17464" y1="44505" x2="17470" y2="45275"/>
                        <a14:foregroundMark x1="16047" y1="42857" x2="17152" y2="41758"/>
                        <a14:foregroundMark x1="15385" y1="43516" x2="16047" y2="42857"/>
                        <a14:foregroundMark x1="13617" y1="45275" x2="14722" y2="44176"/>
                        <a14:foregroundMark x1="16973" y1="42857" x2="17204" y2="44725"/>
                        <a14:foregroundMark x1="17160" y1="42637" x2="17672" y2="45714"/>
                        <a14:foregroundMark x1="16996" y1="41648" x2="17160" y2="42637"/>
                        <a14:foregroundMark x1="17931" y1="69121" x2="17931" y2="69121"/>
                        <a14:foregroundMark x1="10811" y1="74396" x2="10811" y2="74396"/>
                        <a14:foregroundMark x1="11642" y1="93407" x2="11642" y2="93407"/>
                        <a14:foregroundMark x1="21881" y1="25934" x2="21881" y2="25934"/>
                        <a14:foregroundMark x1="21674" y1="30440" x2="21674" y2="30440"/>
                        <a14:foregroundMark x1="21933" y1="28242" x2="21933" y2="28242"/>
                        <a14:foregroundMark x1="23285" y1="23297" x2="22193" y2="25275"/>
                        <a14:foregroundMark x1="21985" y1="30549" x2="21985" y2="35714"/>
                        <a14:foregroundMark x1="21674" y1="30769" x2="21674" y2="30769"/>
                        <a14:foregroundMark x1="21674" y1="37473" x2="21674" y2="37473"/>
                        <a14:foregroundMark x1="21726" y1="40549" x2="21726" y2="40549"/>
                        <a14:foregroundMark x1="21933" y1="43077" x2="21933" y2="43077"/>
                        <a14:foregroundMark x1="22245" y1="47582" x2="22245" y2="47582"/>
                        <a14:foregroundMark x1="21622" y1="30989" x2="21622" y2="30989"/>
                        <a14:foregroundMark x1="21933" y1="49451" x2="21933" y2="49451"/>
                        <a14:foregroundMark x1="22245" y1="65714" x2="22245" y2="65714"/>
                        <a14:foregroundMark x1="22089" y1="70989" x2="22089" y2="70989"/>
                        <a14:foregroundMark x1="22089" y1="73736" x2="22089" y2="73736"/>
                        <a14:foregroundMark x1="21933" y1="79451" x2="21933" y2="79451"/>
                        <a14:foregroundMark x1="23077" y1="80549" x2="23077" y2="80549"/>
                        <a14:foregroundMark x1="24792" y1="81099" x2="24792" y2="81099"/>
                        <a14:foregroundMark x1="27599" y1="81099" x2="27599" y2="81099"/>
                        <a14:foregroundMark x1="31861" y1="81538" x2="31861" y2="81538"/>
                        <a14:foregroundMark x1="35499" y1="81429" x2="35499" y2="81429"/>
                        <a14:foregroundMark x1="39085" y1="81319" x2="39085" y2="81319"/>
                        <a14:foregroundMark x1="42308" y1="80879" x2="42308" y2="80879"/>
                        <a14:foregroundMark x1="45738" y1="80989" x2="45738" y2="80989"/>
                        <a14:foregroundMark x1="72661" y1="40110" x2="72661" y2="40110"/>
                        <a14:foregroundMark x1="66216" y1="22198" x2="66216" y2="22198"/>
                        <a14:foregroundMark x1="66112" y1="22088" x2="73493" y2="22418"/>
                        <a14:foregroundMark x1="73493" y1="22418" x2="74428" y2="23077"/>
                        <a14:foregroundMark x1="66996" y1="21538" x2="73701" y2="20879"/>
                        <a14:foregroundMark x1="73701" y1="20879" x2="80249" y2="24835"/>
                        <a14:foregroundMark x1="80249" y1="24835" x2="84979" y2="34835"/>
                        <a14:foregroundMark x1="84979" y1="34835" x2="80561" y2="45165"/>
                        <a14:foregroundMark x1="80561" y1="45165" x2="74896" y2="51648"/>
                        <a14:foregroundMark x1="74896" y1="51648" x2="68243" y2="50769"/>
                        <a14:foregroundMark x1="68243" y1="50769" x2="61694" y2="45385"/>
                        <a14:foregroundMark x1="61694" y1="45385" x2="56913" y2="37253"/>
                        <a14:foregroundMark x1="56913" y1="37253" x2="60967" y2="24835"/>
                        <a14:foregroundMark x1="60967" y1="24835" x2="66164" y2="21538"/>
                        <a14:foregroundMark x1="59148" y1="26813" x2="58576" y2="40659"/>
                        <a14:foregroundMark x1="58576" y1="40659" x2="63721" y2="48132"/>
                        <a14:foregroundMark x1="63721" y1="48132" x2="64813" y2="48571"/>
                        <a14:foregroundMark x1="62110" y1="48022" x2="56757" y2="40769"/>
                        <a14:foregroundMark x1="56757" y1="40769" x2="58212" y2="28791"/>
                        <a14:foregroundMark x1="80873" y1="24066" x2="85707" y2="33516"/>
                        <a14:foregroundMark x1="85707" y1="33516" x2="81757" y2="45714"/>
                        <a14:foregroundMark x1="81757" y1="45714" x2="78586" y2="48571"/>
                        <a14:foregroundMark x1="85759" y1="35055" x2="82225" y2="45824"/>
                        <a14:foregroundMark x1="85811" y1="36593" x2="82484" y2="46374"/>
                        <a14:foregroundMark x1="69906" y1="51429" x2="74948" y2="56484"/>
                        <a14:foregroundMark x1="74948" y1="50769" x2="74844" y2="58022"/>
                        <a14:foregroundMark x1="75104" y1="53736" x2="74896" y2="58352"/>
                        <a14:foregroundMark x1="75260" y1="56923" x2="76247" y2="57033"/>
                        <a14:foregroundMark x1="75676" y1="57473" x2="77131" y2="57912"/>
                        <a14:foregroundMark x1="80457" y1="69011" x2="80457" y2="69011"/>
                        <a14:foregroundMark x1="87058" y1="82088" x2="87058" y2="82088"/>
                        <a14:foregroundMark x1="86175" y1="79890" x2="90748" y2="83626"/>
                        <a14:foregroundMark x1="91892" y1="77033" x2="91892" y2="77033"/>
                        <a14:foregroundMark x1="92672" y1="74835" x2="92672" y2="74835"/>
                        <a14:foregroundMark x1="92672" y1="74835" x2="92672" y2="74835"/>
                        <a14:foregroundMark x1="83212" y1="70110" x2="83212" y2="70110"/>
                        <a14:foregroundMark x1="84096" y1="64066" x2="84096" y2="64066"/>
                        <a14:foregroundMark x1="82796" y1="64945" x2="84356" y2="78681"/>
                        <a14:foregroundMark x1="84356" y1="78681" x2="84200" y2="79670"/>
                        <a14:foregroundMark x1="93399" y1="72088" x2="94854" y2="71429"/>
                        <a14:foregroundMark x1="62110" y1="36374" x2="69231" y2="36374"/>
                        <a14:foregroundMark x1="69231" y1="36374" x2="62214" y2="36703"/>
                        <a14:foregroundMark x1="62214" y1="36703" x2="70530" y2="34725"/>
                        <a14:foregroundMark x1="70530" y1="34725" x2="63773" y2="32747"/>
                        <a14:foregroundMark x1="63773" y1="32747" x2="68451" y2="36813"/>
                        <a14:backgroundMark x1="6705" y1="44725" x2="6705" y2="44725"/>
                        <a14:backgroundMark x1="6913" y1="45604" x2="6913" y2="45604"/>
                        <a14:backgroundMark x1="6861" y1="44945" x2="6861" y2="44945"/>
                        <a14:backgroundMark x1="6861" y1="44725" x2="6861" y2="44725"/>
                        <a14:backgroundMark x1="6861" y1="45604" x2="6861" y2="45604"/>
                        <a14:backgroundMark x1="6861" y1="44725" x2="6861" y2="44725"/>
                        <a14:backgroundMark x1="6861" y1="46154" x2="6861" y2="46154"/>
                        <a14:backgroundMark x1="6913" y1="44505" x2="6913" y2="44505"/>
                        <a14:backgroundMark x1="6913" y1="45275" x2="6913" y2="45275"/>
                        <a14:backgroundMark x1="6913" y1="45055" x2="6913" y2="45055"/>
                        <a14:backgroundMark x1="6913" y1="46264" x2="6913" y2="46264"/>
                        <a14:backgroundMark x1="10655" y1="45604" x2="10655" y2="45604"/>
                        <a14:backgroundMark x1="10499" y1="45604" x2="10499" y2="45604"/>
                        <a14:backgroundMark x1="10863" y1="45604" x2="10863" y2="45604"/>
                        <a14:backgroundMark x1="15229" y1="44176" x2="15229" y2="44176"/>
                        <a14:backgroundMark x1="15489" y1="43516" x2="15489" y2="43516"/>
                        <a14:backgroundMark x1="15748" y1="43297" x2="15748" y2="43297"/>
                        <a14:backgroundMark x1="16528" y1="42088" x2="16528" y2="42088"/>
                        <a14:backgroundMark x1="16944" y1="41758" x2="16944" y2="41758"/>
                        <a14:backgroundMark x1="16996" y1="41758" x2="16996" y2="41758"/>
                        <a14:backgroundMark x1="14449" y1="44286" x2="14449" y2="44286"/>
                        <a14:backgroundMark x1="14657" y1="44286" x2="14657" y2="44286"/>
                        <a14:backgroundMark x1="14813" y1="44396" x2="14813" y2="44396"/>
                        <a14:backgroundMark x1="14657" y1="44176" x2="14657" y2="44176"/>
                        <a14:backgroundMark x1="15852" y1="43297" x2="15852" y2="43297"/>
                        <a14:backgroundMark x1="16008" y1="42857" x2="16008" y2="42857"/>
                        <a14:backgroundMark x1="16268" y1="42637" x2="16268" y2="42637"/>
                        <a14:backgroundMark x1="14657" y1="43736" x2="15489" y2="42857"/>
                        <a14:backgroundMark x1="10915" y1="46044" x2="10915" y2="46044"/>
                        <a14:backgroundMark x1="18191" y1="45275" x2="18191" y2="49780"/>
                        <a14:backgroundMark x1="18191" y1="48132" x2="18139" y2="50000"/>
                        <a14:backgroundMark x1="10759" y1="45495" x2="10759" y2="44725"/>
                        <a14:backgroundMark x1="10915" y1="45495" x2="10915" y2="45495"/>
                        <a14:backgroundMark x1="11279" y1="78132" x2="11279" y2="78132"/>
                        <a14:backgroundMark x1="88825" y1="65824" x2="88825" y2="65824"/>
                        <a14:backgroundMark x1="89241" y1="59780" x2="89241" y2="59780"/>
                        <a14:backgroundMark x1="89241" y1="59670" x2="89241" y2="59670"/>
                        <a14:backgroundMark x1="89657" y1="59670" x2="89657" y2="59670"/>
                        <a14:backgroundMark x1="79678" y1="74396" x2="79678" y2="74396"/>
                        <a14:backgroundMark x1="78690" y1="71319" x2="78690" y2="71319"/>
                        <a14:backgroundMark x1="76611" y1="53956" x2="76611" y2="53956"/>
                        <a14:backgroundMark x1="76247" y1="53297" x2="76247" y2="5329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425" y="2151873"/>
            <a:ext cx="7434356" cy="3731582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4210305" y="3160680"/>
            <a:ext cx="1746060" cy="18252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8" name="图片 37" descr="卡通人物&#10;&#10;AI 生成的内容可能不正确。">
            <a:extLst>
              <a:ext uri="{FF2B5EF4-FFF2-40B4-BE49-F238E27FC236}">
                <a16:creationId xmlns:a16="http://schemas.microsoft.com/office/drawing/2014/main" id="{851F5E8F-BC35-095D-D381-9649BC3F2A59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0971" y="3383310"/>
            <a:ext cx="1535394" cy="1268708"/>
          </a:xfrm>
          <a:prstGeom prst="rect">
            <a:avLst/>
          </a:prstGeom>
        </p:spPr>
      </p:pic>
      <p:sp>
        <p:nvSpPr>
          <p:cNvPr id="46" name="矩形 45">
            <a:extLst>
              <a:ext uri="{FF2B5EF4-FFF2-40B4-BE49-F238E27FC236}">
                <a16:creationId xmlns:a16="http://schemas.microsoft.com/office/drawing/2014/main" id="{36EB3DB5-5991-F9C7-2F77-80C69482580F}"/>
              </a:ext>
            </a:extLst>
          </p:cNvPr>
          <p:cNvSpPr/>
          <p:nvPr/>
        </p:nvSpPr>
        <p:spPr>
          <a:xfrm>
            <a:off x="4285385" y="3207976"/>
            <a:ext cx="1775069" cy="18703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0" name="图片 39" descr="图片包含 服装, 男人, 西装, 穿着&#10;&#10;AI 生成的内容可能不正确。">
            <a:extLst>
              <a:ext uri="{FF2B5EF4-FFF2-40B4-BE49-F238E27FC236}">
                <a16:creationId xmlns:a16="http://schemas.microsoft.com/office/drawing/2014/main" id="{8DB04E75-0073-1D34-0147-0E65F1DD6F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7786" y="2877263"/>
            <a:ext cx="1778298" cy="2614690"/>
          </a:xfrm>
          <a:prstGeom prst="rect">
            <a:avLst/>
          </a:prstGeom>
        </p:spPr>
      </p:pic>
      <p:sp>
        <p:nvSpPr>
          <p:cNvPr id="45" name="矩形 44">
            <a:extLst>
              <a:ext uri="{FF2B5EF4-FFF2-40B4-BE49-F238E27FC236}">
                <a16:creationId xmlns:a16="http://schemas.microsoft.com/office/drawing/2014/main" id="{12DD2C6A-78BF-F1B1-EED2-8C7A7953F1D1}"/>
              </a:ext>
            </a:extLst>
          </p:cNvPr>
          <p:cNvSpPr/>
          <p:nvPr/>
        </p:nvSpPr>
        <p:spPr>
          <a:xfrm>
            <a:off x="4363282" y="3162871"/>
            <a:ext cx="1775069" cy="18703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2" name="图片 41">
            <a:extLst>
              <a:ext uri="{FF2B5EF4-FFF2-40B4-BE49-F238E27FC236}">
                <a16:creationId xmlns:a16="http://schemas.microsoft.com/office/drawing/2014/main" id="{6AE53055-DF0F-2557-B177-0B2C664F4CF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14725" y="2629692"/>
            <a:ext cx="1970154" cy="2887181"/>
          </a:xfrm>
          <a:prstGeom prst="rect">
            <a:avLst/>
          </a:prstGeom>
        </p:spPr>
      </p:pic>
      <p:sp>
        <p:nvSpPr>
          <p:cNvPr id="44" name="矩形 43">
            <a:extLst>
              <a:ext uri="{FF2B5EF4-FFF2-40B4-BE49-F238E27FC236}">
                <a16:creationId xmlns:a16="http://schemas.microsoft.com/office/drawing/2014/main" id="{62F4E855-8536-FE81-22CD-206A84A640D2}"/>
              </a:ext>
            </a:extLst>
          </p:cNvPr>
          <p:cNvSpPr/>
          <p:nvPr/>
        </p:nvSpPr>
        <p:spPr>
          <a:xfrm>
            <a:off x="4307785" y="3170481"/>
            <a:ext cx="1775069" cy="18703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4" name="图片 33" descr="图标&#10;&#10;AI 生成的内容可能不正确。">
            <a:extLst>
              <a:ext uri="{FF2B5EF4-FFF2-40B4-BE49-F238E27FC236}">
                <a16:creationId xmlns:a16="http://schemas.microsoft.com/office/drawing/2014/main" id="{975E13BE-C9B8-CA8B-61E4-5613D719B73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704" y="3118383"/>
            <a:ext cx="1560496" cy="1974505"/>
          </a:xfrm>
          <a:prstGeom prst="rect">
            <a:avLst/>
          </a:prstGeom>
        </p:spPr>
      </p:pic>
      <p:sp>
        <p:nvSpPr>
          <p:cNvPr id="43" name="矩形 42">
            <a:extLst>
              <a:ext uri="{FF2B5EF4-FFF2-40B4-BE49-F238E27FC236}">
                <a16:creationId xmlns:a16="http://schemas.microsoft.com/office/drawing/2014/main" id="{E3816817-ED70-2C22-FAB4-CCADF5BA5074}"/>
              </a:ext>
            </a:extLst>
          </p:cNvPr>
          <p:cNvSpPr/>
          <p:nvPr/>
        </p:nvSpPr>
        <p:spPr>
          <a:xfrm>
            <a:off x="4256322" y="3099635"/>
            <a:ext cx="1775069" cy="2012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36" name="图片 35" descr="图片包含 游戏机, 服装, 衬衫, 连体裤&#10;&#10;AI 生成的内容可能不正确。">
            <a:extLst>
              <a:ext uri="{FF2B5EF4-FFF2-40B4-BE49-F238E27FC236}">
                <a16:creationId xmlns:a16="http://schemas.microsoft.com/office/drawing/2014/main" id="{A71B6485-472B-C980-7D09-E3E43E7DD7EC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5685" y="2582849"/>
            <a:ext cx="2080376" cy="3120563"/>
          </a:xfrm>
          <a:prstGeom prst="rect">
            <a:avLst/>
          </a:prstGeom>
        </p:spPr>
      </p:pic>
      <p:sp>
        <p:nvSpPr>
          <p:cNvPr id="32" name="矩形 31">
            <a:extLst>
              <a:ext uri="{FF2B5EF4-FFF2-40B4-BE49-F238E27FC236}">
                <a16:creationId xmlns:a16="http://schemas.microsoft.com/office/drawing/2014/main" id="{59065E7C-1E5B-A12E-18A5-17925D25FB52}"/>
              </a:ext>
            </a:extLst>
          </p:cNvPr>
          <p:cNvSpPr/>
          <p:nvPr/>
        </p:nvSpPr>
        <p:spPr>
          <a:xfrm>
            <a:off x="4132854" y="3081237"/>
            <a:ext cx="2005497" cy="187031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5" grpId="0" animBg="1"/>
      <p:bldP spid="44" grpId="0" animBg="1"/>
      <p:bldP spid="43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491334" y="890408"/>
            <a:ext cx="36199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guess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45978" y="4146219"/>
            <a:ext cx="105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shirt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3570221" y="4146219"/>
            <a:ext cx="105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dress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4757888" y="4146219"/>
            <a:ext cx="12547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shorts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6074333" y="4146219"/>
            <a:ext cx="105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shirt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310768" y="4146219"/>
            <a:ext cx="105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dress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8693509" y="4146219"/>
            <a:ext cx="1167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shorts</a:t>
            </a:r>
          </a:p>
        </p:txBody>
      </p:sp>
      <p:pic>
        <p:nvPicPr>
          <p:cNvPr id="4" name="图片 3" descr="卡通人物&#10;&#10;AI 生成的内容可能不正确。">
            <a:extLst>
              <a:ext uri="{FF2B5EF4-FFF2-40B4-BE49-F238E27FC236}">
                <a16:creationId xmlns:a16="http://schemas.microsoft.com/office/drawing/2014/main" id="{E9A7487D-FC87-43B9-47DB-85AE7AC90D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00" y="1764475"/>
            <a:ext cx="7772400" cy="2281191"/>
          </a:xfrm>
          <a:prstGeom prst="rect">
            <a:avLst/>
          </a:prstGeom>
        </p:spPr>
      </p:pic>
      <p:pic>
        <p:nvPicPr>
          <p:cNvPr id="11" name="图片 10" descr="卡通人物&#10;&#10;AI 生成的内容可能不正确。">
            <a:extLst>
              <a:ext uri="{FF2B5EF4-FFF2-40B4-BE49-F238E27FC236}">
                <a16:creationId xmlns:a16="http://schemas.microsoft.com/office/drawing/2014/main" id="{B938C69E-33FA-5F21-DF72-E87B7FEE3A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5315" y="2340720"/>
            <a:ext cx="1583579" cy="11286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5" grpId="0"/>
      <p:bldP spid="1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475006" y="883364"/>
            <a:ext cx="365255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guess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23187" y="1784140"/>
            <a:ext cx="4291570" cy="4080510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5516334" y="2950845"/>
            <a:ext cx="4105275" cy="2742565"/>
          </a:xfrm>
          <a:prstGeom prst="roundRect">
            <a:avLst/>
          </a:prstGeom>
          <a:noFill/>
          <a:ln w="28575" cmpd="sng">
            <a:solidFill>
              <a:srgbClr val="FF0000"/>
            </a:solidFill>
            <a:prstDash val="solid"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竖卷形 8"/>
          <p:cNvSpPr/>
          <p:nvPr/>
        </p:nvSpPr>
        <p:spPr>
          <a:xfrm>
            <a:off x="234527" y="1782309"/>
            <a:ext cx="5019675" cy="4152681"/>
          </a:xfrm>
          <a:prstGeom prst="verticalScroll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DFDFD"/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6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 in pairs.</a:t>
            </a:r>
          </a:p>
          <a:p>
            <a:pPr algn="just"/>
            <a:endParaRPr lang="en-US" altLang="zh-CN" sz="26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zh-CN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Look at the pictures and say the words.</a:t>
            </a:r>
          </a:p>
          <a:p>
            <a:pPr marL="457200" indent="-457200" algn="just">
              <a:buAutoNum type="arabicPeriod"/>
            </a:pPr>
            <a:endParaRPr lang="en-US" altLang="zh-CN" sz="2400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zh-CN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Find the missing clothes.</a:t>
            </a:r>
          </a:p>
          <a:p>
            <a:pPr marL="457200" indent="-457200" algn="just">
              <a:buAutoNum type="arabicPeriod"/>
            </a:pPr>
            <a:endParaRPr lang="en-US" altLang="zh-CN" sz="2400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>
              <a:buAutoNum type="arabicPeriod"/>
            </a:pPr>
            <a:r>
              <a:rPr lang="en-US" altLang="zh-CN" sz="24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Say the answers aloud.</a:t>
            </a:r>
          </a:p>
        </p:txBody>
      </p:sp>
      <p:pic>
        <p:nvPicPr>
          <p:cNvPr id="2" name="图片 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12780" y="3043793"/>
            <a:ext cx="669925" cy="77041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11670" y="3943582"/>
            <a:ext cx="735965" cy="651045"/>
          </a:xfrm>
          <a:prstGeom prst="rect">
            <a:avLst/>
          </a:prstGeom>
        </p:spPr>
      </p:pic>
      <p:pic>
        <p:nvPicPr>
          <p:cNvPr id="5" name="图片 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738523" y="4724003"/>
            <a:ext cx="620877" cy="783590"/>
          </a:xfrm>
          <a:prstGeom prst="rect">
            <a:avLst/>
          </a:prstGeom>
        </p:spPr>
      </p:pic>
      <p:pic>
        <p:nvPicPr>
          <p:cNvPr id="8" name="图片 7" descr="卡通人物&#10;&#10;AI 生成的内容可能不正确。">
            <a:extLst>
              <a:ext uri="{FF2B5EF4-FFF2-40B4-BE49-F238E27FC236}">
                <a16:creationId xmlns:a16="http://schemas.microsoft.com/office/drawing/2014/main" id="{890C124F-7269-3121-50A4-328DBCFB4FE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4690" y="2130725"/>
            <a:ext cx="726104" cy="5134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5041063" y="870485"/>
            <a:ext cx="2520443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27616" y="3987566"/>
            <a:ext cx="974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shirt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519705" y="3987566"/>
            <a:ext cx="105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dress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3990534" y="3987566"/>
            <a:ext cx="105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shorts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5461363" y="3987566"/>
            <a:ext cx="105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T-shirt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6932192" y="3987566"/>
            <a:ext cx="10528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>
                <a:latin typeface="Arial" panose="020B0604020202020204" pitchFamily="34" charset="0"/>
                <a:cs typeface="Arial" panose="020B0604020202020204" pitchFamily="34" charset="0"/>
              </a:rPr>
              <a:t>skirt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8403021" y="3987566"/>
            <a:ext cx="902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>
                <a:latin typeface="Arial" panose="020B0604020202020204" pitchFamily="34" charset="0"/>
                <a:cs typeface="Arial" panose="020B0604020202020204" pitchFamily="34" charset="0"/>
              </a:rPr>
              <a:t>coat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723355" y="3987566"/>
            <a:ext cx="14039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latin typeface="Arial" panose="020B0604020202020204" pitchFamily="34" charset="0"/>
                <a:cs typeface="Arial" panose="020B0604020202020204" pitchFamily="34" charset="0"/>
              </a:rPr>
              <a:t>trousers</a:t>
            </a:r>
          </a:p>
        </p:txBody>
      </p:sp>
      <p:sp>
        <p:nvSpPr>
          <p:cNvPr id="2" name="圆角矩形 1">
            <a:extLst>
              <a:ext uri="{FF2B5EF4-FFF2-40B4-BE49-F238E27FC236}">
                <a16:creationId xmlns:a16="http://schemas.microsoft.com/office/drawing/2014/main" id="{82D14113-06E1-79AD-64F2-BF500C0F7EBF}"/>
              </a:ext>
            </a:extLst>
          </p:cNvPr>
          <p:cNvSpPr/>
          <p:nvPr/>
        </p:nvSpPr>
        <p:spPr>
          <a:xfrm>
            <a:off x="1127616" y="2576189"/>
            <a:ext cx="1112807" cy="1121434"/>
          </a:xfrm>
          <a:prstGeom prst="round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3" name="圆角矩形 2">
            <a:extLst>
              <a:ext uri="{FF2B5EF4-FFF2-40B4-BE49-F238E27FC236}">
                <a16:creationId xmlns:a16="http://schemas.microsoft.com/office/drawing/2014/main" id="{4ECF6416-9568-3B70-554A-CA22A70F6E7C}"/>
              </a:ext>
            </a:extLst>
          </p:cNvPr>
          <p:cNvSpPr/>
          <p:nvPr/>
        </p:nvSpPr>
        <p:spPr>
          <a:xfrm>
            <a:off x="8290731" y="2576189"/>
            <a:ext cx="1112807" cy="1121434"/>
          </a:xfrm>
          <a:prstGeom prst="round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8" name="圆角矩形 17">
            <a:extLst>
              <a:ext uri="{FF2B5EF4-FFF2-40B4-BE49-F238E27FC236}">
                <a16:creationId xmlns:a16="http://schemas.microsoft.com/office/drawing/2014/main" id="{B6589004-36B5-BCA3-2424-3EF9E3C57CC1}"/>
              </a:ext>
            </a:extLst>
          </p:cNvPr>
          <p:cNvSpPr/>
          <p:nvPr/>
        </p:nvSpPr>
        <p:spPr>
          <a:xfrm>
            <a:off x="9723355" y="2576189"/>
            <a:ext cx="1112807" cy="1121434"/>
          </a:xfrm>
          <a:prstGeom prst="round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9" name="圆角矩形 18">
            <a:extLst>
              <a:ext uri="{FF2B5EF4-FFF2-40B4-BE49-F238E27FC236}">
                <a16:creationId xmlns:a16="http://schemas.microsoft.com/office/drawing/2014/main" id="{ED62723E-3C35-2C80-DC01-6ACAF6B0C490}"/>
              </a:ext>
            </a:extLst>
          </p:cNvPr>
          <p:cNvSpPr/>
          <p:nvPr/>
        </p:nvSpPr>
        <p:spPr>
          <a:xfrm>
            <a:off x="5425485" y="2576189"/>
            <a:ext cx="1112807" cy="1121434"/>
          </a:xfrm>
          <a:prstGeom prst="round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0" name="圆角矩形 19">
            <a:extLst>
              <a:ext uri="{FF2B5EF4-FFF2-40B4-BE49-F238E27FC236}">
                <a16:creationId xmlns:a16="http://schemas.microsoft.com/office/drawing/2014/main" id="{055A54B2-44D5-7A56-34BE-08DE395DAA95}"/>
              </a:ext>
            </a:extLst>
          </p:cNvPr>
          <p:cNvSpPr/>
          <p:nvPr/>
        </p:nvSpPr>
        <p:spPr>
          <a:xfrm>
            <a:off x="2560239" y="2576189"/>
            <a:ext cx="1112807" cy="1121434"/>
          </a:xfrm>
          <a:prstGeom prst="roundRect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圆角矩形 20">
            <a:extLst>
              <a:ext uri="{FF2B5EF4-FFF2-40B4-BE49-F238E27FC236}">
                <a16:creationId xmlns:a16="http://schemas.microsoft.com/office/drawing/2014/main" id="{155EAD82-F81F-8225-0621-B52286667237}"/>
              </a:ext>
            </a:extLst>
          </p:cNvPr>
          <p:cNvSpPr/>
          <p:nvPr/>
        </p:nvSpPr>
        <p:spPr>
          <a:xfrm>
            <a:off x="3992862" y="2576189"/>
            <a:ext cx="1112807" cy="1121434"/>
          </a:xfrm>
          <a:prstGeom prst="roundRect">
            <a:avLst/>
          </a:prstGeom>
          <a:blipFill>
            <a:blip r:embed="rId8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2" name="圆角矩形 21">
            <a:extLst>
              <a:ext uri="{FF2B5EF4-FFF2-40B4-BE49-F238E27FC236}">
                <a16:creationId xmlns:a16="http://schemas.microsoft.com/office/drawing/2014/main" id="{1C2FDD86-87CA-F251-CAD4-17A8720C089C}"/>
              </a:ext>
            </a:extLst>
          </p:cNvPr>
          <p:cNvSpPr/>
          <p:nvPr/>
        </p:nvSpPr>
        <p:spPr>
          <a:xfrm>
            <a:off x="6858108" y="2576189"/>
            <a:ext cx="1112807" cy="1121434"/>
          </a:xfrm>
          <a:prstGeom prst="roundRect">
            <a:avLst/>
          </a:prstGeom>
          <a:blipFill>
            <a:blip r:embed="rId9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13" grpId="0"/>
      <p:bldP spid="13" grpId="1"/>
      <p:bldP spid="15" grpId="0"/>
      <p:bldP spid="15" grpId="1"/>
      <p:bldP spid="17" grpId="0"/>
      <p:bldP spid="17" grpId="1"/>
      <p:bldP spid="5" grpId="0"/>
      <p:bldP spid="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758034" y="879283"/>
            <a:ext cx="308650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Think and draw.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60106" y="1846580"/>
            <a:ext cx="5589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Arial" panose="020B0604020202020204" pitchFamily="34" charset="0"/>
                <a:cs typeface="Arial" panose="020B0604020202020204" pitchFamily="34" charset="0"/>
              </a:rPr>
              <a:t>Design your own clothes.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" b="56"/>
          <a:stretch/>
        </p:blipFill>
        <p:spPr>
          <a:xfrm>
            <a:off x="1588799" y="1782309"/>
            <a:ext cx="3469640" cy="438848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文本框 2"/>
          <p:cNvSpPr txBox="1"/>
          <p:nvPr/>
        </p:nvSpPr>
        <p:spPr>
          <a:xfrm>
            <a:off x="5160106" y="2639314"/>
            <a:ext cx="62639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400" noProof="0" dirty="0">
                <a:latin typeface="Arial" panose="020B0604020202020204" pitchFamily="34" charset="0"/>
                <a:cs typeface="Arial" panose="020B0604020202020204" pitchFamily="34" charset="0"/>
              </a:rPr>
              <a:t>What kind of clothes do you want to design?</a:t>
            </a:r>
          </a:p>
          <a:p>
            <a:pPr algn="just"/>
            <a:endParaRPr lang="en-GB" sz="2400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400" noProof="0" dirty="0">
                <a:latin typeface="Arial" panose="020B0604020202020204" pitchFamily="34" charset="0"/>
                <a:cs typeface="Arial" panose="020B0604020202020204" pitchFamily="34" charset="0"/>
              </a:rPr>
              <a:t>What colour are your clothes?</a:t>
            </a:r>
          </a:p>
          <a:p>
            <a:pPr algn="just"/>
            <a:endParaRPr lang="en-GB" sz="2400" noProof="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GB" sz="2400" noProof="0" dirty="0">
                <a:latin typeface="Arial" panose="020B0604020202020204" pitchFamily="34" charset="0"/>
                <a:cs typeface="Arial" panose="020B0604020202020204" pitchFamily="34" charset="0"/>
              </a:rPr>
              <a:t>What is your design for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(e.g., spring, a party, school)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2400" noProof="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17778" y="1782309"/>
            <a:ext cx="3084851" cy="2050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12" name="直接连接符 11"/>
          <p:cNvCxnSpPr>
            <a:cxnSpLocks/>
          </p:cNvCxnSpPr>
          <p:nvPr/>
        </p:nvCxnSpPr>
        <p:spPr>
          <a:xfrm flipV="1">
            <a:off x="3522915" y="1454061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4741706" y="877865"/>
            <a:ext cx="3119157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Show your work.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3228C64B-1D74-54BA-2730-54C8BBABDB79}"/>
              </a:ext>
            </a:extLst>
          </p:cNvPr>
          <p:cNvSpPr txBox="1"/>
          <p:nvPr/>
        </p:nvSpPr>
        <p:spPr>
          <a:xfrm>
            <a:off x="5308582" y="1782309"/>
            <a:ext cx="585154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is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 T-shirt / shirt / skirt / dress / coat.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are my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trousers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zh-CN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shorts.  </a:t>
            </a:r>
          </a:p>
          <a:p>
            <a:pPr algn="just"/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/ They’re red / green / yellow / ...</a:t>
            </a:r>
          </a:p>
          <a:p>
            <a:pPr algn="just"/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/ They’re for spring / summer / autumn / winter / school / ...</a:t>
            </a:r>
          </a:p>
          <a:p>
            <a:pPr algn="just"/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It’s / They’re beautiful / cool / ...</a:t>
            </a:r>
          </a:p>
          <a:p>
            <a:pPr algn="just"/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like my...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125F026-58C1-1F34-E856-3BB02BB4D9A8}"/>
              </a:ext>
            </a:extLst>
          </p:cNvPr>
          <p:cNvSpPr/>
          <p:nvPr/>
        </p:nvSpPr>
        <p:spPr>
          <a:xfrm>
            <a:off x="1055688" y="3977984"/>
            <a:ext cx="3903173" cy="210365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ts val="2680"/>
              </a:lnSpc>
            </a:pPr>
            <a:endParaRPr lang="en-US" altLang="zh-CN" sz="240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2680"/>
              </a:lnSpc>
            </a:pPr>
            <a:r>
              <a:rPr lang="en-US" altLang="zh-CN" sz="240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Let’s vote!</a:t>
            </a:r>
          </a:p>
          <a:p>
            <a:pPr algn="just">
              <a:lnSpc>
                <a:spcPts val="2680"/>
              </a:lnSpc>
            </a:pPr>
            <a:r>
              <a:rPr lang="zh-CN" alt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☆ </a:t>
            </a:r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design is nice.</a:t>
            </a:r>
          </a:p>
          <a:p>
            <a:pPr algn="just">
              <a:lnSpc>
                <a:spcPts val="2680"/>
              </a:lnSpc>
            </a:pPr>
            <a:r>
              <a:rPr lang="zh-CN" alt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☆ </a:t>
            </a:r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designer shows the   </a:t>
            </a:r>
          </a:p>
          <a:p>
            <a:pPr algn="just">
              <a:lnSpc>
                <a:spcPts val="2680"/>
              </a:lnSpc>
            </a:pPr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work well.</a:t>
            </a:r>
          </a:p>
          <a:p>
            <a:pPr algn="just">
              <a:lnSpc>
                <a:spcPts val="2680"/>
              </a:lnSpc>
            </a:pPr>
            <a:r>
              <a:rPr lang="zh-CN" alt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☆ </a:t>
            </a:r>
            <a:r>
              <a:rPr lang="en-US" altLang="zh-CN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like his / her work.</a:t>
            </a:r>
          </a:p>
          <a:p>
            <a:pPr algn="just"/>
            <a:endParaRPr kumimoji="1" lang="zh-CN" altLang="en-US" sz="2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636984" y="895278"/>
            <a:ext cx="216920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841479" y="1957297"/>
            <a:ext cx="8509043" cy="29434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仿照教材第</a:t>
            </a:r>
            <a:r>
              <a:rPr lang="en-US" altLang="zh-CN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32</a:t>
            </a:r>
            <a:r>
              <a:rPr lang="zh-CN" altLang="en-US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页活动</a:t>
            </a:r>
            <a:r>
              <a:rPr lang="en-US" altLang="zh-CN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en-US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，设计</a:t>
            </a:r>
            <a:r>
              <a:rPr lang="en-US" altLang="zh-CN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1—2</a:t>
            </a:r>
            <a:r>
              <a:rPr lang="zh-CN" altLang="en-US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组按照不同规则排列的服饰图片，请同学或朋友解密。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zh-CN" altLang="en-US" sz="2800" dirty="0">
                <a:solidFill>
                  <a:prstClr val="black"/>
                </a:solidFill>
                <a:latin typeface="STKaiti" panose="02010600040101010101" pitchFamily="2" charset="-122"/>
                <a:ea typeface="STKaiti" panose="02010600040101010101" pitchFamily="2" charset="-122"/>
                <a:cs typeface="Times New Roman" panose="02020603050405020304" pitchFamily="18" charset="0"/>
              </a:rPr>
              <a:t>完善自己设计的服饰，并用英文向朋友介绍。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095B717A-6027-4CCE-F58D-8AD33C31562F}"/>
              </a:ext>
            </a:extLst>
          </p:cNvPr>
          <p:cNvCxnSpPr>
            <a:cxnSpLocks/>
          </p:cNvCxnSpPr>
          <p:nvPr/>
        </p:nvCxnSpPr>
        <p:spPr>
          <a:xfrm>
            <a:off x="2919658" y="1477508"/>
            <a:ext cx="56038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组合 5">
            <a:extLst>
              <a:ext uri="{FF2B5EF4-FFF2-40B4-BE49-F238E27FC236}">
                <a16:creationId xmlns:a16="http://schemas.microsoft.com/office/drawing/2014/main" id="{52C3DF9A-0599-8324-3DF6-6DA46B16489D}"/>
              </a:ext>
            </a:extLst>
          </p:cNvPr>
          <p:cNvGrpSpPr/>
          <p:nvPr/>
        </p:nvGrpSpPr>
        <p:grpSpPr>
          <a:xfrm>
            <a:off x="2281432" y="1134046"/>
            <a:ext cx="445481" cy="469613"/>
            <a:chOff x="2121873" y="1511588"/>
            <a:chExt cx="445481" cy="469613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A86A2EFB-8057-FADD-43F0-AA48224B1C55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id="{83631769-FF45-3A83-CA1A-377AFAAC4B38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579120" y="1967718"/>
            <a:ext cx="11033761" cy="1558818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3 Clothes</a:t>
            </a:r>
            <a:br>
              <a:rPr lang="en-US" altLang="zh-CN" sz="6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practise. &amp; Look, guess and say. &amp; Let’s have fun.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grpSp>
        <p:nvGrpSpPr>
          <p:cNvPr id="122" name="组合1"/>
          <p:cNvGrpSpPr/>
          <p:nvPr/>
        </p:nvGrpSpPr>
        <p:grpSpPr>
          <a:xfrm>
            <a:off x="541521" y="854917"/>
            <a:ext cx="9757410" cy="1229756"/>
            <a:chOff x="-927868" y="62754"/>
            <a:chExt cx="9757410" cy="1229756"/>
          </a:xfrm>
        </p:grpSpPr>
        <p:sp>
          <p:nvSpPr>
            <p:cNvPr id="1048590" name="形状1"/>
            <p:cNvSpPr txBox="1"/>
            <p:nvPr/>
          </p:nvSpPr>
          <p:spPr>
            <a:xfrm>
              <a:off x="-116311" y="62754"/>
              <a:ext cx="5271005" cy="584775"/>
            </a:xfrm>
            <a:prstGeom prst="rect">
              <a:avLst/>
            </a:prstGeom>
            <a:solidFill>
              <a:srgbClr val="3B5643">
                <a:alpha val="100000"/>
              </a:srgbClr>
            </a:solidFill>
            <a:ln w="9525">
              <a:solidFill>
                <a:srgbClr val="385623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  <a:endParaRPr/>
            </a:p>
          </p:txBody>
        </p:sp>
        <p:sp>
          <p:nvSpPr>
            <p:cNvPr id="1048591" name="文本4"/>
            <p:cNvSpPr txBox="1"/>
            <p:nvPr/>
          </p:nvSpPr>
          <p:spPr>
            <a:xfrm>
              <a:off x="-927868" y="122205"/>
              <a:ext cx="9757410" cy="117030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>
                <a:lnSpc>
                  <a:spcPts val="3800"/>
                </a:lnSpc>
              </a:pPr>
              <a:r>
                <a:rPr lang="zh-CN" altLang="en-US" sz="3600" b="1" i="0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《新启航英语</a:t>
              </a:r>
              <a:r>
                <a:rPr lang="zh-CN" altLang="en-US" sz="3600" b="1" dirty="0">
                  <a:solidFill>
                    <a:srgbClr val="FFFFFF">
                      <a:alpha val="100000"/>
                    </a:srgb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》（预备级）</a:t>
              </a: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marL="0" algn="l">
                <a:lnSpc>
                  <a:spcPts val="3800"/>
                </a:lnSpc>
              </a:pPr>
              <a:endParaRPr lang="zh-CN" altLang="en-US" sz="4800" b="1" i="0" dirty="0">
                <a:solidFill>
                  <a:srgbClr val="FFFFFF">
                    <a:alpha val="100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  <p:extLst>
      <p:ext uri="{BB962C8B-B14F-4D97-AF65-F5344CB8AC3E}">
        <p14:creationId xmlns:p14="http://schemas.microsoft.com/office/powerpoint/2010/main" val="32730958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53.60811023622045,&quot;left&quot;:46.55,&quot;top&quot;:132.61173228346456,&quot;width&quot;:1032.4987401574804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53.60811023622045,&quot;left&quot;:46.86818897637795,&quot;top&quot;:132.61173228346456,&quot;width&quot;:1032.1805511811024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450</TotalTime>
  <Words>414</Words>
  <Application>Microsoft Office PowerPoint</Application>
  <PresentationFormat>宽屏</PresentationFormat>
  <Paragraphs>79</Paragraphs>
  <Slides>13</Slides>
  <Notes>12</Notes>
  <HiddenSlides>0</HiddenSlides>
  <MMClips>9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24" baseType="lpstr">
      <vt:lpstr>黑体</vt:lpstr>
      <vt:lpstr>STKaiti</vt:lpstr>
      <vt:lpstr>STKaiti</vt:lpstr>
      <vt:lpstr>SimSun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252</cp:revision>
  <dcterms:created xsi:type="dcterms:W3CDTF">2020-02-05T11:17:00Z</dcterms:created>
  <dcterms:modified xsi:type="dcterms:W3CDTF">2026-01-19T01:22:59Z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137C252B6F1D49FEABDD4D7582E0F705_13</vt:lpwstr>
  </property>
  <property fmtid="{D5CDD505-2E9C-101B-9397-08002B2CF9AE}" pid="3" name="KSOProductBuildVer">
    <vt:lpwstr>2052-12.1.0.23542</vt:lpwstr>
  </property>
</Properties>
</file>