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76" r:id="rId6"/>
    <p:sldId id="260" r:id="rId7"/>
    <p:sldId id="261" r:id="rId8"/>
    <p:sldId id="262" r:id="rId9"/>
    <p:sldId id="263" r:id="rId10"/>
    <p:sldId id="277" r:id="rId11"/>
    <p:sldId id="264" r:id="rId12"/>
    <p:sldId id="265" r:id="rId13"/>
    <p:sldId id="279" r:id="rId14"/>
    <p:sldId id="278" r:id="rId15"/>
    <p:sldId id="272" r:id="rId16"/>
    <p:sldId id="270" r:id="rId17"/>
    <p:sldId id="280" r:id="rId18"/>
    <p:sldId id="274" r:id="rId19"/>
    <p:sldId id="281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27BF892-FF35-1C13-10D5-AC5827DD6975}" name="FLTRP_JCSZ" initials="FLTRP" userId="FLTRP_JCSZ" providerId="None"/>
  <p188:author id="{A25D28D0-4494-CD1C-6355-C4A122ED3771}" name="Fltrp S.H" initials="FS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优翼丛书" initials="优" lastIdx="0" clrIdx="6"/>
  <p:cmAuthor id="1" name="laura" initials="authorId_503279063" lastIdx="6" clrIdx="0"/>
  <p:cmAuthor id="8" name="sypig" initials="s" lastIdx="0" clrIdx="7"/>
  <p:cmAuthor id="2" name="Microsoft 帐户" initials="M帐" lastIdx="0" clrIdx="1"/>
  <p:cmAuthor id="9" name="作者" initials="A" lastIdx="0" clrIdx="8"/>
  <p:cmAuthor id="3" name="热心市民陈" initials="热" lastIdx="0" clrIdx="2"/>
  <p:cmAuthor id="10" name="FLTRP_JCSZ" initials="FLTRP_JCS" lastIdx="0" clrIdx="9"/>
  <p:cmAuthor id="4" name="user" initials="u" lastIdx="0" clrIdx="3"/>
  <p:cmAuthor id="5" name="Taylor Hartwell" initials="TH [6]" lastIdx="0" clrIdx="4"/>
  <p:cmAuthor id="6" name="Administrator" initials="A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CE74"/>
    <a:srgbClr val="95D0D3"/>
    <a:srgbClr val="9AD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0427" autoAdjust="0"/>
  </p:normalViewPr>
  <p:slideViewPr>
    <p:cSldViewPr snapToGrid="0">
      <p:cViewPr varScale="1">
        <p:scale>
          <a:sx n="76" d="100"/>
          <a:sy n="76" d="100"/>
        </p:scale>
        <p:origin x="86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28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685A6CA-0CF8-4C0F-A4EF-5C6C0D45FAAD}" type="datetimeFigureOut">
              <a:rPr lang="zh-CN" altLang="en-US" smtClean="0"/>
              <a:pPr/>
              <a:t>2026/7/10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7E8A902-E013-4FF5-9CBD-78113C78402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10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3.jpeg"/><Relationship Id="rId9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3.jpe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microsoft.com/office/2007/relationships/hdphoto" Target="../media/hdphoto7.wdp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9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5" Type="http://schemas.microsoft.com/office/2007/relationships/hdphoto" Target="../media/hdphoto8.wdp"/><Relationship Id="rId10" Type="http://schemas.openxmlformats.org/officeDocument/2006/relationships/image" Target="../media/image21.png"/><Relationship Id="rId4" Type="http://schemas.openxmlformats.org/officeDocument/2006/relationships/image" Target="../media/image18.png"/><Relationship Id="rId9" Type="http://schemas.microsoft.com/office/2007/relationships/hdphoto" Target="../media/hdphoto5.wdp"/><Relationship Id="rId1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jpeg"/><Relationship Id="rId7" Type="http://schemas.microsoft.com/office/2007/relationships/hdphoto" Target="../media/hdphoto9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11" Type="http://schemas.microsoft.com/office/2007/relationships/hdphoto" Target="../media/hdphoto5.wdp"/><Relationship Id="rId5" Type="http://schemas.openxmlformats.org/officeDocument/2006/relationships/image" Target="../media/image4.png"/><Relationship Id="rId10" Type="http://schemas.openxmlformats.org/officeDocument/2006/relationships/image" Target="../media/image20.png"/><Relationship Id="rId4" Type="http://schemas.openxmlformats.org/officeDocument/2006/relationships/image" Target="../media/image28.png"/><Relationship Id="rId9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.png"/><Relationship Id="rId7" Type="http://schemas.openxmlformats.org/officeDocument/2006/relationships/image" Target="../media/image3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6" name="标题 1">
            <a:extLst>
              <a:ext uri="{FF2B5EF4-FFF2-40B4-BE49-F238E27FC236}">
                <a16:creationId xmlns:a16="http://schemas.microsoft.com/office/drawing/2014/main" id="{73A054FB-99E5-1E2D-2CA2-38932051219C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</a:p>
        </p:txBody>
      </p:sp>
      <p:sp>
        <p:nvSpPr>
          <p:cNvPr id="7" name="副标题 2">
            <a:extLst>
              <a:ext uri="{FF2B5EF4-FFF2-40B4-BE49-F238E27FC236}">
                <a16:creationId xmlns:a16="http://schemas.microsoft.com/office/drawing/2014/main" id="{BC84D456-847C-C0C4-D650-759DCE53E214}"/>
              </a:ext>
            </a:extLst>
          </p:cNvPr>
          <p:cNvSpPr txBox="1"/>
          <p:nvPr/>
        </p:nvSpPr>
        <p:spPr>
          <a:xfrm>
            <a:off x="1274621" y="3658329"/>
            <a:ext cx="10080626" cy="9944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 </a:t>
            </a:r>
            <a:r>
              <a:rPr lang="en-US" altLang="zh-CN" sz="2800" dirty="0"/>
              <a:t> </a:t>
            </a:r>
            <a:r>
              <a:rPr lang="zh-CN" altLang="en-US" sz="2800" dirty="0"/>
              <a:t>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齐芮欣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学    校：成都市</a:t>
            </a:r>
            <a:r>
              <a:rPr lang="zh-CN" altLang="en-US" sz="280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崇州市城北</a:t>
            </a:r>
            <a:r>
              <a:rPr lang="zh-CN" altLang="en-US" sz="2800" dirty="0"/>
              <a:t>学校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8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B3A48E56-55A6-E5FF-6354-E60ACC971097}"/>
              </a:ext>
            </a:extLst>
          </p:cNvPr>
          <p:cNvSpPr txBox="1"/>
          <p:nvPr/>
        </p:nvSpPr>
        <p:spPr>
          <a:xfrm>
            <a:off x="791561" y="2104388"/>
            <a:ext cx="10323479" cy="364670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在看图片、听录音、朗读课文等活动中，理解故事内容。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并灵活运用与食物相关的词汇和表达个人喜好的核心句型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“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I like...</a:t>
            </a:r>
            <a:r>
              <a:rPr lang="en-US" altLang="zh-CN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”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  <a:p>
            <a:pPr marL="342900" lvl="0" indent="-342900" algn="l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小组合作表演故事，模仿故事角色的语音、语调、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表情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和动作，深入体会故事角色的情感，感受分享食物的乐趣。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38A5F5B-B4B4-A68F-19EA-A2B7B025FCE3}"/>
              </a:ext>
            </a:extLst>
          </p:cNvPr>
          <p:cNvSpPr txBox="1"/>
          <p:nvPr/>
        </p:nvSpPr>
        <p:spPr>
          <a:xfrm>
            <a:off x="791561" y="1466671"/>
            <a:ext cx="6094970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Arial" panose="020B0604020202020204" pitchFamily="34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0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5" name="形状14"/>
          <p:cNvSpPr txBox="1"/>
          <p:nvPr/>
        </p:nvSpPr>
        <p:spPr>
          <a:xfrm>
            <a:off x="3556000" y="5341620"/>
            <a:ext cx="755015" cy="337820"/>
          </a:xfrm>
          <a:prstGeom prst="rect">
            <a:avLst/>
          </a:prstGeom>
          <a:solidFill>
            <a:srgbClr val="FFFFFF">
              <a:alpha val="4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4" name="形状16"/>
          <p:cNvSpPr txBox="1"/>
          <p:nvPr/>
        </p:nvSpPr>
        <p:spPr>
          <a:xfrm>
            <a:off x="4940300" y="5795010"/>
            <a:ext cx="1216660" cy="398780"/>
          </a:xfrm>
          <a:prstGeom prst="rect">
            <a:avLst/>
          </a:prstGeom>
          <a:solidFill>
            <a:srgbClr val="FFFFFF">
              <a:alpha val="49803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8D3FE13-679E-3745-B2AE-4094B830C676}"/>
              </a:ext>
            </a:extLst>
          </p:cNvPr>
          <p:cNvSpPr txBox="1"/>
          <p:nvPr/>
        </p:nvSpPr>
        <p:spPr>
          <a:xfrm>
            <a:off x="1" y="854710"/>
            <a:ext cx="2298032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11266E34-6716-B9E0-27B8-6BD56009F86D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C637BA4-8890-E272-213B-ED5CD87E3574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E3A62ED3-9AFC-DDE9-9B87-4D2BDDE147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068" y="1526345"/>
            <a:ext cx="4083595" cy="4680878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5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7" name="形状2"/>
          <p:cNvSpPr txBox="1"/>
          <p:nvPr/>
        </p:nvSpPr>
        <p:spPr>
          <a:xfrm>
            <a:off x="965202" y="1647613"/>
            <a:ext cx="1239520" cy="277707"/>
          </a:xfrm>
          <a:prstGeom prst="rect">
            <a:avLst/>
          </a:prstGeom>
          <a:solidFill>
            <a:srgbClr val="95D0D3"/>
          </a:solidFill>
          <a:ln w="12700">
            <a:solidFill>
              <a:srgbClr val="96CFD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  <p:sp>
        <p:nvSpPr>
          <p:cNvPr id="25" name="文本框 24"/>
          <p:cNvSpPr txBox="1"/>
          <p:nvPr/>
        </p:nvSpPr>
        <p:spPr>
          <a:xfrm>
            <a:off x="5209164" y="1930612"/>
            <a:ext cx="29052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can you see?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209163" y="2690072"/>
            <a:ext cx="247179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Where are they?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236256" y="3437255"/>
            <a:ext cx="342683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are they doing?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236256" y="4196715"/>
            <a:ext cx="53395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day is it? Is it a school day? 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E46BE64-FD33-2339-8BAC-D8B3B51771BF}"/>
              </a:ext>
            </a:extLst>
          </p:cNvPr>
          <p:cNvSpPr txBox="1"/>
          <p:nvPr/>
        </p:nvSpPr>
        <p:spPr>
          <a:xfrm>
            <a:off x="1" y="854710"/>
            <a:ext cx="6605336" cy="5835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</a:p>
        </p:txBody>
      </p:sp>
      <p:pic>
        <p:nvPicPr>
          <p:cNvPr id="2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3EBD3835-D976-E8AF-193C-12032FAD682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2806" end="7098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87915" y="4894524"/>
            <a:ext cx="456565" cy="456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1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bldLvl="0" animBg="1"/>
      <p:bldP spid="25" grpId="0"/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草, 游戏机, 伞, 女人&#10;&#10;AI 生成的内容可能不正确。">
            <a:extLst>
              <a:ext uri="{FF2B5EF4-FFF2-40B4-BE49-F238E27FC236}">
                <a16:creationId xmlns:a16="http://schemas.microsoft.com/office/drawing/2014/main" id="{205013C9-CEE4-C2C4-A758-49D973D3B5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14" y="1480278"/>
            <a:ext cx="4185285" cy="4814978"/>
          </a:xfrm>
          <a:prstGeom prst="rect">
            <a:avLst/>
          </a:prstGeom>
        </p:spPr>
      </p:pic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5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1184342" y="3779520"/>
            <a:ext cx="505326" cy="390391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44795" y="2716530"/>
            <a:ext cx="37839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food do they have?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ADC9F5A-0437-FF37-0563-14392E0563A9}"/>
              </a:ext>
            </a:extLst>
          </p:cNvPr>
          <p:cNvSpPr txBox="1"/>
          <p:nvPr/>
        </p:nvSpPr>
        <p:spPr>
          <a:xfrm>
            <a:off x="1" y="854710"/>
            <a:ext cx="2646946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sp>
        <p:nvSpPr>
          <p:cNvPr id="8" name="形状2">
            <a:extLst>
              <a:ext uri="{FF2B5EF4-FFF2-40B4-BE49-F238E27FC236}">
                <a16:creationId xmlns:a16="http://schemas.microsoft.com/office/drawing/2014/main" id="{80B8080A-945C-E027-6A62-09D3C1C946D4}"/>
              </a:ext>
            </a:extLst>
          </p:cNvPr>
          <p:cNvSpPr txBox="1"/>
          <p:nvPr/>
        </p:nvSpPr>
        <p:spPr>
          <a:xfrm>
            <a:off x="817245" y="1654175"/>
            <a:ext cx="1239520" cy="277707"/>
          </a:xfrm>
          <a:prstGeom prst="rect">
            <a:avLst/>
          </a:prstGeom>
          <a:solidFill>
            <a:srgbClr val="95D0D3"/>
          </a:solidFill>
          <a:ln w="12700">
            <a:solidFill>
              <a:srgbClr val="96CFD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25" grpId="0"/>
      <p:bldP spid="2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2C200E62-D557-8616-0BA1-F8097B6752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1403" y="854710"/>
            <a:ext cx="4515054" cy="5402323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4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形状1"/>
          <p:cNvSpPr txBox="1"/>
          <p:nvPr/>
        </p:nvSpPr>
        <p:spPr>
          <a:xfrm>
            <a:off x="4899568" y="1280743"/>
            <a:ext cx="2568032" cy="35306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8" name="组合2"/>
          <p:cNvGrpSpPr/>
          <p:nvPr/>
        </p:nvGrpSpPr>
        <p:grpSpPr>
          <a:xfrm>
            <a:off x="7435432" y="4683686"/>
            <a:ext cx="1052827" cy="802729"/>
            <a:chOff x="-30480" y="22860"/>
            <a:chExt cx="1052827" cy="802729"/>
          </a:xfrm>
        </p:grpSpPr>
        <p:sp>
          <p:nvSpPr>
            <p:cNvPr id="9" name="形状5"/>
            <p:cNvSpPr txBox="1"/>
            <p:nvPr/>
          </p:nvSpPr>
          <p:spPr>
            <a:xfrm>
              <a:off x="3810" y="49530"/>
              <a:ext cx="986155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3"/>
            <p:cNvSpPr txBox="1"/>
            <p:nvPr/>
          </p:nvSpPr>
          <p:spPr>
            <a:xfrm>
              <a:off x="-30480" y="22860"/>
              <a:ext cx="1052827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Century Gothic" panose="020B0502020202020204" pitchFamily="34" charset="0"/>
                  <a:ea typeface="Arial" panose="020B0604020202020204"/>
                </a:rPr>
                <a:t>apples</a:t>
              </a:r>
            </a:p>
          </p:txBody>
        </p:sp>
      </p:grpSp>
      <p:grpSp>
        <p:nvGrpSpPr>
          <p:cNvPr id="11" name="组合3"/>
          <p:cNvGrpSpPr/>
          <p:nvPr/>
        </p:nvGrpSpPr>
        <p:grpSpPr>
          <a:xfrm>
            <a:off x="5957726" y="5017893"/>
            <a:ext cx="1509874" cy="802729"/>
            <a:chOff x="666750" y="-351835"/>
            <a:chExt cx="1268730" cy="802729"/>
          </a:xfrm>
        </p:grpSpPr>
        <p:sp>
          <p:nvSpPr>
            <p:cNvPr id="12" name="形状6"/>
            <p:cNvSpPr txBox="1"/>
            <p:nvPr/>
          </p:nvSpPr>
          <p:spPr>
            <a:xfrm>
              <a:off x="695325" y="-349251"/>
              <a:ext cx="1211580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666750" y="-351835"/>
              <a:ext cx="1268730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Century Gothic" panose="020B0502020202020204" pitchFamily="34" charset="0"/>
                  <a:ea typeface="Arial" panose="020B0604020202020204"/>
                </a:rPr>
                <a:t>bananas</a:t>
              </a:r>
            </a:p>
          </p:txBody>
        </p: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id="{FF4BC1FD-A018-34C1-68CE-D0C993384A5A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4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D7074969-BB5B-72F3-2AA4-506D190A6C9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785" end="656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06230" y="1455677"/>
            <a:ext cx="456565" cy="456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451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879E4996-DA1C-27F2-B46E-588FE5546E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67702" y="874808"/>
            <a:ext cx="4634692" cy="5363001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形状1"/>
          <p:cNvSpPr txBox="1"/>
          <p:nvPr/>
        </p:nvSpPr>
        <p:spPr>
          <a:xfrm>
            <a:off x="5298017" y="1014536"/>
            <a:ext cx="2060575" cy="265122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21" name="组合5"/>
          <p:cNvGrpSpPr/>
          <p:nvPr/>
        </p:nvGrpSpPr>
        <p:grpSpPr>
          <a:xfrm>
            <a:off x="6345042" y="2409144"/>
            <a:ext cx="738502" cy="802729"/>
            <a:chOff x="7620" y="45720"/>
            <a:chExt cx="738502" cy="802729"/>
          </a:xfrm>
        </p:grpSpPr>
        <p:sp>
          <p:nvSpPr>
            <p:cNvPr id="22" name="形状8"/>
            <p:cNvSpPr txBox="1"/>
            <p:nvPr/>
          </p:nvSpPr>
          <p:spPr>
            <a:xfrm>
              <a:off x="51435" y="49530"/>
              <a:ext cx="690880" cy="40005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3" name="文本7"/>
            <p:cNvSpPr txBox="1"/>
            <p:nvPr/>
          </p:nvSpPr>
          <p:spPr>
            <a:xfrm>
              <a:off x="7620" y="45720"/>
              <a:ext cx="738502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milk</a:t>
              </a:r>
            </a:p>
          </p:txBody>
        </p:sp>
      </p:grpSp>
      <p:grpSp>
        <p:nvGrpSpPr>
          <p:cNvPr id="24" name="组合6"/>
          <p:cNvGrpSpPr/>
          <p:nvPr/>
        </p:nvGrpSpPr>
        <p:grpSpPr>
          <a:xfrm>
            <a:off x="5684600" y="3886978"/>
            <a:ext cx="1320884" cy="802729"/>
            <a:chOff x="-64023" y="49530"/>
            <a:chExt cx="1138900" cy="802729"/>
          </a:xfrm>
        </p:grpSpPr>
        <p:sp>
          <p:nvSpPr>
            <p:cNvPr id="25" name="形状9"/>
            <p:cNvSpPr txBox="1"/>
            <p:nvPr/>
          </p:nvSpPr>
          <p:spPr>
            <a:xfrm>
              <a:off x="41910" y="49530"/>
              <a:ext cx="873760" cy="40005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6" name="文本8"/>
            <p:cNvSpPr txBox="1"/>
            <p:nvPr/>
          </p:nvSpPr>
          <p:spPr>
            <a:xfrm>
              <a:off x="-64023" y="49530"/>
              <a:ext cx="1138900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Century Gothic" panose="020B0502020202020204" pitchFamily="34" charset="0"/>
                  <a:ea typeface="Arial" panose="020B0604020202020204"/>
                </a:rPr>
                <a:t>bread</a:t>
              </a:r>
            </a:p>
          </p:txBody>
        </p:sp>
      </p:grpSp>
      <p:sp>
        <p:nvSpPr>
          <p:cNvPr id="29" name="文本2"/>
          <p:cNvSpPr txBox="1"/>
          <p:nvPr/>
        </p:nvSpPr>
        <p:spPr>
          <a:xfrm>
            <a:off x="6077215" y="3896150"/>
            <a:ext cx="623283" cy="488301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300"/>
              </a:lnSpc>
            </a:pPr>
            <a:r>
              <a:rPr lang="zh-CN" altLang="en-US" sz="2000" b="1" i="0" dirty="0">
                <a:solidFill>
                  <a:srgbClr val="FF0000">
                    <a:alpha val="100000"/>
                  </a:srgbClr>
                </a:solidFill>
                <a:latin typeface="Century Gothic" panose="020B0502020202020204" pitchFamily="34" charset="0"/>
                <a:ea typeface="Arial" panose="020B0604020202020204"/>
              </a:rPr>
              <a:t>ea</a:t>
            </a:r>
          </a:p>
        </p:txBody>
      </p:sp>
      <p:sp>
        <p:nvSpPr>
          <p:cNvPr id="28" name="椭圆 27"/>
          <p:cNvSpPr/>
          <p:nvPr/>
        </p:nvSpPr>
        <p:spPr>
          <a:xfrm>
            <a:off x="6626253" y="2851105"/>
            <a:ext cx="662183" cy="54707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7604780" y="3134805"/>
            <a:ext cx="660623" cy="588390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椭圆 32"/>
          <p:cNvSpPr/>
          <p:nvPr/>
        </p:nvSpPr>
        <p:spPr>
          <a:xfrm>
            <a:off x="6743094" y="3398175"/>
            <a:ext cx="926660" cy="792825"/>
          </a:xfrm>
          <a:prstGeom prst="ellipse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7C237A1-702D-2047-DD8E-93D010FC4768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186A3ADE-EF32-42C8-76D8-4F39D2BF3C3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1186" end="608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06230" y="1455677"/>
            <a:ext cx="456565" cy="4565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9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 animBg="1"/>
      <p:bldP spid="21" grpId="0" animBg="1"/>
      <p:bldP spid="24" grpId="0" animBg="1"/>
      <p:bldP spid="29" grpId="0" animBg="1"/>
      <p:bldP spid="28" grpId="0" animBg="1"/>
      <p:bldP spid="28" grpId="1" animBg="1"/>
      <p:bldP spid="32" grpId="0" animBg="1"/>
      <p:bldP spid="32" grpId="1" animBg="1"/>
      <p:bldP spid="33" grpId="1" animBg="1"/>
      <p:bldP spid="33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24994B2C-6C9C-23F1-2518-86157B1D62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9409" y="854710"/>
            <a:ext cx="4782363" cy="5418515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7" name="形状1"/>
          <p:cNvSpPr txBox="1"/>
          <p:nvPr/>
        </p:nvSpPr>
        <p:spPr>
          <a:xfrm>
            <a:off x="5465763" y="3249295"/>
            <a:ext cx="1408699" cy="657869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8" name="组合2"/>
          <p:cNvGrpSpPr/>
          <p:nvPr/>
        </p:nvGrpSpPr>
        <p:grpSpPr>
          <a:xfrm>
            <a:off x="5472797" y="2841146"/>
            <a:ext cx="842010" cy="802729"/>
            <a:chOff x="7034" y="35170"/>
            <a:chExt cx="842010" cy="802729"/>
          </a:xfrm>
        </p:grpSpPr>
        <p:sp>
          <p:nvSpPr>
            <p:cNvPr id="9" name="形状4"/>
            <p:cNvSpPr txBox="1"/>
            <p:nvPr/>
          </p:nvSpPr>
          <p:spPr>
            <a:xfrm>
              <a:off x="70485" y="49530"/>
              <a:ext cx="775335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" name="文本4"/>
            <p:cNvSpPr txBox="1"/>
            <p:nvPr/>
          </p:nvSpPr>
          <p:spPr>
            <a:xfrm>
              <a:off x="7034" y="35170"/>
              <a:ext cx="842010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latin typeface="Century Gothic" panose="020B0502020202020204" pitchFamily="34" charset="0"/>
                  <a:ea typeface="Arial" panose="020B0604020202020204"/>
                </a:rPr>
                <a:t>meat</a:t>
              </a:r>
            </a:p>
          </p:txBody>
        </p:sp>
      </p:grpSp>
      <p:sp>
        <p:nvSpPr>
          <p:cNvPr id="11" name="形状2"/>
          <p:cNvSpPr txBox="1"/>
          <p:nvPr/>
        </p:nvSpPr>
        <p:spPr>
          <a:xfrm>
            <a:off x="4913728" y="1456198"/>
            <a:ext cx="1137285" cy="287020"/>
          </a:xfrm>
          <a:prstGeom prst="rect">
            <a:avLst/>
          </a:prstGeom>
          <a:solidFill>
            <a:srgbClr val="CCCC82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5" name="文本2"/>
          <p:cNvSpPr txBox="1"/>
          <p:nvPr/>
        </p:nvSpPr>
        <p:spPr>
          <a:xfrm>
            <a:off x="5643848" y="2843812"/>
            <a:ext cx="667735" cy="488301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2300"/>
              </a:lnSpc>
            </a:pPr>
            <a:r>
              <a:rPr lang="zh-CN" altLang="en-US" sz="2000" b="1" i="0" dirty="0">
                <a:solidFill>
                  <a:srgbClr val="FF0000">
                    <a:alpha val="100000"/>
                  </a:srgbClr>
                </a:solidFill>
                <a:latin typeface="Century Gothic" panose="020B0502020202020204" pitchFamily="34" charset="0"/>
                <a:ea typeface="Arial" panose="020B0604020202020204"/>
              </a:rPr>
              <a:t>ea</a:t>
            </a:r>
          </a:p>
        </p:txBody>
      </p:sp>
      <p:grpSp>
        <p:nvGrpSpPr>
          <p:cNvPr id="26" name="组合2"/>
          <p:cNvGrpSpPr/>
          <p:nvPr/>
        </p:nvGrpSpPr>
        <p:grpSpPr>
          <a:xfrm>
            <a:off x="9637645" y="3608705"/>
            <a:ext cx="842010" cy="406401"/>
            <a:chOff x="37147" y="49530"/>
            <a:chExt cx="842010" cy="406401"/>
          </a:xfrm>
        </p:grpSpPr>
        <p:sp>
          <p:nvSpPr>
            <p:cNvPr id="27" name="形状4"/>
            <p:cNvSpPr txBox="1"/>
            <p:nvPr/>
          </p:nvSpPr>
          <p:spPr>
            <a:xfrm>
              <a:off x="70485" y="49530"/>
              <a:ext cx="775335" cy="39878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28" name="文本4"/>
            <p:cNvSpPr txBox="1"/>
            <p:nvPr/>
          </p:nvSpPr>
          <p:spPr>
            <a:xfrm>
              <a:off x="37147" y="57151"/>
              <a:ext cx="842010" cy="39878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zh-CN" altLang="en-US" sz="2000" b="1" i="0" dirty="0">
                  <a:solidFill>
                    <a:srgbClr val="000000">
                      <a:alpha val="100000"/>
                    </a:srgbClr>
                  </a:solidFill>
                  <a:effectLst>
                    <a:outerShdw blurRad="38100" dist="19050" dir="2700000" rotWithShape="0">
                      <a:srgbClr val="000000">
                        <a:alpha val="40000"/>
                      </a:srgbClr>
                    </a:outerShdw>
                  </a:effectLst>
                  <a:latin typeface="Arial" panose="020B0604020202020204"/>
                  <a:ea typeface="Arial" panose="020B0604020202020204"/>
                </a:rPr>
                <a:t>meat</a:t>
              </a: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id="{5403C6C2-18F8-3137-149E-8402B87A2CA5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4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B7A92A27-E4B7-3ED0-522E-AE543FE6EE0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6586" end="569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20268" y="1163955"/>
            <a:ext cx="456565" cy="456565"/>
          </a:xfrm>
          <a:prstGeom prst="rect">
            <a:avLst/>
          </a:prstGeom>
        </p:spPr>
      </p:pic>
      <p:sp>
        <p:nvSpPr>
          <p:cNvPr id="15" name="AutoShape 2">
            <a:extLst>
              <a:ext uri="{FF2B5EF4-FFF2-40B4-BE49-F238E27FC236}">
                <a16:creationId xmlns:a16="http://schemas.microsoft.com/office/drawing/2014/main" id="{368DD11E-D0E7-8353-50B5-12EA96CD677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AutoShape 4">
            <a:extLst>
              <a:ext uri="{FF2B5EF4-FFF2-40B4-BE49-F238E27FC236}">
                <a16:creationId xmlns:a16="http://schemas.microsoft.com/office/drawing/2014/main" id="{C3246348-2418-9084-77F6-4831A713F8F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0" name="图片 19" descr="桌子上的盘子里放着肉&#10;&#10;AI 生成的内容可能不正确。">
            <a:extLst>
              <a:ext uri="{FF2B5EF4-FFF2-40B4-BE49-F238E27FC236}">
                <a16:creationId xmlns:a16="http://schemas.microsoft.com/office/drawing/2014/main" id="{A80759A5-B424-7917-C0EC-99474D1A5D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242" b="93952" l="9602" r="94145">
                        <a14:foregroundMark x1="29040" y1="5645" x2="29040" y2="5645"/>
                        <a14:foregroundMark x1="74473" y1="6452" x2="74473" y2="6452"/>
                        <a14:foregroundMark x1="94379" y1="43145" x2="94379" y2="43145"/>
                        <a14:foregroundMark x1="41920" y1="93952" x2="41920" y2="93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14"/>
          <a:stretch/>
        </p:blipFill>
        <p:spPr>
          <a:xfrm>
            <a:off x="8806231" y="2305629"/>
            <a:ext cx="2245289" cy="1286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41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11" grpId="0" animBg="1"/>
      <p:bldP spid="25" grpId="0" animBg="1"/>
      <p:bldP spid="2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 descr="卡通人物&#10;&#10;AI 生成的内容可能不正确。">
            <a:extLst>
              <a:ext uri="{FF2B5EF4-FFF2-40B4-BE49-F238E27FC236}">
                <a16:creationId xmlns:a16="http://schemas.microsoft.com/office/drawing/2014/main" id="{12089008-9493-93D5-1FA2-C9C4976573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391" y="864291"/>
            <a:ext cx="4778209" cy="5405307"/>
          </a:xfrm>
          <a:prstGeom prst="rect">
            <a:avLst/>
          </a:prstGeom>
        </p:spPr>
      </p:pic>
      <p:grpSp>
        <p:nvGrpSpPr>
          <p:cNvPr id="7" name="组合2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8" name="形状9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10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形状1"/>
          <p:cNvSpPr txBox="1"/>
          <p:nvPr/>
        </p:nvSpPr>
        <p:spPr>
          <a:xfrm>
            <a:off x="3193415" y="3230880"/>
            <a:ext cx="750570" cy="359410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3" name="形状2"/>
          <p:cNvSpPr txBox="1"/>
          <p:nvPr/>
        </p:nvSpPr>
        <p:spPr>
          <a:xfrm>
            <a:off x="4279899" y="3205797"/>
            <a:ext cx="730250" cy="44640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4" name="形状3"/>
          <p:cNvSpPr txBox="1"/>
          <p:nvPr/>
        </p:nvSpPr>
        <p:spPr>
          <a:xfrm>
            <a:off x="3870325" y="968662"/>
            <a:ext cx="2225675" cy="35687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" name="文本框 1"/>
          <p:cNvSpPr txBox="1"/>
          <p:nvPr/>
        </p:nvSpPr>
        <p:spPr>
          <a:xfrm>
            <a:off x="7570470" y="1659600"/>
            <a:ext cx="4375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do they have in their hands?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574359" y="2801620"/>
            <a:ext cx="3146981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anose="02020603050405020304" charset="0"/>
                <a:cs typeface="Times New Roman" panose="02020603050405020304" charset="0"/>
              </a:rPr>
              <a:t>What will they do?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618487" y="3561790"/>
            <a:ext cx="331621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What will they say?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870C4635-3BD8-4B8A-4E34-E0A4B2E57091}"/>
              </a:ext>
            </a:extLst>
          </p:cNvPr>
          <p:cNvSpPr txBox="1"/>
          <p:nvPr/>
        </p:nvSpPr>
        <p:spPr>
          <a:xfrm>
            <a:off x="1" y="854710"/>
            <a:ext cx="267716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922201A0-C39B-CDB3-3E7E-FB12924BF72C}"/>
              </a:ext>
            </a:extLst>
          </p:cNvPr>
          <p:cNvGrpSpPr/>
          <p:nvPr/>
        </p:nvGrpSpPr>
        <p:grpSpPr>
          <a:xfrm>
            <a:off x="3225088" y="3566944"/>
            <a:ext cx="754935" cy="802729"/>
            <a:chOff x="3225088" y="3566944"/>
            <a:chExt cx="754935" cy="802729"/>
          </a:xfrm>
        </p:grpSpPr>
        <p:sp>
          <p:nvSpPr>
            <p:cNvPr id="17" name="形状4">
              <a:extLst>
                <a:ext uri="{FF2B5EF4-FFF2-40B4-BE49-F238E27FC236}">
                  <a16:creationId xmlns:a16="http://schemas.microsoft.com/office/drawing/2014/main" id="{12FC70A5-340B-910B-4748-6BCB4842A9C7}"/>
                </a:ext>
              </a:extLst>
            </p:cNvPr>
            <p:cNvSpPr txBox="1"/>
            <p:nvPr/>
          </p:nvSpPr>
          <p:spPr>
            <a:xfrm>
              <a:off x="3241520" y="3613636"/>
              <a:ext cx="738503" cy="35941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7"/>
            <p:cNvSpPr txBox="1"/>
            <p:nvPr/>
          </p:nvSpPr>
          <p:spPr>
            <a:xfrm>
              <a:off x="3225088" y="3566944"/>
              <a:ext cx="738502" cy="80272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en-US" altLang="zh-CN" sz="2000" b="1" i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</a:rPr>
                <a:t>rice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320AAD87-F2CD-7EFD-315A-F2E69A78B295}"/>
              </a:ext>
            </a:extLst>
          </p:cNvPr>
          <p:cNvGrpSpPr/>
          <p:nvPr/>
        </p:nvGrpSpPr>
        <p:grpSpPr>
          <a:xfrm>
            <a:off x="3950969" y="3607514"/>
            <a:ext cx="1464310" cy="802640"/>
            <a:chOff x="3950969" y="3607514"/>
            <a:chExt cx="1464310" cy="802640"/>
          </a:xfrm>
        </p:grpSpPr>
        <p:sp>
          <p:nvSpPr>
            <p:cNvPr id="21" name="形状4">
              <a:extLst>
                <a:ext uri="{FF2B5EF4-FFF2-40B4-BE49-F238E27FC236}">
                  <a16:creationId xmlns:a16="http://schemas.microsoft.com/office/drawing/2014/main" id="{6D62D49B-D455-1035-3366-8D56DDC8B7CE}"/>
                </a:ext>
              </a:extLst>
            </p:cNvPr>
            <p:cNvSpPr txBox="1"/>
            <p:nvPr/>
          </p:nvSpPr>
          <p:spPr>
            <a:xfrm>
              <a:off x="4038715" y="3632676"/>
              <a:ext cx="1299977" cy="359410"/>
            </a:xfrm>
            <a:prstGeom prst="rect">
              <a:avLst/>
            </a:prstGeom>
            <a:solidFill>
              <a:srgbClr val="FFFFFF">
                <a:alpha val="49803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6" name="文本7"/>
            <p:cNvSpPr txBox="1"/>
            <p:nvPr/>
          </p:nvSpPr>
          <p:spPr>
            <a:xfrm>
              <a:off x="3950969" y="3607514"/>
              <a:ext cx="1464310" cy="802640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ctr">
                <a:lnSpc>
                  <a:spcPts val="2400"/>
                </a:lnSpc>
              </a:pPr>
              <a:r>
                <a:rPr lang="en-US" altLang="zh-CN" sz="2000" b="1" i="0" dirty="0">
                  <a:solidFill>
                    <a:srgbClr val="000000">
                      <a:alpha val="100000"/>
                    </a:srgbClr>
                  </a:solidFill>
                  <a:latin typeface="Century Gothic" panose="020B0502020202020204" pitchFamily="34" charset="0"/>
                  <a:ea typeface="Arial" panose="020B0604020202020204"/>
                </a:rPr>
                <a:t>sandwich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2" grpId="0"/>
      <p:bldP spid="2" grpId="1"/>
      <p:bldP spid="3" grpId="0"/>
      <p:bldP spid="3" grpId="1"/>
      <p:bldP spid="4" grpId="0"/>
      <p:bldP spid="4" grpId="1"/>
      <p:bldP spid="5" grpId="1"/>
      <p:bldP spid="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8AC2E326-5B7D-0FE7-5F40-0B70AE00BC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640" y="854710"/>
            <a:ext cx="4527833" cy="5419138"/>
          </a:xfrm>
          <a:prstGeom prst="rect">
            <a:avLst/>
          </a:prstGeom>
        </p:spPr>
      </p:pic>
      <p:grpSp>
        <p:nvGrpSpPr>
          <p:cNvPr id="7" name="组合2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8" name="形状9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9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10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5E0B9E21-84F2-A399-3B5E-3C6EF07619B2}"/>
              </a:ext>
            </a:extLst>
          </p:cNvPr>
          <p:cNvSpPr txBox="1"/>
          <p:nvPr/>
        </p:nvSpPr>
        <p:spPr>
          <a:xfrm>
            <a:off x="0" y="854710"/>
            <a:ext cx="458914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</a:p>
        </p:txBody>
      </p:sp>
      <p:sp>
        <p:nvSpPr>
          <p:cNvPr id="4" name="形状3">
            <a:extLst>
              <a:ext uri="{FF2B5EF4-FFF2-40B4-BE49-F238E27FC236}">
                <a16:creationId xmlns:a16="http://schemas.microsoft.com/office/drawing/2014/main" id="{7411B82B-866D-79E0-AF33-2F7816E889B0}"/>
              </a:ext>
            </a:extLst>
          </p:cNvPr>
          <p:cNvSpPr txBox="1"/>
          <p:nvPr/>
        </p:nvSpPr>
        <p:spPr>
          <a:xfrm>
            <a:off x="5791796" y="1284544"/>
            <a:ext cx="2309495" cy="356870"/>
          </a:xfrm>
          <a:prstGeom prst="rect">
            <a:avLst/>
          </a:prstGeom>
          <a:solidFill>
            <a:srgbClr val="D3D85A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5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DE155F56-1F16-D50D-8C68-ABC1D42716A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0486" end="524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93437" y="1006414"/>
            <a:ext cx="456565" cy="456565"/>
          </a:xfrm>
          <a:prstGeom prst="rect">
            <a:avLst/>
          </a:prstGeom>
        </p:spPr>
      </p:pic>
      <p:grpSp>
        <p:nvGrpSpPr>
          <p:cNvPr id="35" name="组合7"/>
          <p:cNvGrpSpPr/>
          <p:nvPr/>
        </p:nvGrpSpPr>
        <p:grpSpPr>
          <a:xfrm>
            <a:off x="5080616" y="3205089"/>
            <a:ext cx="2030768" cy="630355"/>
            <a:chOff x="0" y="0"/>
            <a:chExt cx="2030768" cy="630355"/>
          </a:xfrm>
        </p:grpSpPr>
        <p:pic>
          <p:nvPicPr>
            <p:cNvPr id="36" name="图片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0" y="0"/>
              <a:ext cx="1015698" cy="630355"/>
            </a:xfrm>
            <a:prstGeom prst="rect">
              <a:avLst/>
            </a:prstGeom>
          </p:spPr>
        </p:pic>
        <p:pic>
          <p:nvPicPr>
            <p:cNvPr id="37" name="图片5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62012" y="59350"/>
              <a:ext cx="1168756" cy="532047"/>
            </a:xfrm>
            <a:prstGeom prst="rect">
              <a:avLst/>
            </a:prstGeom>
          </p:spPr>
        </p:pic>
      </p:grpSp>
      <p:sp>
        <p:nvSpPr>
          <p:cNvPr id="12" name="形状1"/>
          <p:cNvSpPr txBox="1"/>
          <p:nvPr/>
        </p:nvSpPr>
        <p:spPr>
          <a:xfrm>
            <a:off x="5210175" y="3255155"/>
            <a:ext cx="750570" cy="53022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3" name="形状2"/>
          <p:cNvSpPr txBox="1"/>
          <p:nvPr/>
        </p:nvSpPr>
        <p:spPr>
          <a:xfrm>
            <a:off x="6161881" y="3288023"/>
            <a:ext cx="730250" cy="446405"/>
          </a:xfrm>
          <a:prstGeom prst="ellipse">
            <a:avLst/>
          </a:prstGeom>
          <a:solidFill>
            <a:srgbClr val="FFFFFF">
              <a:alpha val="0"/>
            </a:srgbClr>
          </a:solidFill>
          <a:ln w="28575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3" dur="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26" dur="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.16589 0.12686 " pathEditMode="relative" rAng="0" ptsTypes="AA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94" y="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  <p:bldP spid="35" grpId="0" bldLvl="0" animBg="1"/>
      <p:bldP spid="35" grpId="1" bldLvl="0" animBg="1"/>
      <p:bldP spid="12" grpId="0" bldLvl="0" animBg="1"/>
      <p:bldP spid="12" grpId="1" bldLvl="0" animBg="1"/>
      <p:bldP spid="13" grpId="0" bldLvl="0" animBg="1"/>
      <p:bldP spid="13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9B84A4CC-FA5B-163B-82B8-0C6CBC6B94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8786" y="868777"/>
            <a:ext cx="4219288" cy="5391313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9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5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8B6FA235-4189-2512-52B7-718D9F9768C0}"/>
              </a:ext>
            </a:extLst>
          </p:cNvPr>
          <p:cNvSpPr txBox="1"/>
          <p:nvPr/>
        </p:nvSpPr>
        <p:spPr>
          <a:xfrm>
            <a:off x="0" y="854710"/>
            <a:ext cx="376588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8" name="二上-4-25-5-26">
            <a:hlinkClick r:id="" action="ppaction://media"/>
            <a:extLst>
              <a:ext uri="{FF2B5EF4-FFF2-40B4-BE49-F238E27FC236}">
                <a16:creationId xmlns:a16="http://schemas.microsoft.com/office/drawing/2014/main" id="{887409FF-3559-C607-5A3F-D93DEBF142F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4686" end="4760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64737" y="982920"/>
            <a:ext cx="456565" cy="456565"/>
          </a:xfrm>
          <a:prstGeom prst="rect">
            <a:avLst/>
          </a:prstGeom>
        </p:spPr>
      </p:pic>
      <p:sp>
        <p:nvSpPr>
          <p:cNvPr id="9" name="形状3">
            <a:extLst>
              <a:ext uri="{FF2B5EF4-FFF2-40B4-BE49-F238E27FC236}">
                <a16:creationId xmlns:a16="http://schemas.microsoft.com/office/drawing/2014/main" id="{CEA4B8E7-6A60-4C84-A1CE-575EAFD66A75}"/>
              </a:ext>
            </a:extLst>
          </p:cNvPr>
          <p:cNvSpPr txBox="1"/>
          <p:nvPr/>
        </p:nvSpPr>
        <p:spPr>
          <a:xfrm>
            <a:off x="6208544" y="1193338"/>
            <a:ext cx="1851660" cy="356870"/>
          </a:xfrm>
          <a:prstGeom prst="rect">
            <a:avLst/>
          </a:prstGeom>
          <a:solidFill>
            <a:srgbClr val="C5CE74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1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DEC509F5-ACE6-90DD-E291-9E2C77406875}"/>
              </a:ext>
            </a:extLst>
          </p:cNvPr>
          <p:cNvSpPr txBox="1"/>
          <p:nvPr/>
        </p:nvSpPr>
        <p:spPr>
          <a:xfrm>
            <a:off x="0" y="854710"/>
            <a:ext cx="4993105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49EB8DB-55ED-55D6-58E3-AF9AEA57F5A5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9907480-C937-6585-4247-688FA776F0B1}"/>
              </a:ext>
            </a:extLst>
          </p:cNvPr>
          <p:cNvSpPr txBox="1"/>
          <p:nvPr/>
        </p:nvSpPr>
        <p:spPr>
          <a:xfrm>
            <a:off x="3713178" y="3624600"/>
            <a:ext cx="5110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35—40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页课文的视频。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091" b="98864" l="386" r="95367">
                        <a14:foregroundMark x1="11197" y1="46591" x2="772" y2="93182"/>
                        <a14:foregroundMark x1="772" y1="93182" x2="772" y2="98864"/>
                        <a14:foregroundMark x1="89189" y1="30114" x2="95367" y2="70455"/>
                        <a14:foregroundMark x1="95367" y1="70455" x2="90734" y2="7670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4643" y="1702474"/>
            <a:ext cx="1262567" cy="857961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43088">
            <a:off x="4953264" y="1470227"/>
            <a:ext cx="1156016" cy="1191404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3949169" y="3511055"/>
            <a:ext cx="968691" cy="1232496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741805" y="2629535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apple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939324" y="2637790"/>
            <a:ext cx="15220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987030" y="2629534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bread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88880" y="4726940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850640" y="4724400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meat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759836" y="4697859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rice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363855" y="4724400"/>
            <a:ext cx="16306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sandwich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C51D6736-BC76-090A-2C57-E8729FD2F086}"/>
              </a:ext>
            </a:extLst>
          </p:cNvPr>
          <p:cNvSpPr txBox="1"/>
          <p:nvPr/>
        </p:nvSpPr>
        <p:spPr>
          <a:xfrm>
            <a:off x="1" y="854710"/>
            <a:ext cx="275523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B75BBEB-D1EA-C47A-4A7E-2FCEA6910475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611" b="93450" l="4223" r="96917">
                        <a14:foregroundMark x1="92821" y1="27464" x2="92821" y2="27464"/>
                        <a14:foregroundMark x1="47044" y1="6611" x2="47044" y2="6611"/>
                        <a14:foregroundMark x1="38809" y1="7452" x2="38809" y2="7452"/>
                        <a14:foregroundMark x1="7728" y1="50841" x2="7728" y2="50841"/>
                        <a14:foregroundMark x1="4223" y1="56671" x2="4223" y2="56671"/>
                        <a14:foregroundMark x1="58193" y1="93450" x2="58193" y2="93450"/>
                        <a14:foregroundMark x1="83995" y1="50000" x2="83995" y2="50000"/>
                        <a14:foregroundMark x1="96917" y1="24159" x2="96917" y2="241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99311" y="1752107"/>
            <a:ext cx="1198880" cy="84245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D875036E-E6FE-1093-DF00-FFE13371326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508" b="89508" l="8696" r="90737">
                        <a14:foregroundMark x1="8696" y1="64590" x2="8696" y2="64590"/>
                        <a14:foregroundMark x1="90737" y1="61311" x2="90737" y2="6131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2455" y="3661590"/>
            <a:ext cx="1895517" cy="109287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5C40689-6158-D5B5-C868-6ABC0E3A482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877" b="89815" l="9492" r="90847">
                        <a14:foregroundMark x1="9661" y1="62963" x2="9661" y2="62963"/>
                        <a14:foregroundMark x1="90847" y1="63580" x2="90847" y2="6358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23840" y="3600753"/>
            <a:ext cx="2174681" cy="1194232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14BAA75D-4B0B-0E92-91CC-73F54ACBD89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980" b="96040" l="10000" r="90000">
                        <a14:foregroundMark x1="56000" y1="15842" x2="56000" y2="15842"/>
                        <a14:foregroundMark x1="33000" y1="14851" x2="65000" y2="12871"/>
                        <a14:foregroundMark x1="27000" y1="6931" x2="61000" y2="8911"/>
                        <a14:foregroundMark x1="39000" y1="4950" x2="70000" y2="9901"/>
                        <a14:foregroundMark x1="25000" y1="7921" x2="49000" y2="21782"/>
                        <a14:foregroundMark x1="35000" y1="94059" x2="76000" y2="92079"/>
                        <a14:foregroundMark x1="26000" y1="91089" x2="77000" y2="94059"/>
                        <a14:foregroundMark x1="25000" y1="35644" x2="25000" y2="35644"/>
                        <a14:foregroundMark x1="24000" y1="43564" x2="25000" y2="36634"/>
                        <a14:foregroundMark x1="77000" y1="91089" x2="79000" y2="39604"/>
                        <a14:foregroundMark x1="79000" y1="39604" x2="78000" y2="33663"/>
                        <a14:foregroundMark x1="36000" y1="95050" x2="71000" y2="9604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3599" y="3642380"/>
            <a:ext cx="952381" cy="9619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3" grpId="2"/>
      <p:bldP spid="4" grpId="1"/>
      <p:bldP spid="4" grpId="2"/>
      <p:bldP spid="10" grpId="1"/>
      <p:bldP spid="10" grpId="2"/>
      <p:bldP spid="12" grpId="1"/>
      <p:bldP spid="12" grpId="2"/>
      <p:bldP spid="14" grpId="1"/>
      <p:bldP spid="14" grpId="2"/>
      <p:bldP spid="16" grpId="1"/>
      <p:bldP spid="16" grpId="2"/>
      <p:bldP spid="17" grpId="1"/>
      <p:bldP spid="17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BCC12D6-980E-81F6-51E6-9E346E7EC616}"/>
              </a:ext>
            </a:extLst>
          </p:cNvPr>
          <p:cNvSpPr txBox="1"/>
          <p:nvPr/>
        </p:nvSpPr>
        <p:spPr>
          <a:xfrm>
            <a:off x="0" y="854710"/>
            <a:ext cx="3862137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Think, draw and say.</a:t>
            </a:r>
          </a:p>
        </p:txBody>
      </p:sp>
      <p:pic>
        <p:nvPicPr>
          <p:cNvPr id="6" name="图片 5" descr="图形用户界面&#10;&#10;AI 生成的内容可能不正确。">
            <a:extLst>
              <a:ext uri="{FF2B5EF4-FFF2-40B4-BE49-F238E27FC236}">
                <a16:creationId xmlns:a16="http://schemas.microsoft.com/office/drawing/2014/main" id="{CED224BF-69C5-03AA-0897-C48391CFB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79" y="1524020"/>
            <a:ext cx="6630661" cy="4617699"/>
          </a:xfrm>
          <a:prstGeom prst="rect">
            <a:avLst/>
          </a:prstGeom>
        </p:spPr>
      </p:pic>
      <p:pic>
        <p:nvPicPr>
          <p:cNvPr id="8" name="图片 7" descr="图片包含 游戏机, 瓶子, 刷子&#10;&#10;AI 生成的内容可能不正确。">
            <a:extLst>
              <a:ext uri="{FF2B5EF4-FFF2-40B4-BE49-F238E27FC236}">
                <a16:creationId xmlns:a16="http://schemas.microsoft.com/office/drawing/2014/main" id="{C18E27AB-9785-6531-0D15-D9462C41D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097" y="1764089"/>
            <a:ext cx="1011829" cy="864811"/>
          </a:xfrm>
          <a:prstGeom prst="rect">
            <a:avLst/>
          </a:prstGeom>
        </p:spPr>
      </p:pic>
      <p:pic>
        <p:nvPicPr>
          <p:cNvPr id="13" name="图片 12" descr="盘子里的蛋糕&#10;&#10;AI 生成的内容可能不正确。">
            <a:extLst>
              <a:ext uri="{FF2B5EF4-FFF2-40B4-BE49-F238E27FC236}">
                <a16:creationId xmlns:a16="http://schemas.microsoft.com/office/drawing/2014/main" id="{B2FEB896-C1E1-43EB-3E1A-A4BB0E38E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817" y="3347146"/>
            <a:ext cx="984687" cy="864812"/>
          </a:xfrm>
          <a:prstGeom prst="rect">
            <a:avLst/>
          </a:prstGeom>
        </p:spPr>
      </p:pic>
      <p:pic>
        <p:nvPicPr>
          <p:cNvPr id="15" name="图片 14" descr="瓶子上写着字&#10;&#10;AI 生成的内容可能不正确。">
            <a:extLst>
              <a:ext uri="{FF2B5EF4-FFF2-40B4-BE49-F238E27FC236}">
                <a16:creationId xmlns:a16="http://schemas.microsoft.com/office/drawing/2014/main" id="{BEA9FD9A-24BD-96B7-0250-1AA039D43A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057" y="4873030"/>
            <a:ext cx="1011829" cy="887570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7E6D34D3-5400-D8D8-93AE-B53248DBA6C2}"/>
              </a:ext>
            </a:extLst>
          </p:cNvPr>
          <p:cNvSpPr txBox="1"/>
          <p:nvPr/>
        </p:nvSpPr>
        <p:spPr>
          <a:xfrm>
            <a:off x="7930174" y="1929953"/>
            <a:ext cx="15220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Times New Roman" panose="02020603050405020304" charset="0"/>
                <a:cs typeface="Times New Roman" panose="02020603050405020304" charset="0"/>
              </a:rPr>
              <a:t>banana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9066C6E-9A88-BC08-AB4E-709679D0D57D}"/>
              </a:ext>
            </a:extLst>
          </p:cNvPr>
          <p:cNvSpPr txBox="1"/>
          <p:nvPr/>
        </p:nvSpPr>
        <p:spPr>
          <a:xfrm>
            <a:off x="7842240" y="5086627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milk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26C4012-9362-19AA-A588-3E629C0E7CD3}"/>
              </a:ext>
            </a:extLst>
          </p:cNvPr>
          <p:cNvSpPr txBox="1"/>
          <p:nvPr/>
        </p:nvSpPr>
        <p:spPr>
          <a:xfrm>
            <a:off x="7729630" y="3508290"/>
            <a:ext cx="11988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AI 生成的内容可能不正确。">
            <a:extLst>
              <a:ext uri="{FF2B5EF4-FFF2-40B4-BE49-F238E27FC236}">
                <a16:creationId xmlns:a16="http://schemas.microsoft.com/office/drawing/2014/main" id="{2DF484DC-5F6A-B1FA-B55F-6E6C4CDA9D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679" y="854711"/>
            <a:ext cx="3581397" cy="5447030"/>
          </a:xfrm>
          <a:prstGeom prst="rect">
            <a:avLst/>
          </a:prstGeom>
        </p:spPr>
      </p:pic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8" name="形状1"/>
          <p:cNvSpPr txBox="1"/>
          <p:nvPr/>
        </p:nvSpPr>
        <p:spPr>
          <a:xfrm>
            <a:off x="4344033" y="1656080"/>
            <a:ext cx="1505229" cy="1064260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形状1"/>
          <p:cNvSpPr txBox="1"/>
          <p:nvPr/>
        </p:nvSpPr>
        <p:spPr>
          <a:xfrm flipV="1">
            <a:off x="4344034" y="1584960"/>
            <a:ext cx="1485265" cy="71120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2" name="形状1"/>
          <p:cNvSpPr txBox="1"/>
          <p:nvPr/>
        </p:nvSpPr>
        <p:spPr>
          <a:xfrm>
            <a:off x="4479691" y="3375539"/>
            <a:ext cx="1213950" cy="853046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3" name="形状1"/>
          <p:cNvSpPr txBox="1"/>
          <p:nvPr/>
        </p:nvSpPr>
        <p:spPr>
          <a:xfrm>
            <a:off x="4464451" y="5129846"/>
            <a:ext cx="1349608" cy="653733"/>
          </a:xfrm>
          <a:prstGeom prst="line">
            <a:avLst/>
          </a:prstGeom>
          <a:solidFill>
            <a:srgbClr val="166EE1">
              <a:alpha val="100000"/>
            </a:srgbClr>
          </a:solidFill>
          <a:ln w="38100">
            <a:solidFill>
              <a:srgbClr val="FF0000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4" name="文本框 23"/>
          <p:cNvSpPr txBox="1"/>
          <p:nvPr/>
        </p:nvSpPr>
        <p:spPr>
          <a:xfrm>
            <a:off x="7341367" y="969832"/>
            <a:ext cx="155289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I like...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341367" y="4391715"/>
            <a:ext cx="41021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We can share our food.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36" b="89982" l="9984" r="90967">
                        <a14:foregroundMark x1="9509" y1="15301" x2="10143" y2="24772"/>
                        <a14:foregroundMark x1="10143" y1="24772" x2="7132" y2="34062"/>
                        <a14:foregroundMark x1="7132" y1="34062" x2="5547" y2="73042"/>
                        <a14:foregroundMark x1="5547" y1="73042" x2="12678" y2="83424"/>
                        <a14:foregroundMark x1="12678" y1="83424" x2="30586" y2="86339"/>
                        <a14:foregroundMark x1="30586" y1="86339" x2="39144" y2="91621"/>
                        <a14:foregroundMark x1="39144" y1="91621" x2="65452" y2="93625"/>
                        <a14:foregroundMark x1="65452" y1="93625" x2="75119" y2="86521"/>
                        <a14:foregroundMark x1="75119" y1="86521" x2="85103" y2="83060"/>
                        <a14:foregroundMark x1="85103" y1="83060" x2="90967" y2="76867"/>
                        <a14:foregroundMark x1="90967" y1="76867" x2="88748" y2="36066"/>
                        <a14:foregroundMark x1="88748" y1="36066" x2="85737" y2="3151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62406" y="1714551"/>
            <a:ext cx="1156017" cy="1005789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10176797" y="1490262"/>
            <a:ext cx="968691" cy="1232496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153A470F-C75C-361E-FDAC-B0B4FCC99F7D}"/>
              </a:ext>
            </a:extLst>
          </p:cNvPr>
          <p:cNvSpPr txBox="1"/>
          <p:nvPr/>
        </p:nvSpPr>
        <p:spPr>
          <a:xfrm>
            <a:off x="1" y="854710"/>
            <a:ext cx="284988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and say.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4068CF2C-7442-CD1A-83EF-F09A55CE55E5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611" b="93450" l="4223" r="96917">
                        <a14:foregroundMark x1="92821" y1="27464" x2="92821" y2="27464"/>
                        <a14:foregroundMark x1="47044" y1="6611" x2="47044" y2="6611"/>
                        <a14:foregroundMark x1="38809" y1="7452" x2="38809" y2="7452"/>
                        <a14:foregroundMark x1="7728" y1="50841" x2="7728" y2="50841"/>
                        <a14:foregroundMark x1="4223" y1="56671" x2="4223" y2="56671"/>
                        <a14:foregroundMark x1="58193" y1="93450" x2="58193" y2="93450"/>
                        <a14:foregroundMark x1="83995" y1="50000" x2="83995" y2="50000"/>
                        <a14:foregroundMark x1="96917" y1="24159" x2="96917" y2="2415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25990" y="1800917"/>
            <a:ext cx="1198880" cy="8424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21" grpId="0" bldLvl="0" animBg="1"/>
      <p:bldP spid="22" grpId="0" bldLvl="0" animBg="1"/>
      <p:bldP spid="23" grpId="0" bldLvl="0" animBg="1"/>
      <p:bldP spid="24" grpId="0"/>
      <p:bldP spid="24" grpId="1"/>
      <p:bldP spid="25" grpId="0"/>
      <p:bldP spid="2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形状1"/>
          <p:cNvSpPr txBox="1"/>
          <p:nvPr/>
        </p:nvSpPr>
        <p:spPr>
          <a:xfrm>
            <a:off x="8228616" y="235946"/>
            <a:ext cx="3812461" cy="472456"/>
          </a:xfrm>
          <a:prstGeom prst="rect">
            <a:avLst/>
          </a:prstGeom>
          <a:solidFill>
            <a:srgbClr val="3B5643">
              <a:alpha val="100000"/>
            </a:srgbClr>
          </a:solidFill>
          <a:ln w="47625">
            <a:solidFill>
              <a:srgbClr val="3B564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17" name="图片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717FF4D4-3B62-95E3-38A6-38CEFB324BD2}"/>
              </a:ext>
            </a:extLst>
          </p:cNvPr>
          <p:cNvSpPr txBox="1"/>
          <p:nvPr/>
        </p:nvSpPr>
        <p:spPr>
          <a:xfrm>
            <a:off x="0" y="854710"/>
            <a:ext cx="3919928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</a:p>
        </p:txBody>
      </p:sp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id="{575F8428-6B93-F891-39D1-F66B8C891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262695"/>
              </p:ext>
            </p:extLst>
          </p:nvPr>
        </p:nvGraphicFramePr>
        <p:xfrm>
          <a:off x="7750233" y="3171533"/>
          <a:ext cx="2811087" cy="1442322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068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41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Read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Read loudly.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16418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Read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图片 5">
            <a:extLst>
              <a:ext uri="{FF2B5EF4-FFF2-40B4-BE49-F238E27FC236}">
                <a16:creationId xmlns:a16="http://schemas.microsoft.com/office/drawing/2014/main" id="{E6F6920A-14C1-49B2-EB68-414E8547C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282" y="1507014"/>
            <a:ext cx="1962443" cy="222721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CE797740-3427-895B-E487-3186E260A6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1055" y="1512277"/>
            <a:ext cx="1882673" cy="2217678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860FA5E3-5997-476D-27B8-C37AC5C9C6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0282" y="1498209"/>
            <a:ext cx="1882673" cy="2235860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803873E0-9A9B-D464-CF7C-46755954DF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281" y="3801759"/>
            <a:ext cx="1962443" cy="244828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0B665330-C7A1-55CA-37D9-507E649245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4022" y="3787691"/>
            <a:ext cx="1882673" cy="24764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9C8F9245-C553-645D-1D98-F6AD86AEFF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79548" y="3787691"/>
            <a:ext cx="1893407" cy="246234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形状1"/>
          <p:cNvSpPr txBox="1"/>
          <p:nvPr/>
        </p:nvSpPr>
        <p:spPr>
          <a:xfrm>
            <a:off x="8228616" y="235946"/>
            <a:ext cx="3812461" cy="472456"/>
          </a:xfrm>
          <a:prstGeom prst="rect">
            <a:avLst/>
          </a:prstGeom>
          <a:solidFill>
            <a:srgbClr val="3B5643">
              <a:alpha val="100000"/>
            </a:srgbClr>
          </a:solidFill>
          <a:ln w="47625">
            <a:solidFill>
              <a:srgbClr val="3B5643">
                <a:alpha val="10000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pic>
        <p:nvPicPr>
          <p:cNvPr id="17" name="图片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B7107284-EADE-6289-DA85-5CFF07F23BD2}"/>
              </a:ext>
            </a:extLst>
          </p:cNvPr>
          <p:cNvSpPr txBox="1"/>
          <p:nvPr/>
        </p:nvSpPr>
        <p:spPr>
          <a:xfrm>
            <a:off x="0" y="846274"/>
            <a:ext cx="609600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Work in groups. Act out the story.</a:t>
            </a: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6E101249-CC0F-80AE-DB6C-A9ECB5242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236095"/>
              </p:ext>
            </p:extLst>
          </p:nvPr>
        </p:nvGraphicFramePr>
        <p:xfrm>
          <a:off x="8039100" y="3171533"/>
          <a:ext cx="2522220" cy="192309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1890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18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Speak loudly.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16418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774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 creatively.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6" name="图片 5">
            <a:extLst>
              <a:ext uri="{FF2B5EF4-FFF2-40B4-BE49-F238E27FC236}">
                <a16:creationId xmlns:a16="http://schemas.microsoft.com/office/drawing/2014/main" id="{66A5743A-0CF2-2D07-E860-12971CE8B7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593" y="1527130"/>
            <a:ext cx="6376148" cy="471793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B5643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2" name="文本框 23">
            <a:extLst>
              <a:ext uri="{FF2B5EF4-FFF2-40B4-BE49-F238E27FC236}">
                <a16:creationId xmlns:a16="http://schemas.microsoft.com/office/drawing/2014/main" id="{A8A0483A-EBBB-D6C9-578E-1999255FE9B3}"/>
              </a:ext>
            </a:extLst>
          </p:cNvPr>
          <p:cNvSpPr txBox="1"/>
          <p:nvPr/>
        </p:nvSpPr>
        <p:spPr>
          <a:xfrm>
            <a:off x="0" y="849359"/>
            <a:ext cx="222167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Homework</a:t>
            </a:r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911AB20-C0E1-0D3C-2DE6-0FE09ACB5A05}"/>
              </a:ext>
            </a:extLst>
          </p:cNvPr>
          <p:cNvSpPr txBox="1"/>
          <p:nvPr/>
        </p:nvSpPr>
        <p:spPr>
          <a:xfrm>
            <a:off x="2574953" y="2713437"/>
            <a:ext cx="71621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根据</a:t>
            </a:r>
            <a:r>
              <a:rPr 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故事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图片，复述故事。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1BB87C-BE17-578A-29B6-2D08C48EF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1">
            <a:extLst>
              <a:ext uri="{FF2B5EF4-FFF2-40B4-BE49-F238E27FC236}">
                <a16:creationId xmlns:a16="http://schemas.microsoft.com/office/drawing/2014/main" id="{855BE369-1D6A-5C59-3306-3D5068018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6" name="标题 1">
            <a:extLst>
              <a:ext uri="{FF2B5EF4-FFF2-40B4-BE49-F238E27FC236}">
                <a16:creationId xmlns:a16="http://schemas.microsoft.com/office/drawing/2014/main" id="{10477723-9B1B-A6D0-F9E4-B7D9B1E22867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4 Food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</a:p>
        </p:txBody>
      </p:sp>
      <p:sp>
        <p:nvSpPr>
          <p:cNvPr id="2" name="副标题 2">
            <a:extLst>
              <a:ext uri="{FF2B5EF4-FFF2-40B4-BE49-F238E27FC236}">
                <a16:creationId xmlns:a16="http://schemas.microsoft.com/office/drawing/2014/main" id="{3E5C672D-825D-9B2D-0465-43E7EA163563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7081162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3&quot;:[4364942]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884</TotalTime>
  <Words>407</Words>
  <Application>Microsoft Office PowerPoint</Application>
  <PresentationFormat>宽屏</PresentationFormat>
  <Paragraphs>86</Paragraphs>
  <Slides>19</Slides>
  <Notes>2</Notes>
  <HiddenSlides>0</HiddenSlides>
  <MMClips>6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等线</vt:lpstr>
      <vt:lpstr>华文楷体</vt:lpstr>
      <vt:lpstr>宋体</vt:lpstr>
      <vt:lpstr>微软雅黑</vt:lpstr>
      <vt:lpstr>Arial</vt:lpstr>
      <vt:lpstr>Calibri</vt:lpstr>
      <vt:lpstr>Century Gothic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6月6日最终版</dc:title>
  <dc:creator>齐芮欣老师</dc:creator>
  <cp:lastModifiedBy>Fltrp S.H</cp:lastModifiedBy>
  <cp:revision>103</cp:revision>
  <dcterms:created xsi:type="dcterms:W3CDTF">2025-06-26T00:50:00Z</dcterms:created>
  <dcterms:modified xsi:type="dcterms:W3CDTF">2026-07-10T06:15:20Z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5.2.4.8772</vt:lpwstr>
  </property>
  <property fmtid="{D5CDD505-2E9C-101B-9397-08002B2CF9AE}" pid="4" name="EasiNoteCoursewareInfo">
    <vt:lpwstr>57dd0924-c44e-4518-92b6-9db03eed93c8:16</vt:lpwstr>
  </property>
  <property fmtid="{D5CDD505-2E9C-101B-9397-08002B2CF9AE}" pid="5" name="EasiNoteDocumentName">
    <vt:lpwstr>6月6日最终版</vt:lpwstr>
  </property>
  <property fmtid="{D5CDD505-2E9C-101B-9397-08002B2CF9AE}" pid="6" name="EasiNoteAuthor">
    <vt:lpwstr>uomqwxnzmvviuljkkwqskwi569871391</vt:lpwstr>
  </property>
  <property fmtid="{D5CDD505-2E9C-101B-9397-08002B2CF9AE}" pid="7" name="EasiNoteUpstreamCoursewareInfo_0">
    <vt:lpwstr>a337fd9d-519b-408f-853e-82dc3ec5a2a9</vt:lpwstr>
  </property>
  <property fmtid="{D5CDD505-2E9C-101B-9397-08002B2CF9AE}" pid="8" name="EasiNoteUpstreamCoursewareInfo_1">
    <vt:lpwstr>b48b25b8-446c-4b0e-8b78-5defd3d4450e</vt:lpwstr>
  </property>
  <property fmtid="{D5CDD505-2E9C-101B-9397-08002B2CF9AE}" pid="9" name="EasiNoteUpstreamCoursewareInfo_2">
    <vt:lpwstr>57dd0924-c44e-4518-92b6-9db03eed93c8</vt:lpwstr>
  </property>
  <property fmtid="{D5CDD505-2E9C-101B-9397-08002B2CF9AE}" pid="10" name="ICV">
    <vt:lpwstr>1FBB451E78794FE8BF65D1C9964B111C_13</vt:lpwstr>
  </property>
  <property fmtid="{D5CDD505-2E9C-101B-9397-08002B2CF9AE}" pid="11" name="KSOProductBuildVer">
    <vt:lpwstr>2052-12.1.0.22529</vt:lpwstr>
  </property>
</Properties>
</file>