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80" r:id="rId3"/>
    <p:sldId id="281" r:id="rId4"/>
    <p:sldId id="282" r:id="rId5"/>
    <p:sldId id="283" r:id="rId6"/>
    <p:sldId id="284" r:id="rId7"/>
    <p:sldId id="287" r:id="rId8"/>
    <p:sldId id="285" r:id="rId9"/>
    <p:sldId id="286" r:id="rId10"/>
    <p:sldId id="265" r:id="rId11"/>
  </p:sldIdLst>
  <p:sldSz cx="12192000" cy="6858000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entury Gothic" panose="020B0502020202020204" pitchFamily="34" charset="0"/>
        <a:ea typeface="MS PGothic" panose="020B0600070205080204" pitchFamily="34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1534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>
        <p:scale>
          <a:sx n="70" d="100"/>
          <a:sy n="70" d="100"/>
        </p:scale>
        <p:origin x="-408" y="3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200" strike="noStrike" noProof="1" dirty="0">
                <a:latin typeface="Century Gothic" panose="020B0502020202020204" pitchFamily="34" charset="0"/>
                <a:ea typeface="MS PGothic" panose="020B0600070205080204" pitchFamily="34" charset="-128"/>
                <a:cs typeface="+mn-ea"/>
              </a:rPr>
              <a:t>‹#›</a:t>
            </a:fld>
            <a:endParaRPr lang="en-US" altLang="zh-CN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19626696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Century Gothic" panose="020B0502020202020204" pitchFamily="34" charset="0"/>
                <a:ea typeface="MS PGothic" panose="020B0600070205080204" pitchFamily="34" charset="-128"/>
                <a:cs typeface="+mn-ea"/>
              </a:rPr>
              <a:t>2017/2/8</a:t>
            </a:fld>
            <a:endParaRPr lang="zh-CN" altLang="en-US" strike="noStrike" noProof="1"/>
          </a:p>
        </p:txBody>
      </p:sp>
      <p:sp>
        <p:nvSpPr>
          <p:cNvPr id="2150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50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Century Gothic" panose="020B0502020202020204" pitchFamily="34" charset="0"/>
                <a:ea typeface="MS PGothic" panose="020B0600070205080204" pitchFamily="34" charset="-128"/>
                <a:cs typeface="+mn-ea"/>
              </a:rPr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97194038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38585" y="820616"/>
            <a:ext cx="7278624" cy="1379228"/>
          </a:xfrm>
        </p:spPr>
        <p:txBody>
          <a:bodyPr rtlCol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38585" y="2200031"/>
            <a:ext cx="7278624" cy="621792"/>
          </a:xfrm>
        </p:spPr>
        <p:txBody>
          <a:bodyPr rtlCol="0">
            <a:normAutofit/>
          </a:bodyPr>
          <a:lstStyle>
            <a:lvl1pPr marL="0" indent="0" algn="r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00000"/>
              <a:buFont typeface="Wingdings 2" panose="05020102010507070707" pitchFamily="18" charset="2"/>
              <a:buNone/>
              <a:defRPr sz="1600" kern="120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en-US" strike="noStrike" noProof="1" smtClean="0"/>
              <a:t>Click to edit Master subtitle style</a:t>
            </a:r>
            <a:endParaRPr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z="2200" b="1" noProof="1" dirty="0">
                <a:solidFill>
                  <a:schemeClr val="bg1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ea"/>
              </a:rPr>
              <a:t>‹#›</a:t>
            </a:fld>
            <a:endParaRPr lang="en-US" altLang="zh-CN" sz="22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0864850" y="268288"/>
            <a:ext cx="958850" cy="1646238"/>
          </a:xfrm>
          <a:prstGeom prst="rect">
            <a:avLst/>
          </a:prstGeom>
          <a:solidFill>
            <a:srgbClr val="15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914400"/>
            <a:ext cx="9855201" cy="1143000"/>
          </a:xfrm>
        </p:spPr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99" y="2214562"/>
            <a:ext cx="9861551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strike="noStrike" noProof="1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09599" y="4224973"/>
            <a:ext cx="9861551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strike="noStrike" noProof="1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z="2200" b="1" noProof="1" dirty="0">
                <a:solidFill>
                  <a:schemeClr val="bg1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ea"/>
              </a:rPr>
              <a:t>‹#›</a:t>
            </a:fld>
            <a:endParaRPr lang="en-US" altLang="zh-CN" sz="22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0864850" y="268288"/>
            <a:ext cx="958850" cy="1646238"/>
          </a:xfrm>
          <a:prstGeom prst="rect">
            <a:avLst/>
          </a:prstGeom>
          <a:solidFill>
            <a:srgbClr val="15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914400"/>
            <a:ext cx="9855201" cy="1143000"/>
          </a:xfrm>
        </p:spPr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09920" y="2214562"/>
            <a:ext cx="475488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strike="noStrike" noProof="1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5709920" y="4224973"/>
            <a:ext cx="475488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strike="noStrike" noProof="1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09600" y="2214563"/>
            <a:ext cx="475488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strike="noStrike" noProof="1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z="2200" b="1" noProof="1" dirty="0">
                <a:solidFill>
                  <a:schemeClr val="bg1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ea"/>
              </a:rPr>
              <a:t>‹#›</a:t>
            </a:fld>
            <a:endParaRPr lang="en-US" altLang="zh-CN" sz="2200" b="1" noProof="1">
              <a:solidFill>
                <a:schemeClr val="bg1"/>
              </a:solidFill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5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6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0864850" y="268288"/>
            <a:ext cx="958850" cy="1646238"/>
          </a:xfrm>
          <a:prstGeom prst="rect">
            <a:avLst/>
          </a:prstGeom>
          <a:solidFill>
            <a:srgbClr val="15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914400"/>
            <a:ext cx="9855201" cy="1143000"/>
          </a:xfrm>
        </p:spPr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09920" y="2214562"/>
            <a:ext cx="475488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strike="noStrike" noProof="1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5709920" y="4224973"/>
            <a:ext cx="475488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strike="noStrike" noProof="1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609600" y="2214562"/>
            <a:ext cx="475488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strike="noStrike" noProof="1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609600" y="4224973"/>
            <a:ext cx="475488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strike="noStrike" noProof="1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z="2200" b="1" noProof="1" dirty="0">
                <a:solidFill>
                  <a:schemeClr val="bg1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ea"/>
              </a:rPr>
              <a:t>‹#›</a:t>
            </a:fld>
            <a:endParaRPr lang="en-US" altLang="zh-CN" sz="22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0864850" y="268288"/>
            <a:ext cx="958850" cy="1646238"/>
          </a:xfrm>
          <a:prstGeom prst="rect">
            <a:avLst/>
          </a:prstGeom>
          <a:solidFill>
            <a:srgbClr val="15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z="2200" b="1" noProof="1" dirty="0">
                <a:solidFill>
                  <a:schemeClr val="bg1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ea"/>
              </a:rPr>
              <a:t>‹#›</a:t>
            </a:fld>
            <a:endParaRPr lang="en-US" altLang="zh-CN" sz="22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0864850" y="268288"/>
            <a:ext cx="958850" cy="566738"/>
          </a:xfrm>
          <a:prstGeom prst="rect">
            <a:avLst/>
          </a:prstGeom>
          <a:solidFill>
            <a:srgbClr val="15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Date Placeholder 1"/>
          <p:cNvSpPr>
            <a:spLocks noGrp="1"/>
          </p:cNvSpPr>
          <p:nvPr>
            <p:ph type="dt" sz="half" idx="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z="2200" b="1" noProof="1" dirty="0">
                <a:solidFill>
                  <a:schemeClr val="bg1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ea"/>
              </a:rPr>
              <a:t>‹#›</a:t>
            </a:fld>
            <a:endParaRPr lang="en-US" altLang="zh-CN" sz="22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0864850" y="268288"/>
            <a:ext cx="958850" cy="566738"/>
          </a:xfrm>
          <a:prstGeom prst="rect">
            <a:avLst/>
          </a:prstGeom>
          <a:solidFill>
            <a:srgbClr val="15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995082"/>
            <a:ext cx="4754880" cy="1035424"/>
          </a:xfrm>
        </p:spPr>
        <p:txBody>
          <a:bodyPr/>
          <a:lstStyle>
            <a:lvl1pPr algn="l">
              <a:defRPr sz="2800" b="0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49403" y="990600"/>
            <a:ext cx="4754880" cy="51355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057400"/>
            <a:ext cx="475488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z="2200" b="1" noProof="1" dirty="0">
                <a:solidFill>
                  <a:schemeClr val="bg1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ea"/>
              </a:rPr>
              <a:t>‹#›</a:t>
            </a:fld>
            <a:endParaRPr lang="en-US" altLang="zh-CN" sz="22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6328833" y="268288"/>
            <a:ext cx="5486400" cy="566738"/>
          </a:xfrm>
          <a:prstGeom prst="rect">
            <a:avLst/>
          </a:prstGeom>
          <a:solidFill>
            <a:srgbClr val="15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995082"/>
            <a:ext cx="4754880" cy="1035424"/>
          </a:xfrm>
        </p:spPr>
        <p:txBody>
          <a:bodyPr/>
          <a:lstStyle>
            <a:lvl1pPr algn="l">
              <a:defRPr sz="2800" b="0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057400"/>
            <a:ext cx="475488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 hasCustomPrompt="1"/>
          </p:nvPr>
        </p:nvSpPr>
        <p:spPr>
          <a:xfrm>
            <a:off x="6347011" y="990600"/>
            <a:ext cx="5462016" cy="5611813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>
              <a:buNone/>
              <a:defRPr/>
            </a:lvl1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153479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Drag picture to placeholder or click icon to add</a:t>
            </a:r>
            <a:endParaRPr kumimoji="0" sz="26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2"/>
          </p:nvPr>
        </p:nvSpPr>
        <p:spPr>
          <a:xfrm>
            <a:off x="215900" y="6124575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l"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51519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z="2200" b="1" noProof="1" dirty="0">
                <a:solidFill>
                  <a:schemeClr val="bg1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ea"/>
              </a:rPr>
              <a:t>‹#›</a:t>
            </a:fld>
            <a:endParaRPr lang="en-US" altLang="zh-CN" sz="22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9622367" y="268288"/>
            <a:ext cx="2186517" cy="3638550"/>
          </a:xfrm>
          <a:prstGeom prst="rect">
            <a:avLst/>
          </a:prstGeom>
          <a:solidFill>
            <a:srgbClr val="15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717" y="4267200"/>
            <a:ext cx="8636000" cy="566738"/>
          </a:xfrm>
        </p:spPr>
        <p:txBody>
          <a:bodyPr/>
          <a:lstStyle>
            <a:lvl1pPr algn="l">
              <a:defRPr sz="2800" b="0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832" y="268288"/>
            <a:ext cx="9144000" cy="3639312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153479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Drag picture to placeholder or click icon to add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717" y="4840941"/>
            <a:ext cx="8633883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z="2200" b="1" noProof="1" dirty="0">
                <a:solidFill>
                  <a:schemeClr val="bg1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ea"/>
              </a:rPr>
              <a:t>‹#›</a:t>
            </a:fld>
            <a:endParaRPr lang="en-US" altLang="zh-CN" sz="22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 Pictures with Capti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0847917" y="268288"/>
            <a:ext cx="960967" cy="3638550"/>
          </a:xfrm>
          <a:prstGeom prst="rect">
            <a:avLst/>
          </a:prstGeom>
          <a:solidFill>
            <a:srgbClr val="15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717" y="4267200"/>
            <a:ext cx="8636000" cy="566738"/>
          </a:xfrm>
        </p:spPr>
        <p:txBody>
          <a:bodyPr/>
          <a:lstStyle>
            <a:lvl1pPr algn="l">
              <a:defRPr sz="2800" b="0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832" y="268288"/>
            <a:ext cx="4008968" cy="3639312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153479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Drag picture to placeholder or click icon to add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717" y="4840941"/>
            <a:ext cx="8633883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470400" y="268288"/>
            <a:ext cx="6269317" cy="177566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153479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Drag picture to placeholder or click icon to add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11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470400" y="2131935"/>
            <a:ext cx="3072384" cy="177566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153479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Drag picture to placeholder or click icon to add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12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7667333" y="2131935"/>
            <a:ext cx="3072384" cy="177566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153479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Drag picture to placeholder or click icon to add</a:t>
            </a:r>
            <a:endParaRPr kumimoji="0" sz="3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z="2200" b="1" noProof="1" dirty="0">
                <a:solidFill>
                  <a:schemeClr val="bg1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ea"/>
              </a:rPr>
              <a:t>‹#›</a:t>
            </a:fld>
            <a:endParaRPr lang="en-US" altLang="zh-CN" sz="22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6009" y="914400"/>
            <a:ext cx="9550401" cy="1143000"/>
          </a:xfrm>
        </p:spPr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326009" y="2209800"/>
            <a:ext cx="9550401" cy="3916363"/>
          </a:xfrm>
        </p:spPr>
        <p:txBody>
          <a:bodyPr/>
          <a:lstStyle>
            <a:lvl1pPr marL="228600" indent="-228600">
              <a:buClr>
                <a:schemeClr val="accent1"/>
              </a:buClr>
              <a:buFont typeface="Arial" panose="020B0604020202020204"/>
              <a:buChar char="•"/>
              <a:defRPr/>
            </a:lvl1pPr>
            <a:lvl2pPr marL="457200" indent="-228600">
              <a:buClr>
                <a:schemeClr val="accent1"/>
              </a:buClr>
              <a:buFont typeface="Arial" panose="020B0604020202020204"/>
              <a:buChar char="•"/>
              <a:defRPr/>
            </a:lvl2pPr>
            <a:lvl3pPr marL="685800" indent="-228600">
              <a:buClr>
                <a:schemeClr val="accent1"/>
              </a:buClr>
              <a:buFont typeface="Arial" panose="020B0604020202020204"/>
              <a:buChar char="•"/>
              <a:defRPr/>
            </a:lvl3pPr>
            <a:lvl4pPr marL="914400" indent="-228600">
              <a:buClr>
                <a:schemeClr val="accent1"/>
              </a:buClr>
              <a:buFont typeface="Arial" panose="020B0604020202020204"/>
              <a:buChar char="•"/>
              <a:defRPr/>
            </a:lvl4pPr>
            <a:lvl5pPr marL="1143000" indent="-228600">
              <a:buClr>
                <a:schemeClr val="accent1"/>
              </a:buClr>
              <a:buFont typeface="Arial" panose="020B0604020202020204"/>
              <a:buChar char="•"/>
              <a:defRPr/>
            </a:lvl5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z="2200" b="1" noProof="1" dirty="0">
                <a:solidFill>
                  <a:schemeClr val="bg1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ea"/>
              </a:rPr>
              <a:t>‹#›</a:t>
            </a:fld>
            <a:endParaRPr lang="en-US" altLang="zh-CN" sz="22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9616017" y="268288"/>
            <a:ext cx="2194983" cy="1646238"/>
          </a:xfrm>
          <a:prstGeom prst="rect">
            <a:avLst/>
          </a:prstGeom>
          <a:solidFill>
            <a:srgbClr val="15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>
                <a:schemeClr val="accent1"/>
              </a:buClr>
              <a:buFont typeface="Arial" panose="020B0604020202020204"/>
              <a:buChar char="•"/>
              <a:defRPr/>
            </a:lvl1pPr>
            <a:lvl2pPr marL="457200" indent="-228600">
              <a:buClr>
                <a:schemeClr val="accent1"/>
              </a:buClr>
              <a:buFont typeface="Arial" panose="020B0604020202020204"/>
              <a:buChar char="•"/>
              <a:defRPr/>
            </a:lvl2pPr>
            <a:lvl3pPr marL="685800" indent="-228600">
              <a:buClr>
                <a:schemeClr val="accent1"/>
              </a:buClr>
              <a:buFont typeface="Arial" panose="020B0604020202020204"/>
              <a:buChar char="•"/>
              <a:defRPr/>
            </a:lvl3pPr>
            <a:lvl4pPr marL="914400" indent="-228600">
              <a:buClr>
                <a:schemeClr val="accent1"/>
              </a:buClr>
              <a:buFont typeface="Arial" panose="020B0604020202020204"/>
              <a:buChar char="•"/>
              <a:defRPr/>
            </a:lvl4pPr>
            <a:lvl5pPr marL="1143000" indent="-228600">
              <a:buClr>
                <a:schemeClr val="accent1"/>
              </a:buClr>
              <a:buFont typeface="Arial" panose="020B0604020202020204"/>
              <a:buChar char="•"/>
              <a:defRPr/>
            </a:lvl5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strike="noStrike" noProof="1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9616017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07650" y="268288"/>
            <a:ext cx="1403350" cy="87471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z="5400" b="1" noProof="1" dirty="0">
                <a:solidFill>
                  <a:schemeClr val="bg1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ea"/>
              </a:rPr>
              <a:t>‹#›</a:t>
            </a:fld>
            <a:endParaRPr lang="en-US" altLang="zh-CN" sz="54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357717" y="268288"/>
            <a:ext cx="245533" cy="3886200"/>
          </a:xfrm>
          <a:prstGeom prst="rect">
            <a:avLst/>
          </a:prstGeom>
          <a:solidFill>
            <a:srgbClr val="15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67199" y="3761155"/>
            <a:ext cx="7277225" cy="1496645"/>
          </a:xfrm>
        </p:spPr>
        <p:txBody>
          <a:bodyPr>
            <a:normAutofit/>
          </a:bodyPr>
          <a:lstStyle>
            <a:lvl1pPr>
              <a:defRPr sz="4600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7201" y="5257799"/>
            <a:ext cx="7277224" cy="618565"/>
          </a:xfrm>
        </p:spPr>
        <p:txBody>
          <a:bodyPr>
            <a:normAutofit/>
          </a:bodyPr>
          <a:lstStyle>
            <a:lvl1pPr marL="0" indent="0" algn="l">
              <a:spcBef>
                <a:spcPct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spcBef>
                <a:spcPct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en-US" strike="noStrike" noProof="1" smtClean="0"/>
              <a:t>Click to edit Master subtitle style</a:t>
            </a:r>
            <a:endParaRPr strike="noStrike" noProof="1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267201" y="268289"/>
            <a:ext cx="7277224" cy="3492866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>
              <a:buNone/>
              <a:defRPr/>
            </a:lvl1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153479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Drag picture to placeholder or click icon to add</a:t>
            </a:r>
            <a:endParaRPr kumimoji="0" sz="26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z="2200" b="1" noProof="1" dirty="0">
                <a:solidFill>
                  <a:schemeClr val="bg1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ea"/>
              </a:rPr>
              <a:t>‹#›</a:t>
            </a:fld>
            <a:endParaRPr lang="en-US" altLang="zh-CN" sz="22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Picture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359833" y="268288"/>
            <a:ext cx="2194983" cy="1646238"/>
          </a:xfrm>
          <a:prstGeom prst="rect">
            <a:avLst/>
          </a:prstGeom>
          <a:solidFill>
            <a:srgbClr val="15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4564" y="771525"/>
            <a:ext cx="8677836" cy="1143000"/>
          </a:xfrm>
        </p:spPr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4564" y="1976718"/>
            <a:ext cx="8677836" cy="4149445"/>
          </a:xfrm>
        </p:spPr>
        <p:txBody>
          <a:bodyPr/>
          <a:lstStyle>
            <a:lvl5pPr>
              <a:defRPr/>
            </a:lvl5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strike="noStrike" noProof="1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359833" y="1976718"/>
            <a:ext cx="2194560" cy="4149445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>
              <a:buNone/>
              <a:defRPr/>
            </a:lvl1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153479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Drag picture to placeholder or click icon to add</a:t>
            </a:r>
            <a:endParaRPr kumimoji="0" sz="26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42383" y="268288"/>
            <a:ext cx="1536700" cy="9239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eaLnBrk="1" fontAlgn="base" hangingPunct="1"/>
            <a:fld id="{9A0DB2DC-4C9A-4742-B13C-FB6460FD3503}" type="slidenum">
              <a:rPr lang="en-US" altLang="zh-CN" sz="5400" b="1" noProof="1" dirty="0">
                <a:solidFill>
                  <a:schemeClr val="bg1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ea"/>
              </a:rPr>
              <a:t>‹#›</a:t>
            </a:fld>
            <a:endParaRPr lang="en-US" altLang="zh-CN" sz="5400" b="1" noProof="1">
              <a:solidFill>
                <a:schemeClr val="bg1"/>
              </a:solidFill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4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5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0346267" y="2649538"/>
            <a:ext cx="1464733" cy="2716213"/>
          </a:xfrm>
          <a:prstGeom prst="rect">
            <a:avLst/>
          </a:prstGeom>
          <a:solidFill>
            <a:srgbClr val="15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6401" y="2649636"/>
            <a:ext cx="6621928" cy="1398494"/>
          </a:xfrm>
        </p:spPr>
        <p:txBody>
          <a:bodyPr/>
          <a:lstStyle>
            <a:lvl1pPr algn="r">
              <a:defRPr sz="4600" b="0" cap="none" baseline="0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6401" y="4045050"/>
            <a:ext cx="6621928" cy="1320800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7416800" y="6356350"/>
            <a:ext cx="216323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70823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2757488"/>
            <a:ext cx="8466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z="2200" b="1" noProof="1" dirty="0">
                <a:solidFill>
                  <a:schemeClr val="bg1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ea"/>
              </a:rPr>
              <a:t>‹#›</a:t>
            </a:fld>
            <a:endParaRPr lang="en-US" altLang="zh-CN" sz="22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359833" y="4773613"/>
            <a:ext cx="3962400" cy="1331913"/>
          </a:xfrm>
          <a:prstGeom prst="rect">
            <a:avLst/>
          </a:prstGeom>
          <a:solidFill>
            <a:srgbClr val="15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0472" y="3369213"/>
            <a:ext cx="6621928" cy="1398494"/>
          </a:xfrm>
        </p:spPr>
        <p:txBody>
          <a:bodyPr/>
          <a:lstStyle>
            <a:lvl1pPr algn="r">
              <a:defRPr sz="4600" b="0" cap="none" baseline="0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60472" y="4764626"/>
            <a:ext cx="6621928" cy="1320800"/>
          </a:xfrm>
        </p:spPr>
        <p:txBody>
          <a:bodyPr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359832" y="268288"/>
            <a:ext cx="3962400" cy="443865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>
              <a:buNone/>
              <a:defRPr/>
            </a:lvl1pPr>
          </a:lstStyle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>
                <a:srgbClr val="153479"/>
              </a:buClr>
              <a:buSzPct val="100000"/>
              <a:buFont typeface="Arial" panose="020B0604020202020204" pitchFamily="34" charset="0"/>
              <a:buNone/>
              <a:defRPr/>
            </a:pPr>
            <a:r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Drag picture to placeholder or click icon to add</a:t>
            </a:r>
            <a:endParaRPr kumimoji="0" sz="26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7783" y="5632450"/>
            <a:ext cx="8085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z="2200" b="1" noProof="1" dirty="0">
                <a:solidFill>
                  <a:schemeClr val="bg1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ea"/>
              </a:rPr>
              <a:t>‹#›</a:t>
            </a:fld>
            <a:endParaRPr lang="en-US" altLang="zh-CN" sz="2200" b="1" noProof="1">
              <a:solidFill>
                <a:schemeClr val="bg1"/>
              </a:solidFill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4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5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0864850" y="268288"/>
            <a:ext cx="958850" cy="1646238"/>
          </a:xfrm>
          <a:prstGeom prst="rect">
            <a:avLst/>
          </a:prstGeom>
          <a:solidFill>
            <a:srgbClr val="15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914400"/>
            <a:ext cx="9855201" cy="1143000"/>
          </a:xfrm>
        </p:spPr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14563"/>
            <a:ext cx="475488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09920" y="2214563"/>
            <a:ext cx="475488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strike="noStrike" noProof="1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z="2200" b="1" noProof="1" dirty="0">
                <a:solidFill>
                  <a:schemeClr val="bg1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ea"/>
              </a:rPr>
              <a:t>‹#›</a:t>
            </a:fld>
            <a:endParaRPr lang="en-US" altLang="zh-CN" sz="22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/>
          <p:nvPr/>
        </p:nvSpPr>
        <p:spPr>
          <a:xfrm>
            <a:off x="10864850" y="268288"/>
            <a:ext cx="958850" cy="1646238"/>
          </a:xfrm>
          <a:prstGeom prst="rect">
            <a:avLst/>
          </a:prstGeom>
          <a:solidFill>
            <a:srgbClr val="15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914400"/>
            <a:ext cx="9851136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054132"/>
            <a:ext cx="475488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rgbClr val="1534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689411"/>
            <a:ext cx="475488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05855" y="2054132"/>
            <a:ext cx="475488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rgbClr val="153479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05855" y="2689411"/>
            <a:ext cx="475488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</a:p>
          <a:p>
            <a:pPr lvl="1" fontAlgn="base"/>
            <a:r>
              <a:rPr lang="en-US" strike="noStrike" noProof="1" smtClean="0"/>
              <a:t>Second level</a:t>
            </a:r>
          </a:p>
          <a:p>
            <a:pPr lvl="2" fontAlgn="base"/>
            <a:r>
              <a:rPr lang="en-US" strike="noStrike" noProof="1" smtClean="0"/>
              <a:t>Third level</a:t>
            </a:r>
          </a:p>
          <a:p>
            <a:pPr lvl="3" fontAlgn="base"/>
            <a:r>
              <a:rPr lang="en-US" strike="noStrike" noProof="1" smtClean="0"/>
              <a:t>Fourth level</a:t>
            </a:r>
          </a:p>
          <a:p>
            <a:pPr lvl="4" fontAlgn="base"/>
            <a:r>
              <a:rPr lang="en-US" strike="noStrike" noProof="1" smtClean="0"/>
              <a:t>Fifth level</a:t>
            </a:r>
            <a:endParaRPr strike="noStrike" noProof="1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i="0" kern="1200" cap="none" spc="0" normalizeH="0" baseline="0" noProof="0"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z="2200" b="1" noProof="1" dirty="0">
                <a:solidFill>
                  <a:schemeClr val="bg1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ea"/>
              </a:rPr>
              <a:t>‹#›</a:t>
            </a:fld>
            <a:endParaRPr lang="en-US" altLang="zh-CN" sz="2200" b="1" noProof="1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09600" y="914400"/>
            <a:ext cx="8678333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/>
          </p:nvPr>
        </p:nvSpPr>
        <p:spPr>
          <a:xfrm>
            <a:off x="609600" y="2209800"/>
            <a:ext cx="8678333" cy="39163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457200"/>
            <a:r>
              <a:rPr lang="en-US" altLang="zh-CN" dirty="0"/>
              <a:t>Click to edit Master text styles</a:t>
            </a:r>
          </a:p>
          <a:p>
            <a:pPr lvl="1" indent="-342900"/>
            <a:r>
              <a:rPr lang="en-US" altLang="zh-CN" dirty="0"/>
              <a:t>Second level</a:t>
            </a:r>
          </a:p>
          <a:p>
            <a:pPr lvl="2" indent="-285750"/>
            <a:r>
              <a:rPr lang="en-US" altLang="zh-CN" dirty="0"/>
              <a:t>Third level</a:t>
            </a:r>
          </a:p>
          <a:p>
            <a:pPr lvl="3" indent="-285750"/>
            <a:r>
              <a:rPr lang="en-US" altLang="zh-CN" dirty="0"/>
              <a:t>Fourth level</a:t>
            </a:r>
          </a:p>
          <a:p>
            <a:pPr lvl="4" indent="-285750"/>
            <a:r>
              <a:rPr lang="en-US" altLang="zh-CN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599083" y="6356350"/>
            <a:ext cx="2336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100" b="1" i="0" u="none" strike="noStrike" kern="1200" cap="none" spc="0" normalizeH="0" baseline="0" noProof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2833" y="6356350"/>
            <a:ext cx="800946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100" b="1">
                <a:solidFill>
                  <a:srgbClr val="858585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100" b="1" i="0" u="none" strike="noStrike" kern="1200" cap="none" spc="0" normalizeH="0" baseline="0" noProof="0">
              <a:ln>
                <a:noFill/>
              </a:ln>
              <a:solidFill>
                <a:srgbClr val="858585"/>
              </a:solidFill>
              <a:effectLst/>
              <a:uLnTx/>
              <a:uFillTx/>
              <a:latin typeface="Century Gothic" panose="020B0502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08783" y="360363"/>
            <a:ext cx="67521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2200" b="1" strike="noStrike" noProof="1" dirty="0">
                <a:solidFill>
                  <a:schemeClr val="bg1"/>
                </a:solidFill>
                <a:latin typeface="Century Gothic" panose="020B0502020202020204" pitchFamily="34" charset="0"/>
                <a:ea typeface="MS PGothic" panose="020B0600070205080204" pitchFamily="34" charset="-128"/>
                <a:cs typeface="+mn-ea"/>
              </a:rPr>
              <a:t>‹#›</a:t>
            </a:fld>
            <a:endParaRPr lang="en-US" altLang="zh-CN" sz="2200" b="1" strike="noStrike" noProof="1">
              <a:solidFill>
                <a:schemeClr val="bg1"/>
              </a:solidFill>
            </a:endParaRPr>
          </a:p>
        </p:txBody>
      </p:sp>
      <p:pic>
        <p:nvPicPr>
          <p:cNvPr id="1031" name="图片 8" descr="10040102_副本.png"/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19051" y="109538"/>
            <a:ext cx="1528233" cy="5794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153479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53479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53479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53479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153479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Century Gothic" panose="020B0502020202020204" pitchFamily="34" charset="0"/>
          <a:ea typeface="MS PGothic" panose="020B0600070205080204" pitchFamily="34" charset="-128"/>
          <a:cs typeface="MS PGothic" panose="020B0600070205080204" pitchFamily="34" charset="-128"/>
        </a:defRPr>
      </a:lvl9pPr>
    </p:titleStyle>
    <p:bodyStyle>
      <a:lvl1pPr marL="457200" indent="-457200" algn="l" rtl="0" eaLnBrk="0" fontAlgn="base" hangingPunct="0">
        <a:spcBef>
          <a:spcPts val="1800"/>
        </a:spcBef>
        <a:spcAft>
          <a:spcPct val="0"/>
        </a:spcAft>
        <a:buClr>
          <a:srgbClr val="153479"/>
        </a:buClr>
        <a:buSzPct val="100000"/>
        <a:buFont typeface="Arial" panose="020B0604020202020204" pitchFamily="34" charset="0"/>
        <a:buChar char="•"/>
        <a:defRPr sz="2600" kern="1200">
          <a:solidFill>
            <a:schemeClr val="tx2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571500" indent="-342900" algn="l" rtl="0" eaLnBrk="0" fontAlgn="base" hangingPunct="0">
        <a:spcBef>
          <a:spcPts val="600"/>
        </a:spcBef>
        <a:spcAft>
          <a:spcPct val="0"/>
        </a:spcAft>
        <a:buClr>
          <a:srgbClr val="153479"/>
        </a:buClr>
        <a:buSzPct val="100000"/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+mn-lt"/>
          <a:ea typeface="MS PGothic" panose="020B0600070205080204" pitchFamily="34" charset="-128"/>
          <a:cs typeface="+mn-cs"/>
        </a:defRPr>
      </a:lvl2pPr>
      <a:lvl3pPr marL="742950" indent="-285750" algn="l" rtl="0" eaLnBrk="0" fontAlgn="base" hangingPunct="0">
        <a:spcBef>
          <a:spcPts val="600"/>
        </a:spcBef>
        <a:spcAft>
          <a:spcPct val="0"/>
        </a:spcAft>
        <a:buClr>
          <a:srgbClr val="153479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MS PGothic" panose="020B0600070205080204" pitchFamily="34" charset="-128"/>
          <a:cs typeface="+mn-cs"/>
        </a:defRPr>
      </a:lvl3pPr>
      <a:lvl4pPr marL="971550" indent="-285750" algn="l" rtl="0" eaLnBrk="0" fontAlgn="base" hangingPunct="0">
        <a:spcBef>
          <a:spcPts val="600"/>
        </a:spcBef>
        <a:spcAft>
          <a:spcPct val="0"/>
        </a:spcAft>
        <a:buClr>
          <a:srgbClr val="153479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MS PGothic" panose="020B0600070205080204" pitchFamily="34" charset="-128"/>
          <a:cs typeface="+mn-cs"/>
        </a:defRPr>
      </a:lvl4pPr>
      <a:lvl5pPr marL="1200150" indent="-285750" algn="l" rtl="0" eaLnBrk="0" fontAlgn="base" hangingPunct="0">
        <a:spcBef>
          <a:spcPts val="600"/>
        </a:spcBef>
        <a:spcAft>
          <a:spcPct val="0"/>
        </a:spcAft>
        <a:buClr>
          <a:srgbClr val="153479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MS PGothic" panose="020B0600070205080204" pitchFamily="34" charset="-128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anose="05020102010507070707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1830705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anose="05020102010507070707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anose="05020102010507070707" pitchFamily="18" charset="2"/>
        <a:buChar char=""/>
        <a:defRPr lang="en-US" sz="18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E\&#22806;&#30740;&#31038;&#24037;&#20316;-&#40784;&#21147;&#39062;\&#22522;&#30784;&#25945;&#32946;&#25968;&#23383;&#20986;&#29256;&#20013;&#24515;\&#20135;&#21697;\&#20869;&#23481;\&#12298;&#33521;&#35821;&#12299;&#65288;&#26032;&#26631;&#20934;&#65289;&#65288;&#23567;&#23398;&#19977;&#36215;&#65289;&#20116;&#24180;&#32423;&#19978;&#20876;-&#26816;&#27979;\&#12298;&#33521;&#35821;&#12299;&#65288;&#26032;&#26631;&#20934;&#65289;&#65288;&#23567;&#23398;&#19977;&#36215;&#65289;&#20116;&#24180;&#32423;&#19978;&#20876;M4\&#12298;&#33521;&#35821;&#12299;&#65288;&#26032;&#26631;&#20934;&#65289;&#65288;&#23567;&#23398;&#19977;&#36215;&#65289;&#20116;&#24180;&#32423;&#19978;&#20876;RM4&#35838;&#20214;&#35774;&#35745;\&#27468;&#26354;.wmv" TargetMode="External"/><Relationship Id="rId1" Type="http://schemas.microsoft.com/office/2007/relationships/media" Target="file:///E:\E\&#22806;&#30740;&#31038;&#24037;&#20316;-&#40784;&#21147;&#39062;\&#22522;&#30784;&#25945;&#32946;&#25968;&#23383;&#20986;&#29256;&#20013;&#24515;\&#20135;&#21697;\&#20869;&#23481;\&#12298;&#33521;&#35821;&#12299;&#65288;&#26032;&#26631;&#20934;&#65289;&#65288;&#23567;&#23398;&#19977;&#36215;&#65289;&#20116;&#24180;&#32423;&#19978;&#20876;-&#26816;&#27979;\&#12298;&#33521;&#35821;&#12299;&#65288;&#26032;&#26631;&#20934;&#65289;&#65288;&#23567;&#23398;&#19977;&#36215;&#65289;&#20116;&#24180;&#32423;&#19978;&#20876;M4\&#12298;&#33521;&#35821;&#12299;&#65288;&#26032;&#26631;&#20934;&#65289;&#65288;&#23567;&#23398;&#19977;&#36215;&#65289;&#20116;&#24180;&#32423;&#19978;&#20876;RM4&#35838;&#20214;&#35774;&#35745;\&#27468;&#26354;.wmv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7BD3"/>
            </a:gs>
            <a:gs pos="100000">
              <a:srgbClr val="034373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1"/>
          <p:cNvSpPr/>
          <p:nvPr/>
        </p:nvSpPr>
        <p:spPr>
          <a:xfrm>
            <a:off x="3614262" y="2189798"/>
            <a:ext cx="375793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>
              <a:buFont typeface="Arial" panose="020B0604020202020204" pitchFamily="34" charset="0"/>
            </a:pPr>
            <a:r>
              <a:rPr lang="en-US" altLang="zh-CN" sz="4000" b="1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Module 4  </a:t>
            </a:r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复习</a:t>
            </a:r>
          </a:p>
        </p:txBody>
      </p:sp>
      <p:sp>
        <p:nvSpPr>
          <p:cNvPr id="22530" name="矩形 2"/>
          <p:cNvSpPr/>
          <p:nvPr/>
        </p:nvSpPr>
        <p:spPr>
          <a:xfrm>
            <a:off x="4990942" y="4760913"/>
            <a:ext cx="3098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/>
            <a:endParaRPr lang="zh-CN" altLang="en-US" sz="2400" b="1" dirty="0">
              <a:solidFill>
                <a:schemeClr val="bg1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22532" name="矩形 2"/>
          <p:cNvSpPr/>
          <p:nvPr/>
        </p:nvSpPr>
        <p:spPr>
          <a:xfrm>
            <a:off x="6009958" y="4395470"/>
            <a:ext cx="599948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山东省德州市齐河县第二实验小学  </a:t>
            </a:r>
            <a:r>
              <a:rPr lang="zh-CN" altLang="en-US" sz="2400" b="1" dirty="0">
                <a:solidFill>
                  <a:schemeClr val="bg1"/>
                </a:solidFill>
                <a:latin typeface="楷体" panose="02010609060101010101" pitchFamily="1" charset="-122"/>
                <a:ea typeface="楷体" panose="02010609060101010101" pitchFamily="1" charset="-122"/>
                <a:sym typeface="+mn-ea"/>
              </a:rPr>
              <a:t>任丽娜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矩形 1"/>
          <p:cNvSpPr/>
          <p:nvPr/>
        </p:nvSpPr>
        <p:spPr>
          <a:xfrm>
            <a:off x="3833813" y="2349500"/>
            <a:ext cx="4572000" cy="11887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en-US" altLang="zh-CN" sz="7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The End!</a:t>
            </a:r>
            <a:endParaRPr lang="zh-CN" altLang="en-US" sz="72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0722" name="矩形 8"/>
          <p:cNvSpPr/>
          <p:nvPr/>
        </p:nvSpPr>
        <p:spPr>
          <a:xfrm>
            <a:off x="2088039" y="5013325"/>
            <a:ext cx="2254885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外研社</a:t>
            </a: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K12</a:t>
            </a:r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资源</a:t>
            </a:r>
            <a:endParaRPr lang="en-US" altLang="zh-CN" sz="24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indent="0" algn="ctr"/>
            <a:r>
              <a:rPr lang="zh-CN" altLang="en-US" sz="24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共建共享项目</a:t>
            </a:r>
          </a:p>
        </p:txBody>
      </p:sp>
      <p:pic>
        <p:nvPicPr>
          <p:cNvPr id="30723" name="图片 9" descr="外研社K12资源共建项目群二维码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4075" y="3495675"/>
            <a:ext cx="2152650" cy="2762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文本框 3"/>
          <p:cNvSpPr txBox="1"/>
          <p:nvPr/>
        </p:nvSpPr>
        <p:spPr>
          <a:xfrm>
            <a:off x="2855913" y="282575"/>
            <a:ext cx="5480050" cy="701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Let’s chant!</a:t>
            </a:r>
          </a:p>
        </p:txBody>
      </p:sp>
      <p:pic>
        <p:nvPicPr>
          <p:cNvPr id="23558" name="歌曲.wmv">
            <a:hlinkClick r:id="" action="ppaction://media"/>
          </p:cNvPr>
          <p:cNvPicPr>
            <a:picLocks noRot="1"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52688" y="1166813"/>
            <a:ext cx="7354887" cy="5046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35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3558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2" name="组合 24581"/>
          <p:cNvGrpSpPr/>
          <p:nvPr/>
        </p:nvGrpSpPr>
        <p:grpSpPr>
          <a:xfrm>
            <a:off x="3116263" y="0"/>
            <a:ext cx="5708650" cy="4546600"/>
            <a:chOff x="1514" y="658"/>
            <a:chExt cx="2819" cy="2864"/>
          </a:xfrm>
        </p:grpSpPr>
        <p:pic>
          <p:nvPicPr>
            <p:cNvPr id="24579" name="图片 74" descr="图图 1"/>
            <p:cNvPicPr>
              <a:picLocks noGrp="1" noChangeAspect="1"/>
            </p:cNvPicPr>
            <p:nvPr>
              <p:ph idx="4294967295"/>
            </p:nvPr>
          </p:nvPicPr>
          <p:blipFill>
            <a:blip r:embed="rId2"/>
            <a:stretch>
              <a:fillRect/>
            </a:stretch>
          </p:blipFill>
          <p:spPr>
            <a:xfrm>
              <a:off x="1514" y="658"/>
              <a:ext cx="2631" cy="2864"/>
            </a:xfrm>
            <a:ln/>
          </p:spPr>
        </p:pic>
        <p:sp>
          <p:nvSpPr>
            <p:cNvPr id="24581" name="矩形 24580"/>
            <p:cNvSpPr/>
            <p:nvPr/>
          </p:nvSpPr>
          <p:spPr>
            <a:xfrm>
              <a:off x="3147" y="3224"/>
              <a:ext cx="1186" cy="298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584" name="矩形 24583"/>
          <p:cNvSpPr/>
          <p:nvPr/>
        </p:nvSpPr>
        <p:spPr>
          <a:xfrm>
            <a:off x="3048000" y="4609942"/>
            <a:ext cx="6010910" cy="155448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Did your mum buy...for you?</a:t>
            </a:r>
          </a:p>
          <a:p>
            <a:pPr lvl="0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Yes, she did.</a:t>
            </a:r>
          </a:p>
          <a:p>
            <a:pPr lvl="0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No, she didn’t. She bought...for 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图片 73" descr="图图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62325" y="409575"/>
            <a:ext cx="4902200" cy="3035300"/>
          </a:xfrm>
          <a:ln/>
        </p:spPr>
      </p:pic>
      <p:sp>
        <p:nvSpPr>
          <p:cNvPr id="5" name="文本框 4"/>
          <p:cNvSpPr txBox="1"/>
          <p:nvPr/>
        </p:nvSpPr>
        <p:spPr>
          <a:xfrm>
            <a:off x="3117850" y="3819525"/>
            <a:ext cx="6353175" cy="6400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600">
                <a:latin typeface="Times New Roman" panose="02020603050405020304" pitchFamily="18" charset="0"/>
                <a:ea typeface="MS PGothic" panose="020B0600070205080204" pitchFamily="34" charset="-128"/>
              </a:rPr>
              <a:t>What’s the matter with Tutu?</a:t>
            </a:r>
          </a:p>
        </p:txBody>
      </p:sp>
      <p:sp>
        <p:nvSpPr>
          <p:cNvPr id="25606" name="矩形 25605"/>
          <p:cNvSpPr/>
          <p:nvPr/>
        </p:nvSpPr>
        <p:spPr>
          <a:xfrm>
            <a:off x="3117850" y="4680585"/>
            <a:ext cx="6426835" cy="64008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/>
            <a:r>
              <a:rPr lang="en-US" altLang="zh-CN" sz="3600">
                <a:latin typeface="Times New Roman" panose="02020603050405020304" pitchFamily="18" charset="0"/>
                <a:ea typeface="MS PGothic" panose="020B0600070205080204" pitchFamily="34" charset="-128"/>
              </a:rPr>
              <a:t>He lost his sports shoes yesterday.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39" name="组合 26638"/>
          <p:cNvGrpSpPr/>
          <p:nvPr/>
        </p:nvGrpSpPr>
        <p:grpSpPr>
          <a:xfrm>
            <a:off x="1822450" y="779463"/>
            <a:ext cx="2530475" cy="4597400"/>
            <a:chOff x="188" y="491"/>
            <a:chExt cx="1594" cy="2896"/>
          </a:xfrm>
        </p:grpSpPr>
        <p:pic>
          <p:nvPicPr>
            <p:cNvPr id="26626" name="图片 80" descr="路"/>
            <p:cNvPicPr>
              <a:picLocks noGrp="1" noChangeAspect="1"/>
            </p:cNvPicPr>
            <p:nvPr>
              <p:ph idx="4294967295"/>
            </p:nvPr>
          </p:nvPicPr>
          <p:blipFill>
            <a:blip r:embed="rId2"/>
            <a:srcRect t="6390" b="5255"/>
            <a:stretch>
              <a:fillRect/>
            </a:stretch>
          </p:blipFill>
          <p:spPr>
            <a:xfrm>
              <a:off x="188" y="491"/>
              <a:ext cx="1594" cy="2896"/>
            </a:xfrm>
            <a:ln/>
          </p:spPr>
        </p:pic>
        <p:sp>
          <p:nvSpPr>
            <p:cNvPr id="26627" name="文本框 1073742864"/>
            <p:cNvSpPr txBox="1"/>
            <p:nvPr/>
          </p:nvSpPr>
          <p:spPr>
            <a:xfrm>
              <a:off x="928" y="491"/>
              <a:ext cx="854" cy="538"/>
            </a:xfrm>
            <a:prstGeom prst="rect">
              <a:avLst/>
            </a:prstGeom>
            <a:solidFill>
              <a:srgbClr val="F79646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lvl="0"/>
              <a:r>
                <a:rPr lang="zh-CN" altLang="en-US" b="1" dirty="0">
                  <a:solidFill>
                    <a:srgbClr val="FF0000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rPr>
                <a:t>Lost</a:t>
              </a:r>
              <a:r>
                <a:rPr lang="en-US" altLang="zh-CN" b="1">
                  <a:solidFill>
                    <a:srgbClr val="FF0000"/>
                  </a:solidFill>
                  <a:latin typeface="Century Gothic" panose="020B0502020202020204" pitchFamily="34" charset="0"/>
                  <a:ea typeface="MS PGothic" panose="020B0600070205080204" pitchFamily="34" charset="-128"/>
                </a:rPr>
                <a:t>-and -found </a:t>
              </a:r>
            </a:p>
            <a:p>
              <a:pPr lvl="0"/>
              <a:endParaRPr lang="zh-CN" altLang="en-US" b="1">
                <a:solidFill>
                  <a:srgbClr val="FF0000"/>
                </a:solidFill>
                <a:latin typeface="Century Gothic" panose="020B0502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26628" name="矩形 1073742863"/>
            <p:cNvSpPr/>
            <p:nvPr/>
          </p:nvSpPr>
          <p:spPr>
            <a:xfrm>
              <a:off x="928" y="1029"/>
              <a:ext cx="854" cy="393"/>
            </a:xfrm>
            <a:prstGeom prst="rect">
              <a:avLst/>
            </a:prstGeom>
            <a:solidFill>
              <a:srgbClr val="00B0F0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lvl="0"/>
              <a:endParaRPr lang="zh-CN" altLang="en-US" dirty="0">
                <a:latin typeface="Century Gothic" panose="020B0502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26629" name="矩形 1073742865"/>
            <p:cNvSpPr/>
            <p:nvPr/>
          </p:nvSpPr>
          <p:spPr>
            <a:xfrm>
              <a:off x="1242" y="1095"/>
              <a:ext cx="226" cy="327"/>
            </a:xfrm>
            <a:prstGeom prst="rect">
              <a:avLst/>
            </a:prstGeom>
            <a:solidFill>
              <a:srgbClr val="00B050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lvl="0"/>
              <a:endParaRPr lang="zh-CN" altLang="en-US" dirty="0">
                <a:latin typeface="Century Gothic" panose="020B0502020202020204" pitchFamily="34" charset="0"/>
                <a:ea typeface="MS PGothic" panose="020B0600070205080204" pitchFamily="34" charset="-128"/>
              </a:endParaRPr>
            </a:p>
          </p:txBody>
        </p:sp>
      </p:grpSp>
      <p:sp>
        <p:nvSpPr>
          <p:cNvPr id="26630" name="文本框 3"/>
          <p:cNvSpPr txBox="1"/>
          <p:nvPr/>
        </p:nvSpPr>
        <p:spPr>
          <a:xfrm>
            <a:off x="5632450" y="260350"/>
            <a:ext cx="5248275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Task 1 Read and match. </a:t>
            </a:r>
          </a:p>
        </p:txBody>
      </p:sp>
      <p:sp>
        <p:nvSpPr>
          <p:cNvPr id="26631" name="文本框 4"/>
          <p:cNvSpPr txBox="1"/>
          <p:nvPr/>
        </p:nvSpPr>
        <p:spPr>
          <a:xfrm>
            <a:off x="4352925" y="914400"/>
            <a:ext cx="631507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3200">
                <a:latin typeface="Times New Roman" panose="02020603050405020304" pitchFamily="18" charset="0"/>
                <a:ea typeface="MS PGothic" panose="020B0600070205080204" pitchFamily="34" charset="-128"/>
              </a:rPr>
              <a:t>T-shirt  </a:t>
            </a:r>
            <a:r>
              <a:rPr lang="zh-CN" altLang="en-US" sz="3200" dirty="0">
                <a:latin typeface="Times New Roman" panose="02020603050405020304" pitchFamily="18" charset="0"/>
                <a:ea typeface="MS PGothic" panose="020B0600070205080204" pitchFamily="34" charset="-128"/>
              </a:rPr>
              <a:t> </a:t>
            </a:r>
            <a:r>
              <a:rPr lang="zh-CN" altLang="en-US" sz="3200">
                <a:latin typeface="Times New Roman" panose="02020603050405020304" pitchFamily="18" charset="0"/>
                <a:ea typeface="MS PGothic" panose="020B0600070205080204" pitchFamily="34" charset="-128"/>
              </a:rPr>
              <a:t> shorts  </a:t>
            </a:r>
            <a:r>
              <a:rPr lang="zh-CN" altLang="en-US" sz="3200" dirty="0">
                <a:latin typeface="Times New Roman" panose="02020603050405020304" pitchFamily="18" charset="0"/>
                <a:ea typeface="MS PGothic" panose="020B0600070205080204" pitchFamily="34" charset="-128"/>
              </a:rPr>
              <a:t> </a:t>
            </a:r>
            <a:r>
              <a:rPr lang="zh-CN" altLang="en-US" sz="3200">
                <a:latin typeface="Times New Roman" panose="02020603050405020304" pitchFamily="18" charset="0"/>
                <a:ea typeface="MS PGothic" panose="020B0600070205080204" pitchFamily="34" charset="-128"/>
              </a:rPr>
              <a:t> </a:t>
            </a:r>
            <a:r>
              <a:rPr lang="zh-CN" altLang="en-US" sz="3200" dirty="0">
                <a:latin typeface="Times New Roman" panose="02020603050405020304" pitchFamily="18" charset="0"/>
                <a:ea typeface="MS PGothic" panose="020B0600070205080204" pitchFamily="34" charset="-128"/>
              </a:rPr>
              <a:t>sports shoes</a:t>
            </a:r>
            <a:r>
              <a:rPr lang="zh-CN" altLang="en-US" sz="3200">
                <a:latin typeface="Times New Roman" panose="02020603050405020304" pitchFamily="18" charset="0"/>
                <a:ea typeface="MS PGothic" panose="020B0600070205080204" pitchFamily="34" charset="-128"/>
              </a:rPr>
              <a:t>   </a:t>
            </a:r>
            <a:r>
              <a:rPr lang="zh-CN" altLang="en-US" sz="3200" dirty="0">
                <a:latin typeface="Times New Roman" panose="02020603050405020304" pitchFamily="18" charset="0"/>
                <a:ea typeface="MS PGothic" panose="020B0600070205080204" pitchFamily="34" charset="-128"/>
              </a:rPr>
              <a:t> coat</a:t>
            </a:r>
            <a:r>
              <a:rPr lang="zh-CN" altLang="en-US">
                <a:latin typeface="Century Gothic" panose="020B0502020202020204" pitchFamily="34" charset="0"/>
                <a:ea typeface="MS PGothic" panose="020B0600070205080204" pitchFamily="34" charset="-128"/>
              </a:rPr>
              <a:t> </a:t>
            </a:r>
          </a:p>
        </p:txBody>
      </p:sp>
      <p:pic>
        <p:nvPicPr>
          <p:cNvPr id="26632" name="图片 85" descr="男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5563" y="2139950"/>
            <a:ext cx="908050" cy="671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3" name="图片 135" descr="外套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5588" y="1976438"/>
            <a:ext cx="841375" cy="841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4" name="图片 138" descr="T恤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3850" y="2089150"/>
            <a:ext cx="717550" cy="717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5" name="图片 139" descr="短裤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36063" y="1943100"/>
            <a:ext cx="7699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6" name="文本框 7"/>
          <p:cNvSpPr txBox="1"/>
          <p:nvPr/>
        </p:nvSpPr>
        <p:spPr>
          <a:xfrm>
            <a:off x="5770563" y="3132138"/>
            <a:ext cx="4217987" cy="518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Task 2 Read and divide. </a:t>
            </a:r>
          </a:p>
        </p:txBody>
      </p:sp>
      <p:sp>
        <p:nvSpPr>
          <p:cNvPr id="26637" name="文本框 8"/>
          <p:cNvSpPr txBox="1"/>
          <p:nvPr/>
        </p:nvSpPr>
        <p:spPr>
          <a:xfrm>
            <a:off x="4691063" y="3649663"/>
            <a:ext cx="5865812" cy="2346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200">
                <a:latin typeface="Times New Roman" panose="02020603050405020304" pitchFamily="18" charset="0"/>
                <a:ea typeface="MS PGothic" panose="020B0600070205080204" pitchFamily="34" charset="-128"/>
              </a:rPr>
              <a:t>take   coat   kite   cake   soil   </a:t>
            </a:r>
          </a:p>
          <a:p>
            <a:pPr lvl="0"/>
            <a:r>
              <a:rPr lang="en-US" altLang="zh-CN" sz="3200">
                <a:latin typeface="Times New Roman" panose="02020603050405020304" pitchFamily="18" charset="0"/>
                <a:ea typeface="MS PGothic" panose="020B0600070205080204" pitchFamily="34" charset="-128"/>
              </a:rPr>
              <a:t>boy   rice    boat   cap   jacket</a:t>
            </a:r>
          </a:p>
          <a:p>
            <a:pPr lvl="0"/>
            <a:r>
              <a:rPr lang="zh-CN" altLang="en-US" sz="2800">
                <a:latin typeface="Times New Roman" panose="02020603050405020304" pitchFamily="18" charset="0"/>
                <a:ea typeface="MS PGothic" panose="020B0600070205080204" pitchFamily="34" charset="-128"/>
              </a:rPr>
              <a:t>_____________  _____________  </a:t>
            </a:r>
            <a:r>
              <a:rPr lang="zh-CN" altLang="en-US" sz="2800" dirty="0">
                <a:latin typeface="Times New Roman" panose="02020603050405020304" pitchFamily="18" charset="0"/>
                <a:ea typeface="MS PGothic" panose="020B0600070205080204" pitchFamily="34" charset="-128"/>
              </a:rPr>
              <a:t>_____________  </a:t>
            </a:r>
            <a:r>
              <a:rPr lang="en-US" altLang="zh-CN" sz="2800">
                <a:latin typeface="Times New Roman" panose="02020603050405020304" pitchFamily="18" charset="0"/>
                <a:ea typeface="MS PGothic" panose="020B0600070205080204" pitchFamily="34" charset="-128"/>
              </a:rPr>
              <a:t>_____________</a:t>
            </a:r>
          </a:p>
          <a:p>
            <a:pPr lvl="0"/>
            <a:r>
              <a:rPr lang="en-US" altLang="zh-CN" sz="2800">
                <a:latin typeface="Times New Roman" panose="02020603050405020304" pitchFamily="18" charset="0"/>
                <a:ea typeface="MS PGothic" panose="020B0600070205080204" pitchFamily="34" charset="-128"/>
              </a:rPr>
              <a:t>_____________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  <p:bldP spid="26631" grpId="0"/>
      <p:bldP spid="26636" grpId="0"/>
      <p:bldP spid="266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3"/>
          <p:cNvSpPr txBox="1"/>
          <p:nvPr/>
        </p:nvSpPr>
        <p:spPr>
          <a:xfrm>
            <a:off x="2782888" y="403225"/>
            <a:ext cx="9455150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          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Congratulations! </a:t>
            </a:r>
          </a:p>
          <a:p>
            <a:pPr lvl="0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  You get to the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lost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-and-found</a:t>
            </a:r>
            <a:r>
              <a:rPr lang="en-US" altLang="zh-CN" sz="360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. </a:t>
            </a:r>
          </a:p>
        </p:txBody>
      </p:sp>
      <p:pic>
        <p:nvPicPr>
          <p:cNvPr id="27651" name="图片 97" descr="实物照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1675" y="2057400"/>
            <a:ext cx="3390900" cy="3252788"/>
          </a:xfrm>
          <a:ln/>
        </p:spPr>
      </p:pic>
      <p:sp>
        <p:nvSpPr>
          <p:cNvPr id="27654" name="文本框 27653"/>
          <p:cNvSpPr txBox="1"/>
          <p:nvPr/>
        </p:nvSpPr>
        <p:spPr>
          <a:xfrm>
            <a:off x="6286500" y="2389188"/>
            <a:ext cx="3725863" cy="2042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dirty="0">
                <a:latin typeface="Century Gothic" panose="020B0502020202020204" pitchFamily="34" charset="0"/>
                <a:ea typeface="宋体" panose="02010600030101010101" pitchFamily="2" charset="-122"/>
              </a:rPr>
              <a:t>在失物招领处，你能帮图图找到鞋子吗？大家模拟表演一下对话吧！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图片 107" descr="不错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5788" y="1101725"/>
            <a:ext cx="2854325" cy="408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31748" descr="NIRJM978FQ8P6{580CKGR]W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1488" y="2197100"/>
            <a:ext cx="4679950" cy="1487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42" descr="帮助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40013" y="361950"/>
            <a:ext cx="6475412" cy="2857500"/>
          </a:xfrm>
          <a:ln/>
        </p:spPr>
      </p:pic>
      <p:sp>
        <p:nvSpPr>
          <p:cNvPr id="2" name="TextBox 1"/>
          <p:cNvSpPr txBox="1"/>
          <p:nvPr/>
        </p:nvSpPr>
        <p:spPr>
          <a:xfrm>
            <a:off x="2640013" y="3451463"/>
            <a:ext cx="8141844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Helping others is easy. </a:t>
            </a:r>
          </a:p>
          <a:p>
            <a:pPr lvl="0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Helping others is happy. </a:t>
            </a:r>
            <a:endParaRPr lang="en-US" altLang="zh-CN" sz="2800" b="1" dirty="0" smtClean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lvl="0"/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By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helping others, our world will be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more beautiful!</a:t>
            </a:r>
          </a:p>
          <a:p>
            <a:pPr lvl="0"/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文本框 3"/>
          <p:cNvSpPr txBox="1"/>
          <p:nvPr/>
        </p:nvSpPr>
        <p:spPr>
          <a:xfrm>
            <a:off x="2771775" y="611188"/>
            <a:ext cx="49117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MS PGothic" panose="020B0600070205080204" pitchFamily="34" charset="-128"/>
              </a:rPr>
              <a:t>Homework</a:t>
            </a:r>
            <a:endParaRPr lang="en-US" altLang="zh-CN" sz="4400" b="1">
              <a:solidFill>
                <a:srgbClr val="FF0000"/>
              </a:solidFill>
              <a:latin typeface="Times New Roman" panose="02020603050405020304" pitchFamily="18" charset="0"/>
              <a:ea typeface="MS PGothic" panose="020B0600070205080204" pitchFamily="34" charset="-128"/>
            </a:endParaRPr>
          </a:p>
        </p:txBody>
      </p:sp>
      <p:sp>
        <p:nvSpPr>
          <p:cNvPr id="29700" name="文本框 4"/>
          <p:cNvSpPr txBox="1"/>
          <p:nvPr/>
        </p:nvSpPr>
        <p:spPr>
          <a:xfrm>
            <a:off x="2517775" y="2378075"/>
            <a:ext cx="7816850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3600">
                <a:latin typeface="Times New Roman" panose="02020603050405020304" pitchFamily="18" charset="0"/>
                <a:ea typeface="MS PGothic" panose="020B0600070205080204" pitchFamily="34" charset="-128"/>
              </a:rPr>
              <a:t>1. Recite the text of Module 4.</a:t>
            </a:r>
          </a:p>
          <a:p>
            <a:pPr lvl="0"/>
            <a:endParaRPr lang="zh-CN" altLang="en-US" sz="3600">
              <a:latin typeface="Times New Roman" panose="02020603050405020304" pitchFamily="18" charset="0"/>
              <a:ea typeface="MS PGothic" panose="020B0600070205080204" pitchFamily="34" charset="-128"/>
            </a:endParaRPr>
          </a:p>
          <a:p>
            <a:pPr lvl="0"/>
            <a:r>
              <a:rPr lang="en-US" altLang="zh-CN" sz="3600">
                <a:latin typeface="Times New Roman" panose="02020603050405020304" pitchFamily="18" charset="0"/>
                <a:ea typeface="MS PGothic" panose="020B0600070205080204" pitchFamily="34" charset="-128"/>
              </a:rPr>
              <a:t>2. Read your friend’s passage.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laza">
  <a:themeElements>
    <a:clrScheme name="Plaza">
      <a:dk1>
        <a:sysClr val="windowText" lastClr="000000"/>
      </a:dk1>
      <a:lt1>
        <a:sysClr val="window" lastClr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Plaza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Plaza.thmx</Template>
  <TotalTime>7</TotalTime>
  <Words>177</Words>
  <Application>Microsoft Office PowerPoint</Application>
  <PresentationFormat>自定义</PresentationFormat>
  <Paragraphs>31</Paragraphs>
  <Slides>10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Plaza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nqq</dc:creator>
  <cp:lastModifiedBy>ak</cp:lastModifiedBy>
  <cp:revision>64</cp:revision>
  <dcterms:created xsi:type="dcterms:W3CDTF">2013-05-14T03:34:35Z</dcterms:created>
  <dcterms:modified xsi:type="dcterms:W3CDTF">2017-02-08T07:48:30Z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