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3" ContentType="audio/mp3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2"/>
  </p:notesMasterIdLst>
  <p:sldIdLst>
    <p:sldId id="350" r:id="rId4"/>
    <p:sldId id="342" r:id="rId5"/>
    <p:sldId id="280" r:id="rId6"/>
    <p:sldId id="351" r:id="rId7"/>
    <p:sldId id="352" r:id="rId8"/>
    <p:sldId id="257" r:id="rId9"/>
    <p:sldId id="339" r:id="rId10"/>
    <p:sldId id="265" r:id="rId11"/>
    <p:sldId id="301" r:id="rId13"/>
    <p:sldId id="258" r:id="rId14"/>
    <p:sldId id="273" r:id="rId15"/>
    <p:sldId id="382" r:id="rId16"/>
    <p:sldId id="304" r:id="rId17"/>
    <p:sldId id="303" r:id="rId18"/>
    <p:sldId id="307" r:id="rId19"/>
    <p:sldId id="335" r:id="rId20"/>
    <p:sldId id="309" r:id="rId21"/>
    <p:sldId id="336" r:id="rId22"/>
    <p:sldId id="323" r:id="rId23"/>
    <p:sldId id="312" r:id="rId24"/>
    <p:sldId id="344" r:id="rId25"/>
    <p:sldId id="310" r:id="rId26"/>
    <p:sldId id="314" r:id="rId27"/>
    <p:sldId id="320" r:id="rId28"/>
    <p:sldId id="337" r:id="rId29"/>
    <p:sldId id="341" r:id="rId30"/>
    <p:sldId id="316" r:id="rId31"/>
    <p:sldId id="317" r:id="rId32"/>
    <p:sldId id="324" r:id="rId33"/>
    <p:sldId id="347" r:id="rId34"/>
    <p:sldId id="338" r:id="rId3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B1D5"/>
    <a:srgbClr val="E2E2E0"/>
    <a:srgbClr val="FFC000"/>
    <a:srgbClr val="35BAB8"/>
    <a:srgbClr val="1DB0D4"/>
    <a:srgbClr val="E1E1DF"/>
    <a:srgbClr val="FF9933"/>
    <a:srgbClr val="FF6600"/>
    <a:srgbClr val="FF3300"/>
    <a:srgbClr val="0087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26" autoAdjust="0"/>
    <p:restoredTop sz="94660"/>
  </p:normalViewPr>
  <p:slideViewPr>
    <p:cSldViewPr snapToGrid="0">
      <p:cViewPr varScale="1">
        <p:scale>
          <a:sx n="72" d="100"/>
          <a:sy n="72" d="100"/>
        </p:scale>
        <p:origin x="108" y="72"/>
      </p:cViewPr>
      <p:guideLst>
        <p:guide orient="horz" pos="2186"/>
        <p:guide pos="387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426175-7A15-4298-A36B-869F76F14C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E1776-AADD-47E3-901E-E52D41B688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0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audio" Target="../media/media6.mp3"/><Relationship Id="rId8" Type="http://schemas.microsoft.com/office/2007/relationships/media" Target="../media/media5.mp3"/><Relationship Id="rId7" Type="http://schemas.openxmlformats.org/officeDocument/2006/relationships/audio" Target="../media/media5.mp3"/><Relationship Id="rId6" Type="http://schemas.openxmlformats.org/officeDocument/2006/relationships/image" Target="../media/image10.png"/><Relationship Id="rId5" Type="http://schemas.microsoft.com/office/2007/relationships/media" Target="../media/media4.mp3"/><Relationship Id="rId4" Type="http://schemas.openxmlformats.org/officeDocument/2006/relationships/audio" Target="../media/media4.mp3"/><Relationship Id="rId3" Type="http://schemas.openxmlformats.org/officeDocument/2006/relationships/image" Target="../media/image15.png"/><Relationship Id="rId2" Type="http://schemas.microsoft.com/office/2007/relationships/media" Target="../media/media3.mp3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6.png"/><Relationship Id="rId12" Type="http://schemas.microsoft.com/office/2007/relationships/media" Target="../media/media7.mp3"/><Relationship Id="rId11" Type="http://schemas.openxmlformats.org/officeDocument/2006/relationships/audio" Target="../media/media7.mp3"/><Relationship Id="rId10" Type="http://schemas.microsoft.com/office/2007/relationships/media" Target="../media/media6.mp3"/><Relationship Id="rId1" Type="http://schemas.openxmlformats.org/officeDocument/2006/relationships/audio" Target="../media/media3.mp3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tags" Target="../tags/tag3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microsoft.com/office/2007/relationships/media" Target="../media/media9.mp3"/><Relationship Id="rId4" Type="http://schemas.openxmlformats.org/officeDocument/2006/relationships/audio" Target="../media/media9.mp3"/><Relationship Id="rId3" Type="http://schemas.openxmlformats.org/officeDocument/2006/relationships/image" Target="../media/image10.png"/><Relationship Id="rId2" Type="http://schemas.microsoft.com/office/2007/relationships/media" Target="../media/media8.mp3"/><Relationship Id="rId10" Type="http://schemas.openxmlformats.org/officeDocument/2006/relationships/notesSlide" Target="../notesSlides/notesSlide3.xml"/><Relationship Id="rId1" Type="http://schemas.openxmlformats.org/officeDocument/2006/relationships/audio" Target="../media/media8.mp3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0.png"/><Relationship Id="rId5" Type="http://schemas.microsoft.com/office/2007/relationships/media" Target="../media/media10.mp3"/><Relationship Id="rId4" Type="http://schemas.openxmlformats.org/officeDocument/2006/relationships/audio" Target="../media/media10.mp3"/><Relationship Id="rId3" Type="http://schemas.openxmlformats.org/officeDocument/2006/relationships/image" Target="../media/image15.png"/><Relationship Id="rId2" Type="http://schemas.microsoft.com/office/2007/relationships/media" Target="../media/media9.mp3"/><Relationship Id="rId12" Type="http://schemas.openxmlformats.org/officeDocument/2006/relationships/slideLayout" Target="../slideLayouts/slideLayout13.xml"/><Relationship Id="rId11" Type="http://schemas.openxmlformats.org/officeDocument/2006/relationships/audio" Target="../media/audio1.wav"/><Relationship Id="rId10" Type="http://schemas.openxmlformats.org/officeDocument/2006/relationships/tags" Target="../tags/tag4.xml"/><Relationship Id="rId1" Type="http://schemas.openxmlformats.org/officeDocument/2006/relationships/audio" Target="../media/media9.mp3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10.png"/><Relationship Id="rId2" Type="http://schemas.microsoft.com/office/2007/relationships/media" Target="../media/media11.mp3"/><Relationship Id="rId1" Type="http://schemas.openxmlformats.org/officeDocument/2006/relationships/audio" Target="../media/media11.mp3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audio" Target="../media/media15.mp3"/><Relationship Id="rId8" Type="http://schemas.microsoft.com/office/2007/relationships/media" Target="../media/media14.mp3"/><Relationship Id="rId7" Type="http://schemas.openxmlformats.org/officeDocument/2006/relationships/audio" Target="../media/media14.mp3"/><Relationship Id="rId6" Type="http://schemas.openxmlformats.org/officeDocument/2006/relationships/image" Target="../media/image15.png"/><Relationship Id="rId5" Type="http://schemas.microsoft.com/office/2007/relationships/media" Target="../media/media13.mp3"/><Relationship Id="rId4" Type="http://schemas.openxmlformats.org/officeDocument/2006/relationships/audio" Target="../media/media13.mp3"/><Relationship Id="rId3" Type="http://schemas.openxmlformats.org/officeDocument/2006/relationships/image" Target="../media/image10.png"/><Relationship Id="rId2" Type="http://schemas.microsoft.com/office/2007/relationships/media" Target="../media/media12.mp3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22.png"/><Relationship Id="rId12" Type="http://schemas.microsoft.com/office/2007/relationships/media" Target="../media/media16.mp3"/><Relationship Id="rId11" Type="http://schemas.openxmlformats.org/officeDocument/2006/relationships/audio" Target="../media/media16.mp3"/><Relationship Id="rId10" Type="http://schemas.microsoft.com/office/2007/relationships/media" Target="../media/media15.mp3"/><Relationship Id="rId1" Type="http://schemas.openxmlformats.org/officeDocument/2006/relationships/audio" Target="../media/media12.mp3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10.png"/><Relationship Id="rId2" Type="http://schemas.microsoft.com/office/2007/relationships/media" Target="../media/media13.mp3"/><Relationship Id="rId1" Type="http://schemas.openxmlformats.org/officeDocument/2006/relationships/audio" Target="../media/media13.mp3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10.png"/><Relationship Id="rId2" Type="http://schemas.microsoft.com/office/2007/relationships/media" Target="../media/media17.mp3"/><Relationship Id="rId1" Type="http://schemas.openxmlformats.org/officeDocument/2006/relationships/audio" Target="../media/media17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4.png"/><Relationship Id="rId6" Type="http://schemas.openxmlformats.org/officeDocument/2006/relationships/image" Target="../media/image15.png"/><Relationship Id="rId5" Type="http://schemas.microsoft.com/office/2007/relationships/media" Target="../media/media19.mp3"/><Relationship Id="rId4" Type="http://schemas.openxmlformats.org/officeDocument/2006/relationships/audio" Target="../media/media19.mp3"/><Relationship Id="rId3" Type="http://schemas.openxmlformats.org/officeDocument/2006/relationships/image" Target="../media/image10.png"/><Relationship Id="rId2" Type="http://schemas.microsoft.com/office/2007/relationships/media" Target="../media/media18.mp3"/><Relationship Id="rId1" Type="http://schemas.openxmlformats.org/officeDocument/2006/relationships/audio" Target="../media/media18.mp3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png"/><Relationship Id="rId8" Type="http://schemas.openxmlformats.org/officeDocument/2006/relationships/image" Target="../media/image15.png"/><Relationship Id="rId7" Type="http://schemas.microsoft.com/office/2007/relationships/media" Target="../media/media21.mp3"/><Relationship Id="rId6" Type="http://schemas.openxmlformats.org/officeDocument/2006/relationships/audio" Target="../media/media21.mp3"/><Relationship Id="rId5" Type="http://schemas.microsoft.com/office/2007/relationships/media" Target="../media/media20.mp3"/><Relationship Id="rId4" Type="http://schemas.openxmlformats.org/officeDocument/2006/relationships/audio" Target="../media/media20.mp3"/><Relationship Id="rId3" Type="http://schemas.openxmlformats.org/officeDocument/2006/relationships/image" Target="../media/image10.png"/><Relationship Id="rId2" Type="http://schemas.microsoft.com/office/2007/relationships/media" Target="../media/media19.mp3"/><Relationship Id="rId14" Type="http://schemas.openxmlformats.org/officeDocument/2006/relationships/slideLayout" Target="../slideLayouts/slideLayout2.xml"/><Relationship Id="rId13" Type="http://schemas.openxmlformats.org/officeDocument/2006/relationships/audio" Target="../media/audio2.wav"/><Relationship Id="rId12" Type="http://schemas.openxmlformats.org/officeDocument/2006/relationships/image" Target="../media/image28.png"/><Relationship Id="rId11" Type="http://schemas.openxmlformats.org/officeDocument/2006/relationships/image" Target="../media/image27.png"/><Relationship Id="rId10" Type="http://schemas.openxmlformats.org/officeDocument/2006/relationships/image" Target="../media/image26.png"/><Relationship Id="rId1" Type="http://schemas.openxmlformats.org/officeDocument/2006/relationships/audio" Target="../media/media19.mp3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9.png"/><Relationship Id="rId7" Type="http://schemas.openxmlformats.org/officeDocument/2006/relationships/image" Target="../media/image13.png"/><Relationship Id="rId6" Type="http://schemas.openxmlformats.org/officeDocument/2006/relationships/image" Target="../media/image10.png"/><Relationship Id="rId5" Type="http://schemas.microsoft.com/office/2007/relationships/media" Target="../media/media22.mp3"/><Relationship Id="rId4" Type="http://schemas.openxmlformats.org/officeDocument/2006/relationships/audio" Target="../media/media22.mp3"/><Relationship Id="rId3" Type="http://schemas.openxmlformats.org/officeDocument/2006/relationships/image" Target="../media/image15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34.png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15.png"/><Relationship Id="rId2" Type="http://schemas.microsoft.com/office/2007/relationships/media" Target="../media/media23.mp3"/><Relationship Id="rId1" Type="http://schemas.openxmlformats.org/officeDocument/2006/relationships/audio" Target="../media/media23.mp3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audio" Target="../media/media3.mp3"/><Relationship Id="rId8" Type="http://schemas.openxmlformats.org/officeDocument/2006/relationships/image" Target="../media/image2.jpeg"/><Relationship Id="rId7" Type="http://schemas.microsoft.com/office/2007/relationships/media" Target="../media/media4.mp3"/><Relationship Id="rId6" Type="http://schemas.openxmlformats.org/officeDocument/2006/relationships/audio" Target="../media/media4.mp3"/><Relationship Id="rId5" Type="http://schemas.microsoft.com/office/2007/relationships/media" Target="../media/media5.mp3"/><Relationship Id="rId4" Type="http://schemas.openxmlformats.org/officeDocument/2006/relationships/audio" Target="../media/media5.mp3"/><Relationship Id="rId3" Type="http://schemas.openxmlformats.org/officeDocument/2006/relationships/image" Target="../media/image10.png"/><Relationship Id="rId2" Type="http://schemas.microsoft.com/office/2007/relationships/media" Target="../media/media23.mp3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6.png"/><Relationship Id="rId12" Type="http://schemas.openxmlformats.org/officeDocument/2006/relationships/image" Target="../media/image35.png"/><Relationship Id="rId11" Type="http://schemas.openxmlformats.org/officeDocument/2006/relationships/image" Target="../media/image15.png"/><Relationship Id="rId10" Type="http://schemas.microsoft.com/office/2007/relationships/media" Target="../media/media3.mp3"/><Relationship Id="rId1" Type="http://schemas.openxmlformats.org/officeDocument/2006/relationships/audio" Target="../media/media23.mp3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4.png"/><Relationship Id="rId7" Type="http://schemas.openxmlformats.org/officeDocument/2006/relationships/image" Target="../media/image43.png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52.jpeg"/><Relationship Id="rId7" Type="http://schemas.openxmlformats.org/officeDocument/2006/relationships/image" Target="../media/image51.jpeg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3.png"/><Relationship Id="rId2" Type="http://schemas.microsoft.com/office/2007/relationships/media" Target="../media/media24.mp4"/><Relationship Id="rId1" Type="http://schemas.openxmlformats.org/officeDocument/2006/relationships/video" Target="../media/media24.mp4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.xml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4" name="圆角矩形 3"/>
          <p:cNvSpPr/>
          <p:nvPr/>
        </p:nvSpPr>
        <p:spPr>
          <a:xfrm>
            <a:off x="5918200" y="2083435"/>
            <a:ext cx="6148705" cy="81407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ugly/ disgusting...</a:t>
            </a:r>
            <a:endParaRPr lang="zh-CN" altLang="en-US" sz="4000" b="1" dirty="0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" name="矩形: 圆角 2"/>
          <p:cNvSpPr/>
          <p:nvPr/>
        </p:nvSpPr>
        <p:spPr>
          <a:xfrm>
            <a:off x="660400" y="103505"/>
            <a:ext cx="10925810" cy="927735"/>
          </a:xfrm>
          <a:prstGeom prst="roundRect">
            <a:avLst/>
          </a:prstGeom>
          <a:solidFill>
            <a:schemeClr val="bg1">
              <a:alpha val="61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837951" y="232630"/>
            <a:ext cx="1074864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0070C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Why does he have no friends? </a:t>
            </a:r>
            <a:r>
              <a:rPr lang="zh-CN" altLang="en-US" sz="2800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Comic Sans MS" panose="030F0702030302020204" pitchFamily="66" charset="0"/>
              </a:rPr>
              <a:t>为什么他没有朋友呢？</a:t>
            </a:r>
            <a:endParaRPr lang="zh-CN" altLang="en-US" sz="2800" b="1" dirty="0">
              <a:solidFill>
                <a:srgbClr val="0070C0"/>
              </a:solidFill>
              <a:latin typeface="仿宋" panose="02010609060101010101" charset="-122"/>
              <a:ea typeface="仿宋" panose="02010609060101010101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海底水声1_合并文件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4139" cy="6858000"/>
          </a:xfr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4050" y="2020228"/>
            <a:ext cx="1705213" cy="114316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4752658" y="754698"/>
            <a:ext cx="1777365" cy="5454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happy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7" name="圆角矩形 3"/>
          <p:cNvSpPr/>
          <p:nvPr/>
        </p:nvSpPr>
        <p:spPr>
          <a:xfrm>
            <a:off x="8903970" y="3738245"/>
            <a:ext cx="2449830" cy="545465"/>
          </a:xfrm>
          <a:prstGeom prst="roundRect">
            <a:avLst/>
          </a:prstGeom>
          <a:solidFill>
            <a:schemeClr val="bg1">
              <a:alpha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spotty fish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479 -0.012870 L -0.293646 -0.028704 " pathEditMode="relative" rAng="0" ptsTypes="">
                                      <p:cBhvr>
                                        <p:cTn id="1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800" y="10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303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bldLvl="0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WILL YOU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840163" y="3637915"/>
            <a:ext cx="609600" cy="609600"/>
          </a:xfrm>
          <a:prstGeom prst="rect">
            <a:avLst/>
          </a:prstGeom>
        </p:spPr>
      </p:pic>
      <p:pic>
        <p:nvPicPr>
          <p:cNvPr id="16" name="单句yuck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34675" y="272415"/>
            <a:ext cx="619125" cy="619125"/>
          </a:xfrm>
          <a:prstGeom prst="rect">
            <a:avLst/>
          </a:prstGeom>
        </p:spPr>
      </p:pic>
      <p:pic>
        <p:nvPicPr>
          <p:cNvPr id="17" name="oooh no go away_clip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21035" y="3119120"/>
            <a:ext cx="619125" cy="619125"/>
          </a:xfrm>
          <a:prstGeom prst="rect">
            <a:avLst/>
          </a:prstGeom>
        </p:spPr>
      </p:pic>
      <p:pic>
        <p:nvPicPr>
          <p:cNvPr id="10" name="www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908550" y="1071880"/>
            <a:ext cx="619125" cy="619125"/>
          </a:xfrm>
          <a:prstGeom prst="rect">
            <a:avLst/>
          </a:prstGeom>
        </p:spPr>
      </p:pic>
      <p:pic>
        <p:nvPicPr>
          <p:cNvPr id="5" name="yuck no go away">
            <a:hlinkClick r:id="" action="ppaction://media"/>
          </p:cNvPr>
          <p:cNvPicPr/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60280" y="1802765"/>
            <a:ext cx="619125" cy="619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9125585" y="229870"/>
            <a:ext cx="1863090" cy="704850"/>
            <a:chOff x="9125585" y="229870"/>
            <a:chExt cx="2009775" cy="704850"/>
          </a:xfrm>
        </p:grpSpPr>
        <p:sp>
          <p:nvSpPr>
            <p:cNvPr id="4" name="椭圆形标注 3"/>
            <p:cNvSpPr/>
            <p:nvPr/>
          </p:nvSpPr>
          <p:spPr>
            <a:xfrm>
              <a:off x="9125585" y="229870"/>
              <a:ext cx="2009775" cy="704850"/>
            </a:xfrm>
            <a:prstGeom prst="wedgeEllipseCallout">
              <a:avLst>
                <a:gd name="adj1" fmla="val -32148"/>
                <a:gd name="adj2" fmla="val 92584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9550400" y="290830"/>
              <a:ext cx="1354455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Comic Sans MS" panose="030F0702030302020204" pitchFamily="66" charset="0"/>
                  <a:cs typeface="Comic Sans MS" panose="030F0702030302020204" pitchFamily="66" charset="0"/>
                </a:rPr>
                <a:t>Yuck! </a:t>
              </a:r>
              <a:endParaRPr lang="en-US" altLang="zh-CN" sz="3200" b="1" dirty="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26590" y="3810635"/>
            <a:ext cx="4569460" cy="1112520"/>
            <a:chOff x="1926590" y="3810635"/>
            <a:chExt cx="5384800" cy="1112520"/>
          </a:xfrm>
        </p:grpSpPr>
        <p:sp>
          <p:nvSpPr>
            <p:cNvPr id="7" name="椭圆形标注 6"/>
            <p:cNvSpPr/>
            <p:nvPr/>
          </p:nvSpPr>
          <p:spPr>
            <a:xfrm>
              <a:off x="1926590" y="3810635"/>
              <a:ext cx="5384800" cy="1112520"/>
            </a:xfrm>
            <a:prstGeom prst="wedgeEllipseCallout">
              <a:avLst>
                <a:gd name="adj1" fmla="val -12076"/>
                <a:gd name="adj2" fmla="val -127739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131626" y="4105910"/>
              <a:ext cx="4974729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Comic Sans MS" panose="030F0702030302020204" pitchFamily="66" charset="0"/>
                  <a:cs typeface="Comic Sans MS" panose="030F0702030302020204" pitchFamily="66" charset="0"/>
                </a:rPr>
                <a:t>Will you be my friend?</a:t>
              </a:r>
              <a:endPara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879205" y="2802890"/>
            <a:ext cx="2467610" cy="996950"/>
            <a:chOff x="9062512" y="2848536"/>
            <a:chExt cx="2577672" cy="1325869"/>
          </a:xfrm>
        </p:grpSpPr>
        <p:sp>
          <p:nvSpPr>
            <p:cNvPr id="11" name="椭圆形标注 10"/>
            <p:cNvSpPr/>
            <p:nvPr/>
          </p:nvSpPr>
          <p:spPr>
            <a:xfrm>
              <a:off x="9062512" y="2848536"/>
              <a:ext cx="2577672" cy="1325869"/>
            </a:xfrm>
            <a:prstGeom prst="wedgeEllipseCallout">
              <a:avLst>
                <a:gd name="adj1" fmla="val -29619"/>
                <a:gd name="adj2" fmla="val -84713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320159" y="2861496"/>
              <a:ext cx="1946910" cy="1267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err="1">
                  <a:latin typeface="Comic Sans MS" panose="030F0702030302020204" pitchFamily="66" charset="0"/>
                  <a:cs typeface="Comic Sans MS" panose="030F0702030302020204" pitchFamily="66" charset="0"/>
                </a:rPr>
                <a:t>Oooo</a:t>
              </a:r>
              <a:r>
                <a:rPr lang="en-US" altLang="zh-CN" sz="2800" b="1" dirty="0">
                  <a:latin typeface="Comic Sans MS" panose="030F0702030302020204" pitchFamily="66" charset="0"/>
                  <a:cs typeface="Comic Sans MS" panose="030F0702030302020204" pitchFamily="66" charset="0"/>
                </a:rPr>
                <a:t>, no! </a:t>
              </a:r>
              <a:endPara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  <a:p>
              <a:r>
                <a:rPr lang="en-US" altLang="zh-CN" sz="2800" b="1" dirty="0">
                  <a:latin typeface="Comic Sans MS" panose="030F0702030302020204" pitchFamily="66" charset="0"/>
                  <a:cs typeface="Comic Sans MS" panose="030F0702030302020204" pitchFamily="66" charset="0"/>
                </a:rPr>
                <a:t>Go away!</a:t>
              </a:r>
              <a:endPara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37387" y="3613150"/>
            <a:ext cx="4547870" cy="1310005"/>
            <a:chOff x="9882350" y="-69157"/>
            <a:chExt cx="2059388" cy="834332"/>
          </a:xfrm>
        </p:grpSpPr>
        <p:sp>
          <p:nvSpPr>
            <p:cNvPr id="19" name="椭圆形标注 18"/>
            <p:cNvSpPr/>
            <p:nvPr/>
          </p:nvSpPr>
          <p:spPr>
            <a:xfrm>
              <a:off x="9882350" y="56620"/>
              <a:ext cx="2059388" cy="708555"/>
            </a:xfrm>
            <a:prstGeom prst="wedgeEllipseCallout">
              <a:avLst>
                <a:gd name="adj1" fmla="val -11868"/>
                <a:gd name="adj2" fmla="val -12701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en-US" altLang="zh-CN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0559325" y="-69157"/>
              <a:ext cx="560804" cy="64627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ctr"/>
              <a:r>
                <a:rPr lang="en-US" altLang="zh-CN" sz="6000" b="1" dirty="0">
                  <a:latin typeface="Comic Sans MS" panose="030F0702030302020204" pitchFamily="66" charset="0"/>
                </a:rPr>
                <a:t>…</a:t>
              </a:r>
              <a:endParaRPr lang="en-US" altLang="zh-CN" sz="6000" b="1" dirty="0"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211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2" dur="190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6" dur="522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5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6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6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hark saw hungry_clip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82950" y="5006975"/>
            <a:ext cx="619125" cy="619125"/>
          </a:xfrm>
          <a:prstGeom prst="rect">
            <a:avLst/>
          </a:prstGeom>
        </p:spPr>
      </p:pic>
      <p:pic>
        <p:nvPicPr>
          <p:cNvPr id="11" name="l get this fish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166995" y="4097020"/>
            <a:ext cx="619125" cy="619125"/>
          </a:xfrm>
          <a:prstGeom prst="rect">
            <a:avLst/>
          </a:prstGeom>
        </p:spPr>
      </p:pic>
      <p:pic>
        <p:nvPicPr>
          <p:cNvPr id="10" name="shark saw hungry_clip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28285" y="4387850"/>
            <a:ext cx="619125" cy="619125"/>
          </a:xfrm>
          <a:prstGeom prst="rect">
            <a:avLst/>
          </a:prstGeom>
        </p:spPr>
      </p:pic>
      <p:pic>
        <p:nvPicPr>
          <p:cNvPr id="20" name="内容占位符 19"/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48"/>
            <a:ext cx="12192000" cy="6861548"/>
          </a:xfrm>
        </p:spPr>
      </p:pic>
      <p:pic>
        <p:nvPicPr>
          <p:cNvPr id="2" name="图片 1" descr="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47410" y="2336165"/>
            <a:ext cx="1564640" cy="10496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89725" y="5526849"/>
            <a:ext cx="4166870" cy="9531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Shark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saw</a:t>
            </a:r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 spotty fish.</a:t>
            </a:r>
            <a:endParaRPr lang="en-US" altLang="zh-CN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He was very 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hungry</a:t>
            </a:r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.</a:t>
            </a:r>
            <a:endParaRPr lang="en-US" altLang="zh-CN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椭圆 4"/>
          <p:cNvSpPr/>
          <p:nvPr/>
        </p:nvSpPr>
        <p:spPr>
          <a:xfrm rot="21157342">
            <a:off x="505554" y="3517807"/>
            <a:ext cx="2291655" cy="2003425"/>
          </a:xfrm>
          <a:prstGeom prst="ellipse">
            <a:avLst/>
          </a:prstGeom>
          <a:solidFill>
            <a:schemeClr val="bg1">
              <a:lumMod val="75000"/>
            </a:schemeClr>
          </a:solidFill>
          <a:ln w="666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800" dirty="0">
                <a:solidFill>
                  <a:srgbClr val="FF0000"/>
                </a:solidFill>
              </a:rPr>
              <a:t>?</a:t>
            </a:r>
            <a:endParaRPr lang="zh-CN" altLang="en-US" sz="8800" dirty="0">
              <a:solidFill>
                <a:srgbClr val="FF0000"/>
              </a:solidFill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26390" y="5625147"/>
            <a:ext cx="1480185" cy="54546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shark</a:t>
            </a:r>
            <a:endParaRPr lang="en-US" altLang="zh-CN" dirty="0"/>
          </a:p>
        </p:txBody>
      </p:sp>
      <p:sp>
        <p:nvSpPr>
          <p:cNvPr id="7" name="右箭头 6"/>
          <p:cNvSpPr/>
          <p:nvPr/>
        </p:nvSpPr>
        <p:spPr>
          <a:xfrm rot="20340000">
            <a:off x="3036610" y="3495899"/>
            <a:ext cx="3246714" cy="285257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5513070" y="87630"/>
            <a:ext cx="6678930" cy="2030730"/>
            <a:chOff x="6244547" y="940754"/>
            <a:chExt cx="6225213" cy="1289889"/>
          </a:xfrm>
        </p:grpSpPr>
        <p:sp>
          <p:nvSpPr>
            <p:cNvPr id="22" name="矩形: 圆角 21"/>
            <p:cNvSpPr/>
            <p:nvPr/>
          </p:nvSpPr>
          <p:spPr>
            <a:xfrm>
              <a:off x="6326603" y="940754"/>
              <a:ext cx="5800090" cy="1289889"/>
            </a:xfrm>
            <a:prstGeom prst="roundRect">
              <a:avLst/>
            </a:prstGeom>
            <a:solidFill>
              <a:schemeClr val="bg1">
                <a:alpha val="61000"/>
              </a:schemeClr>
            </a:solidFill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圆角矩形 3"/>
            <p:cNvSpPr/>
            <p:nvPr/>
          </p:nvSpPr>
          <p:spPr>
            <a:xfrm>
              <a:off x="6244547" y="1031909"/>
              <a:ext cx="6225213" cy="110716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3600" b="1" dirty="0">
                  <a:solidFill>
                    <a:schemeClr val="bg1"/>
                  </a:solidFill>
                  <a:latin typeface="+mn-ea"/>
                  <a:cs typeface="Comic Sans MS" panose="030F0702030302020204" pitchFamily="66" charset="0"/>
                </a:rPr>
                <a:t>Read P6 by yourself.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自读第</a:t>
              </a:r>
              <a:r>
                <a:rPr lang="en-US" altLang="zh-CN" sz="2400" b="1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</a:rPr>
                <a:t>页。</a:t>
              </a:r>
              <a:endParaRPr lang="zh-CN" altLang="en-US" sz="2400" b="1" dirty="0">
                <a:solidFill>
                  <a:schemeClr val="bg1"/>
                </a:solidFill>
                <a:latin typeface="+mn-ea"/>
              </a:endParaRPr>
            </a:p>
            <a:p>
              <a:pPr algn="l"/>
              <a:r>
                <a:rPr lang="en-US" altLang="zh-CN" sz="2400" b="1" dirty="0">
                  <a:solidFill>
                    <a:schemeClr val="tx1"/>
                  </a:solidFill>
                  <a:latin typeface="+mn-ea"/>
                </a:rPr>
                <a:t>1. Who is hiding there? </a:t>
              </a:r>
              <a:endParaRPr lang="en-US" altLang="zh-CN" sz="2400" b="1" dirty="0">
                <a:solidFill>
                  <a:schemeClr val="tx1"/>
                </a:solidFill>
                <a:latin typeface="+mn-ea"/>
              </a:endParaRPr>
            </a:p>
            <a:p>
              <a:pPr algn="l"/>
              <a:r>
                <a:rPr lang="en-US" altLang="zh-CN" sz="2400" b="1" dirty="0">
                  <a:solidFill>
                    <a:schemeClr val="tx1"/>
                  </a:solidFill>
                  <a:latin typeface="+mn-ea"/>
                </a:rPr>
                <a:t>2. How is he now?</a:t>
              </a:r>
              <a:endParaRPr lang="en-US" altLang="zh-CN" sz="2400" b="1" dirty="0">
                <a:solidFill>
                  <a:schemeClr val="tx1"/>
                </a:solidFill>
                <a:latin typeface="+mn-ea"/>
              </a:endParaRPr>
            </a:p>
            <a:p>
              <a:pPr algn="l"/>
              <a:r>
                <a:rPr lang="en-US" altLang="zh-CN" sz="2400" b="1" dirty="0">
                  <a:solidFill>
                    <a:schemeClr val="tx1"/>
                  </a:solidFill>
                  <a:latin typeface="+mn-ea"/>
                </a:rPr>
                <a:t>3. What does he see?</a:t>
              </a:r>
              <a:endParaRPr lang="en-US" altLang="zh-CN" sz="2400" b="1" dirty="0">
                <a:solidFill>
                  <a:schemeClr val="tx1"/>
                </a:solidFill>
                <a:latin typeface="+mn-ea"/>
              </a:endParaRPr>
            </a:p>
            <a:p>
              <a:pPr algn="l"/>
              <a:r>
                <a:rPr lang="en-US" altLang="zh-CN" sz="2400" b="1" dirty="0">
                  <a:solidFill>
                    <a:schemeClr val="tx1"/>
                  </a:solidFill>
                  <a:latin typeface="+mn-ea"/>
                </a:rPr>
                <a:t>4. What will he do?</a:t>
              </a:r>
              <a:endParaRPr lang="en-US" altLang="zh-CN" sz="2400" b="1" dirty="0">
                <a:solidFill>
                  <a:schemeClr val="tx1"/>
                </a:solidFill>
                <a:latin typeface="+mn-ea"/>
              </a:endParaRPr>
            </a:p>
          </p:txBody>
        </p: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9" dur="660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4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45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3" grpId="1"/>
      <p:bldP spid="5" grpId="1" animBg="1"/>
      <p:bldP spid="5" grpId="2" animBg="1"/>
      <p:bldP spid="6" grpId="0" animBg="1"/>
      <p:bldP spid="6" grpId="1" animBg="1"/>
      <p:bldP spid="7" grpId="0" bldLvl="0" animBg="1"/>
      <p:bldP spid="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l get this fish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896305" y="1087271"/>
            <a:ext cx="609600" cy="609600"/>
          </a:xfrm>
          <a:prstGeom prst="rect">
            <a:avLst/>
          </a:prstGeom>
        </p:spPr>
      </p:pic>
      <p:pic>
        <p:nvPicPr>
          <p:cNvPr id="9" name="shark went after spotty fish朋友吧_clip(1)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61450" y="5861050"/>
            <a:ext cx="619125" cy="6191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60922" y="4328160"/>
            <a:ext cx="4384374" cy="3057525"/>
          </a:xfrm>
          <a:prstGeom prst="rect">
            <a:avLst/>
          </a:prstGeom>
        </p:spPr>
      </p:pic>
      <p:pic>
        <p:nvPicPr>
          <p:cNvPr id="2" name="图片 1" descr="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95035" y="2437130"/>
            <a:ext cx="1398905" cy="93916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9378676" y="225240"/>
            <a:ext cx="2304791" cy="1166831"/>
            <a:chOff x="8463292" y="489163"/>
            <a:chExt cx="1922461" cy="1037953"/>
          </a:xfrm>
        </p:grpSpPr>
        <p:sp>
          <p:nvSpPr>
            <p:cNvPr id="18" name="椭圆 17"/>
            <p:cNvSpPr/>
            <p:nvPr/>
          </p:nvSpPr>
          <p:spPr>
            <a:xfrm>
              <a:off x="8975396" y="489163"/>
              <a:ext cx="1410357" cy="616305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837765" y="1105468"/>
              <a:ext cx="447369" cy="2108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8463292" y="1316292"/>
              <a:ext cx="374474" cy="210824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0261014" y="248488"/>
            <a:ext cx="1410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Comic Sans MS" panose="030F0702030302020204" pitchFamily="66" charset="0"/>
              </a:rPr>
              <a:t>I will get this fish.</a:t>
            </a:r>
            <a:endParaRPr lang="zh-CN" altLang="en-US" dirty="0">
              <a:latin typeface="Comic Sans MS" panose="030F0702030302020204" pitchFamily="66" charset="0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178 0.002310 L 0.041065 0.001817 L 0.045744 0.001817 L 0.050421 0.002068 L 0.054343 0.002310 L 0.058229 0.002310 L 0.062117 0.002310 L 0.066039 0.002068 L 0.069923 0.002068 L 0.073846 0.002068 L 0.077734 0.001817 L 0.081618 0.001564 L 0.085537 0.001564 L 0.089427 0.001071 L 0.094106 0.000819 L 0.098025 0.000074 L 0.101915 -0.000419 L 0.106594 -0.001669 L 0.110511 -0.002655 L 0.114401 -0.003652 L 0.118285 -0.004649 L 0.122207 -0.004892 L 0.126885 -0.005143 L 0.130772 -0.005396 L 0.134689 -0.005396 L 0.138580 -0.005396 L 0.142468 -0.005396 L 0.147145 -0.005396 L 0.151063 -0.005143 L 0.155745 -0.004892 L 0.159630 -0.004649 L 0.163552 -0.004649 L 0.167437 -0.004398 L 0.172116 -0.004398 L 0.176037 -0.004398 L 0.179922 -0.004398 L 0.183813 -0.004398 L 0.187732 -0.004398 L 0.191620 -0.004398 L 0.196297 -0.004649 L 0.200218 -0.004649 L 0.204897 -0.004892 L 0.208782 -0.005143 L 0.212671 -0.005396 L 0.216594 -0.005889 L 0.220477 -0.006141 L 0.224401 -0.006634 L 0.229075 -0.007379 L 0.233753 -0.008125 L 0.237644 -0.008870 L 0.241560 -0.009374 L 0.245450 -0.009868 L 0.249339 -0.010361 L 0.253259 -0.010361 L 0.257145 -0.010612 L 0.261066 -0.010612 L 0.264955 -0.010612 L 0.268839 -0.010612 L 0.272761 -0.010612 L 0.276648 -0.010612 L 0.280569 -0.010612 L 0.284455 -0.010864 L 0.288342 -0.010864 L 0.293023 -0.011358 L 0.296940 -0.011610 L 0.300830 -0.012104 L 0.304746 -0.012356 L 0.308637 -0.012597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600" y="-7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" dur="391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839 -0.0757 L 0.08594 -0.0757 L 0.09349 -0.08033 L 0.10091 -0.08288 L 0.10847 -0.08774 L 0.12044 -0.09491 L 0.128 -0.09977 L 0.13555 -0.10463 L 0.1431 -0.11181 L 0.15052 -0.11922 L 0.16263 -0.12639 L 0.17461 -0.13612 L 0.18216 -0.14329 L 0.19115 -0.15047 L 0.20013 -0.1625 L 0.20768 -0.16991 L 0.21524 -0.17709 L 0.22422 -0.18426 L 0.23164 -0.18913 L 0.24076 -0.19399 L 0.2543 -0.20116 L 0.26185 -0.20602 L 0.27227 -0.21343 L 0.28138 -0.22292 L 0.2888 -0.22547 L 0.29636 -0.22778 L 0.30534 -0.23033 L 0.31289 -0.23264 L 0.32188 -0.24005 L 0.33242 -0.24723 L 0.33998 -0.25209 L 0.34896 -0.25672 L 0.35638 -0.26181 L 0.3655 -0.26644 L 0.37305 -0.27385 L 0.38203 -0.27871 L 0.39102 -0.28588 L 0.4 -0.2882 L 0.40899 -0.29538 L 0.4181 -0.30278 L 0.42708 -0.30996 L 0.43464 -0.31713 L 0.44362 -0.32454 L 0.45261 -0.3294 L 0.46016 -0.33426 L 0.4707 -0.34375 L 0.47813 -0.34862 L 0.48568 -0.35579 L 0.49766 -0.35834 L 0.5082 -0.36806 L 0.51576 -0.37038 L 0.52474 -0.3801 L 0.53386 -0.38982 L 0.54128 -0.40417 L 0.54883 -0.41389 L 0.55781 -0.42362 L 0.5668 -0.43797 L 0.57435 -0.44769 L 0.58034 -0.45973 " pathEditMode="relative" rAng="0" ptsTypes="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91" y="-1921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鲨鱼出现的声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357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hark went snap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002530" y="5657850"/>
            <a:ext cx="619125" cy="619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69" y="0"/>
            <a:ext cx="12193069" cy="685800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3002280" y="5904230"/>
            <a:ext cx="924560" cy="0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9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94"/>
            <a:ext cx="12192000" cy="688386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7442918" y="176936"/>
            <a:ext cx="1990090" cy="761677"/>
            <a:chOff x="7442918" y="176936"/>
            <a:chExt cx="1990090" cy="761677"/>
          </a:xfrm>
        </p:grpSpPr>
        <p:sp>
          <p:nvSpPr>
            <p:cNvPr id="3" name="椭圆形标注 2"/>
            <p:cNvSpPr/>
            <p:nvPr/>
          </p:nvSpPr>
          <p:spPr>
            <a:xfrm>
              <a:off x="7442918" y="296628"/>
              <a:ext cx="1990090" cy="641985"/>
            </a:xfrm>
            <a:prstGeom prst="wedgeEllipseCallout">
              <a:avLst>
                <a:gd name="adj1" fmla="val -5073"/>
                <a:gd name="adj2" fmla="val 77101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800" b="1" dirty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8157561" y="176936"/>
              <a:ext cx="5608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latin typeface="Comic Sans MS" panose="030F0702030302020204" pitchFamily="66" charset="0"/>
                </a:rPr>
                <a:t>…</a:t>
              </a:r>
              <a:endParaRPr lang="en-US" altLang="zh-CN" sz="40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33460" y="1816735"/>
            <a:ext cx="1990090" cy="798195"/>
            <a:chOff x="8633460" y="1816735"/>
            <a:chExt cx="1990090" cy="798195"/>
          </a:xfrm>
        </p:grpSpPr>
        <p:sp>
          <p:nvSpPr>
            <p:cNvPr id="5" name="椭圆形标注 4"/>
            <p:cNvSpPr/>
            <p:nvPr/>
          </p:nvSpPr>
          <p:spPr>
            <a:xfrm>
              <a:off x="8633460" y="1972945"/>
              <a:ext cx="1990090" cy="641985"/>
            </a:xfrm>
            <a:prstGeom prst="wedgeEllipseCallout">
              <a:avLst>
                <a:gd name="adj1" fmla="val 53988"/>
                <a:gd name="adj2" fmla="val 33184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800" b="1" dirty="0">
                <a:solidFill>
                  <a:schemeClr val="tx1"/>
                </a:solidFill>
                <a:sym typeface="+mn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9319193" y="1816735"/>
              <a:ext cx="5608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latin typeface="Comic Sans MS" panose="030F0702030302020204" pitchFamily="66" charset="0"/>
                </a:rPr>
                <a:t>…</a:t>
              </a:r>
              <a:endParaRPr lang="en-US" altLang="zh-CN" sz="40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886950" y="0"/>
            <a:ext cx="1990090" cy="765175"/>
            <a:chOff x="9886950" y="0"/>
            <a:chExt cx="1990090" cy="765175"/>
          </a:xfrm>
        </p:grpSpPr>
        <p:sp>
          <p:nvSpPr>
            <p:cNvPr id="7" name="椭圆形标注 6"/>
            <p:cNvSpPr/>
            <p:nvPr/>
          </p:nvSpPr>
          <p:spPr>
            <a:xfrm>
              <a:off x="9886950" y="123190"/>
              <a:ext cx="1990090" cy="641985"/>
            </a:xfrm>
            <a:prstGeom prst="wedgeEllipseCallout">
              <a:avLst>
                <a:gd name="adj1" fmla="val -24760"/>
                <a:gd name="adj2" fmla="val 69782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4800" b="1" dirty="0">
                <a:solidFill>
                  <a:schemeClr val="tx1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0601593" y="0"/>
              <a:ext cx="56080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4000" b="1" dirty="0">
                  <a:latin typeface="Comic Sans MS" panose="030F0702030302020204" pitchFamily="66" charset="0"/>
                </a:rPr>
                <a:t>…</a:t>
              </a:r>
              <a:endParaRPr lang="en-US" altLang="zh-CN" sz="40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 rot="660000">
            <a:off x="7577668" y="513288"/>
            <a:ext cx="4455139" cy="2086997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3"/>
          <p:cNvSpPr/>
          <p:nvPr/>
        </p:nvSpPr>
        <p:spPr>
          <a:xfrm>
            <a:off x="5555768" y="764885"/>
            <a:ext cx="2151724" cy="5454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scared</a:t>
            </a:r>
            <a:endParaRPr lang="en-US" altLang="zh-CN" sz="4000" b="1" dirty="0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ctr"/>
            <a:r>
              <a:rPr lang="zh-CN" altLang="en-US" sz="4000" b="1" dirty="0">
                <a:solidFill>
                  <a:schemeClr val="bg1"/>
                </a:solidFill>
              </a:rPr>
              <a:t>害怕</a:t>
            </a:r>
            <a:endParaRPr lang="zh-CN" alt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bldLvl="0" animBg="1"/>
      <p:bldP spid="12" grpId="0" bldLvl="0" animBg="1"/>
      <p:bldP spid="12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poor_clip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pic>
        <p:nvPicPr>
          <p:cNvPr id="16" name="you cant have spotty fish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363876" y="261420"/>
            <a:ext cx="609600" cy="609600"/>
          </a:xfrm>
          <a:prstGeom prst="rect">
            <a:avLst/>
          </a:prstGeom>
        </p:spPr>
      </p:pic>
      <p:pic>
        <p:nvPicPr>
          <p:cNvPr id="13" name="poor spotty fish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31511" y="2036761"/>
            <a:ext cx="609600" cy="609600"/>
          </a:xfrm>
          <a:prstGeom prst="rect">
            <a:avLst/>
          </a:prstGeom>
        </p:spPr>
      </p:pic>
      <p:pic>
        <p:nvPicPr>
          <p:cNvPr id="12" name="shark has spotty fish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74289" y="131684"/>
            <a:ext cx="609600" cy="609600"/>
          </a:xfrm>
          <a:prstGeom prst="rect">
            <a:avLst/>
          </a:prstGeom>
        </p:spPr>
      </p:pic>
      <p:pic>
        <p:nvPicPr>
          <p:cNvPr id="11" name="where is spooty fish">
            <a:hlinkClick r:id="" action="ppaction://media"/>
          </p:cNvPr>
          <p:cNvPicPr>
            <a:picLocks noChangeAspect="1"/>
          </p:cNvPicPr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95000" y="156223"/>
            <a:ext cx="530087" cy="609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394"/>
            <a:ext cx="12192000" cy="6883860"/>
          </a:xfrm>
          <a:prstGeom prst="rect">
            <a:avLst/>
          </a:prstGeom>
        </p:spPr>
      </p:pic>
      <p:sp>
        <p:nvSpPr>
          <p:cNvPr id="4" name="椭圆形标注 2"/>
          <p:cNvSpPr/>
          <p:nvPr/>
        </p:nvSpPr>
        <p:spPr>
          <a:xfrm>
            <a:off x="7423712" y="121524"/>
            <a:ext cx="2272665" cy="798830"/>
          </a:xfrm>
          <a:prstGeom prst="wedgeEllipseCallout">
            <a:avLst>
              <a:gd name="adj1" fmla="val 4431"/>
              <a:gd name="adj2" fmla="val 7975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tx1"/>
                </a:solidFill>
                <a:latin typeface="Comic Sans MS" panose="030F0702030302020204" pitchFamily="66" charset="0"/>
              </a:rPr>
              <a:t>Where is Spotty Fish?</a:t>
            </a:r>
            <a:endParaRPr lang="zh-CN" altLang="en-US" sz="2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10092055" y="35560"/>
            <a:ext cx="2099310" cy="705485"/>
          </a:xfrm>
          <a:prstGeom prst="wedgeEllipseCallout">
            <a:avLst>
              <a:gd name="adj1" fmla="val -33817"/>
              <a:gd name="adj2" fmla="val 66071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Comic Sans MS" panose="030F0702030302020204" pitchFamily="66" charset="0"/>
              </a:rPr>
              <a:t>Shark has Spotty Fish.</a:t>
            </a:r>
            <a:endParaRPr lang="zh-CN" altLang="en-US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611999" y="1840535"/>
            <a:ext cx="2100060" cy="657860"/>
            <a:chOff x="9513773" y="1274128"/>
            <a:chExt cx="2100060" cy="657860"/>
          </a:xfrm>
        </p:grpSpPr>
        <p:sp>
          <p:nvSpPr>
            <p:cNvPr id="7" name="椭圆形标注 6"/>
            <p:cNvSpPr/>
            <p:nvPr/>
          </p:nvSpPr>
          <p:spPr>
            <a:xfrm>
              <a:off x="9513888" y="1274128"/>
              <a:ext cx="2099945" cy="657860"/>
            </a:xfrm>
            <a:prstGeom prst="wedgeEllipseCallout">
              <a:avLst>
                <a:gd name="adj1" fmla="val 55796"/>
                <a:gd name="adj2" fmla="val 33543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9513773" y="1417876"/>
              <a:ext cx="204735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latin typeface="Comic Sans MS" panose="030F0702030302020204" pitchFamily="66" charset="0"/>
                </a:rPr>
                <a:t>Poor Spotty Fish.</a:t>
              </a:r>
              <a:endParaRPr lang="zh-CN" altLang="en-US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5" name="矩形: 圆角 2"/>
          <p:cNvSpPr/>
          <p:nvPr/>
        </p:nvSpPr>
        <p:spPr>
          <a:xfrm>
            <a:off x="660400" y="5544820"/>
            <a:ext cx="11288395" cy="927735"/>
          </a:xfrm>
          <a:prstGeom prst="roundRect">
            <a:avLst/>
          </a:prstGeom>
          <a:solidFill>
            <a:schemeClr val="bg1">
              <a:alpha val="61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03590" y="5704271"/>
            <a:ext cx="11657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 dirty="0">
                <a:solidFill>
                  <a:srgbClr val="0070C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Do they want to help Spotty Fish? </a:t>
            </a:r>
            <a:r>
              <a:rPr lang="zh-CN" altLang="en-US" sz="2400" b="1" dirty="0">
                <a:solidFill>
                  <a:srgbClr val="0070C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小</a:t>
            </a:r>
            <a:r>
              <a:rPr lang="zh-CN" altLang="en-US" sz="2400" b="1" dirty="0">
                <a:solidFill>
                  <a:srgbClr val="0070C0"/>
                </a:solidFill>
                <a:latin typeface="仿宋" panose="02010609060101010101" charset="-122"/>
                <a:ea typeface="仿宋" panose="02010609060101010101" charset="-122"/>
                <a:cs typeface="Comic Sans MS" panose="030F0702030302020204" pitchFamily="66" charset="0"/>
              </a:rPr>
              <a:t>海鱼们想帮忙解救斑点鱼吗？</a:t>
            </a:r>
            <a:endParaRPr lang="zh-CN" altLang="en-US" sz="2400" b="1" dirty="0">
              <a:solidFill>
                <a:srgbClr val="0070C0"/>
              </a:solidFill>
              <a:latin typeface="仿宋" panose="02010609060101010101" charset="-122"/>
              <a:ea typeface="仿宋" panose="02010609060101010101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89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2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89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4" dur="289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>
                <p:cTn id="5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5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>
                <p:cTn id="5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ldLvl="0" animBg="1"/>
      <p:bldP spid="4" grpId="1" bldLvl="0" animBg="1"/>
      <p:bldP spid="6" grpId="0" bldLvl="0" animBg="1"/>
      <p:bldP spid="6" grpId="2" bldLvl="0" animBg="1"/>
      <p:bldP spid="5" grpId="0" bldLvl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you cant have spotty fish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050921" y="3246119"/>
            <a:ext cx="619125" cy="619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" name="内容占位符 17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1749"/>
            <a:ext cx="12192001" cy="6889749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532454" y="40244"/>
            <a:ext cx="2272665" cy="798830"/>
            <a:chOff x="2532454" y="40244"/>
            <a:chExt cx="2272665" cy="798830"/>
          </a:xfrm>
        </p:grpSpPr>
        <p:sp>
          <p:nvSpPr>
            <p:cNvPr id="8" name="椭圆形标注 12"/>
            <p:cNvSpPr/>
            <p:nvPr/>
          </p:nvSpPr>
          <p:spPr>
            <a:xfrm>
              <a:off x="2532454" y="40244"/>
              <a:ext cx="2272665" cy="798830"/>
            </a:xfrm>
            <a:prstGeom prst="wedgeEllipseCallout">
              <a:avLst>
                <a:gd name="adj1" fmla="val -37883"/>
                <a:gd name="adj2" fmla="val 61090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689366" y="101152"/>
              <a:ext cx="1958340" cy="7067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latin typeface="Comic Sans MS" panose="030F0702030302020204" pitchFamily="66" charset="0"/>
                </a:rPr>
                <a:t>You </a:t>
              </a:r>
              <a:r>
                <a:rPr lang="en-US" altLang="zh-CN" sz="20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can’t</a:t>
              </a:r>
              <a:r>
                <a:rPr lang="en-US" altLang="zh-CN" sz="2000" dirty="0">
                  <a:latin typeface="Comic Sans MS" panose="030F0702030302020204" pitchFamily="66" charset="0"/>
                </a:rPr>
                <a:t> have </a:t>
              </a:r>
              <a:endParaRPr lang="en-US" altLang="zh-CN" sz="2000" dirty="0">
                <a:latin typeface="Comic Sans MS" panose="030F0702030302020204" pitchFamily="66" charset="0"/>
              </a:endParaRPr>
            </a:p>
            <a:p>
              <a:pPr algn="ctr"/>
              <a:r>
                <a:rPr lang="en-US" altLang="zh-CN" sz="2000" dirty="0">
                  <a:latin typeface="Comic Sans MS" panose="030F0702030302020204" pitchFamily="66" charset="0"/>
                </a:rPr>
                <a:t>Spotty Fish.</a:t>
              </a:r>
              <a:endParaRPr lang="zh-CN" altLang="en-US" sz="2000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 rot="660000">
            <a:off x="499745" y="379095"/>
            <a:ext cx="3894455" cy="2588895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2"/>
          <p:cNvSpPr/>
          <p:nvPr/>
        </p:nvSpPr>
        <p:spPr>
          <a:xfrm>
            <a:off x="2776537" y="5870930"/>
            <a:ext cx="7257416" cy="800735"/>
          </a:xfrm>
          <a:prstGeom prst="roundRect">
            <a:avLst/>
          </a:prstGeom>
          <a:solidFill>
            <a:schemeClr val="bg1">
              <a:alpha val="61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srgbClr val="0070C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Can he help Spotty Fish? How? </a:t>
            </a:r>
            <a:endParaRPr lang="zh-CN" altLang="en-US" sz="2800" b="1" dirty="0">
              <a:solidFill>
                <a:srgbClr val="0070C0"/>
              </a:solidFill>
              <a:latin typeface="仿宋" panose="02010609060101010101" charset="-122"/>
              <a:ea typeface="仿宋" panose="02010609060101010101" charset="-122"/>
              <a:cs typeface="Comic Sans MS" panose="030F0702030302020204" pitchFamily="66" charset="0"/>
            </a:endParaRPr>
          </a:p>
        </p:txBody>
      </p:sp>
      <p:sp>
        <p:nvSpPr>
          <p:cNvPr id="12" name="圆角矩形 3"/>
          <p:cNvSpPr/>
          <p:nvPr/>
        </p:nvSpPr>
        <p:spPr>
          <a:xfrm>
            <a:off x="4474363" y="1312890"/>
            <a:ext cx="2151724" cy="5454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scared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4" dur="391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bldLvl="0" animBg="1"/>
      <p:bldP spid="5" grpId="1" bldLvl="0" animBg="1"/>
      <p:bldP spid="11" grpId="0" bldLvl="0" animBg="1"/>
      <p:bldP spid="12" grpId="0" bldLvl="0"/>
      <p:bldP spid="1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rk went oooh aaaa前部分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2268773" y="681037"/>
            <a:ext cx="619125" cy="619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6554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096000" y="681037"/>
            <a:ext cx="6041007" cy="4787153"/>
            <a:chOff x="6096000" y="681037"/>
            <a:chExt cx="6041007" cy="4787153"/>
          </a:xfrm>
        </p:grpSpPr>
        <p:sp>
          <p:nvSpPr>
            <p:cNvPr id="8" name="矩形: 圆角 7"/>
            <p:cNvSpPr/>
            <p:nvPr/>
          </p:nvSpPr>
          <p:spPr>
            <a:xfrm>
              <a:off x="6832310" y="681037"/>
              <a:ext cx="5163671" cy="4787153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0" dirty="0"/>
            </a:p>
          </p:txBody>
        </p:sp>
        <p:sp>
          <p:nvSpPr>
            <p:cNvPr id="9" name="矩形 8"/>
            <p:cNvSpPr/>
            <p:nvPr/>
          </p:nvSpPr>
          <p:spPr>
            <a:xfrm>
              <a:off x="6691285" y="830675"/>
              <a:ext cx="5445722" cy="31547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What is  Octopus doing?</a:t>
              </a:r>
              <a:r>
                <a:rPr lang="en-US" altLang="zh-CN" sz="19900" b="1" dirty="0">
                  <a:solidFill>
                    <a:schemeClr val="bg1"/>
                  </a:solidFill>
                </a:rPr>
                <a:t> </a:t>
              </a:r>
              <a:endParaRPr lang="zh-CN" altLang="en-US" sz="19900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096000" y="1517160"/>
              <a:ext cx="544572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b="1" dirty="0">
                  <a:solidFill>
                    <a:schemeClr val="bg1"/>
                  </a:solidFill>
                </a:rPr>
                <a:t>Listen and guess:</a:t>
              </a:r>
              <a:endParaRPr lang="zh-CN" altLang="en-US" sz="239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689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2" b="85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内容占位符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58587" y="-2179098"/>
            <a:ext cx="5458587" cy="3610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1.85185E-6 L 0.76563 0.605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81" y="3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t up came tickle on shark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pic>
        <p:nvPicPr>
          <p:cNvPr id="13" name="哦哦A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60257" y="3246212"/>
            <a:ext cx="609600" cy="609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78"/>
          <a:stretch>
            <a:fillRect/>
          </a:stretch>
        </p:blipFill>
        <p:spPr>
          <a:xfrm>
            <a:off x="-1" y="0"/>
            <a:ext cx="12192001" cy="6876186"/>
          </a:xfrm>
        </p:spPr>
      </p:pic>
      <p:sp>
        <p:nvSpPr>
          <p:cNvPr id="11" name="椭圆形标注 8"/>
          <p:cNvSpPr/>
          <p:nvPr/>
        </p:nvSpPr>
        <p:spPr>
          <a:xfrm>
            <a:off x="9492835" y="3109004"/>
            <a:ext cx="2544445" cy="782955"/>
          </a:xfrm>
          <a:prstGeom prst="wedgeEllipseCallout">
            <a:avLst>
              <a:gd name="adj1" fmla="val -18405"/>
              <a:gd name="adj2" fmla="val -10648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err="1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Ooooooh</a:t>
            </a:r>
            <a:r>
              <a:rPr lang="en-US" altLang="zh-CN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!</a:t>
            </a:r>
            <a:endParaRPr lang="en-US" altLang="zh-CN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ctr"/>
            <a:r>
              <a:rPr lang="en-US" altLang="zh-CN" b="1" dirty="0" err="1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Aaaaaaaaaaah</a:t>
            </a:r>
            <a:r>
              <a:rPr lang="en-US" altLang="zh-CN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!</a:t>
            </a:r>
            <a:endParaRPr lang="en-US" altLang="zh-CN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22027" y="5404513"/>
            <a:ext cx="4513997" cy="561710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09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590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" grpId="0" animBg="1"/>
      <p:bldP spid="11" grpId="1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哦哦AA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633220" y="4326255"/>
            <a:ext cx="619125" cy="619125"/>
          </a:xfrm>
          <a:prstGeom prst="rect">
            <a:avLst/>
          </a:prstGeom>
        </p:spPr>
      </p:pic>
      <p:pic>
        <p:nvPicPr>
          <p:cNvPr id="7" name="ooohaaa out came spotty fish_clip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8559800" y="2946400"/>
            <a:ext cx="619125" cy="619125"/>
          </a:xfrm>
          <a:prstGeom prst="rect">
            <a:avLst/>
          </a:prstGeom>
        </p:spPr>
      </p:pic>
      <p:pic>
        <p:nvPicPr>
          <p:cNvPr id="15" name="I am out of here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621078" y="1751013"/>
            <a:ext cx="609600" cy="609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-635"/>
            <a:ext cx="12192000" cy="6858000"/>
          </a:xfrm>
          <a:prstGeom prst="rect">
            <a:avLst/>
          </a:prstGeom>
        </p:spPr>
      </p:pic>
      <p:pic>
        <p:nvPicPr>
          <p:cNvPr id="11" name="内容占位符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97637" y="1361168"/>
            <a:ext cx="9345329" cy="4134427"/>
          </a:xfrm>
          <a:prstGeom prst="rect">
            <a:avLst/>
          </a:prstGeom>
        </p:spPr>
      </p:pic>
      <p:pic>
        <p:nvPicPr>
          <p:cNvPr id="13" name="图片 12" descr="2018091313135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12550" y="1875935"/>
            <a:ext cx="3201035" cy="2105025"/>
          </a:xfrm>
          <a:prstGeom prst="rect">
            <a:avLst/>
          </a:prstGeom>
        </p:spPr>
      </p:pic>
      <p:sp>
        <p:nvSpPr>
          <p:cNvPr id="14" name="椭圆形标注 9"/>
          <p:cNvSpPr/>
          <p:nvPr/>
        </p:nvSpPr>
        <p:spPr>
          <a:xfrm>
            <a:off x="8679690" y="1569493"/>
            <a:ext cx="2492375" cy="1013994"/>
          </a:xfrm>
          <a:prstGeom prst="wedgeEllipseCallout">
            <a:avLst>
              <a:gd name="adj1" fmla="val 9096"/>
              <a:gd name="adj2" fmla="val 9800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I'm out of here!</a:t>
            </a:r>
            <a:endParaRPr lang="en-US" altLang="zh-CN" sz="24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4675" y="-852"/>
            <a:ext cx="7631241" cy="49462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23380" y="5641888"/>
            <a:ext cx="654523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Did Octopus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help</a:t>
            </a:r>
            <a:r>
              <a:rPr lang="en-US" altLang="zh-CN" sz="32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Spotty Fish? </a:t>
            </a:r>
            <a:endParaRPr lang="en-US" altLang="zh-CN" sz="3200" b="1" dirty="0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八爪鱼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救出</a:t>
            </a:r>
            <a:r>
              <a:rPr lang="zh-CN" altLang="en-US" sz="28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了斑点鱼吗？</a:t>
            </a:r>
            <a:endParaRPr lang="zh-CN" altLang="en-US" sz="2800" b="1" dirty="0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2" dur="590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792 0.066203 L 0.529631 0.148613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500" y="410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305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899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>
                <p:cTn id="36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3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4" grpId="0" bldLvl="0" animBg="1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海底水声1_合并文件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885805" y="2927313"/>
            <a:ext cx="609600" cy="609600"/>
          </a:xfrm>
          <a:prstGeom prst="rect">
            <a:avLst/>
          </a:prstGeom>
        </p:spPr>
      </p:pic>
      <p:pic>
        <p:nvPicPr>
          <p:cNvPr id="9" name="spotty fish went up to octopus went into his arms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70" y="0"/>
            <a:ext cx="12194139" cy="6858000"/>
          </a:xfr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064906">
            <a:off x="10661015" y="1597660"/>
            <a:ext cx="1668780" cy="1319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33333E-6 L -0.46823 0.0090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411" y="4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8" dur="590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单句you are kind_合并文件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857977" y="2132093"/>
            <a:ext cx="609600" cy="609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526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l="191"/>
          <a:stretch>
            <a:fillRect/>
          </a:stretch>
        </p:blipFill>
        <p:spPr>
          <a:xfrm>
            <a:off x="661183" y="4757470"/>
            <a:ext cx="4459458" cy="16177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93169" y="4436863"/>
            <a:ext cx="5298831" cy="242113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390" y="6375232"/>
            <a:ext cx="1422641" cy="4968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2659" y="1732893"/>
            <a:ext cx="2412144" cy="1738312"/>
          </a:xfrm>
          <a:prstGeom prst="rect">
            <a:avLst/>
          </a:prstGeom>
        </p:spPr>
      </p:pic>
      <p:sp>
        <p:nvSpPr>
          <p:cNvPr id="9" name="对话气泡: 椭圆形 8"/>
          <p:cNvSpPr/>
          <p:nvPr/>
        </p:nvSpPr>
        <p:spPr>
          <a:xfrm>
            <a:off x="6146911" y="1497495"/>
            <a:ext cx="2824812" cy="1444487"/>
          </a:xfrm>
          <a:prstGeom prst="wedgeEllipseCallout">
            <a:avLst>
              <a:gd name="adj1" fmla="val 54204"/>
              <a:gd name="adj2" fmla="val 35073"/>
            </a:avLst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46909" y="1717297"/>
            <a:ext cx="282481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dirty="0">
                <a:latin typeface="Comic Sans MS" panose="030F0702030302020204" pitchFamily="66" charset="0"/>
              </a:rPr>
              <a:t>You are kind. 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2000" dirty="0">
                <a:latin typeface="Comic Sans MS" panose="030F0702030302020204" pitchFamily="66" charset="0"/>
              </a:rPr>
              <a:t>Can you be my friend?</a:t>
            </a:r>
            <a:endParaRPr lang="en-US" altLang="zh-CN" sz="2000" dirty="0">
              <a:latin typeface="Comic Sans MS" panose="030F0702030302020204" pitchFamily="66" charset="0"/>
            </a:endParaRPr>
          </a:p>
          <a:p>
            <a:pPr algn="ctr"/>
            <a:r>
              <a:rPr lang="en-US" altLang="zh-CN" sz="2000" dirty="0">
                <a:latin typeface="Comic Sans MS" panose="030F0702030302020204" pitchFamily="66" charset="0"/>
              </a:rPr>
              <a:t>I like you. </a:t>
            </a:r>
            <a:endParaRPr lang="en-US" altLang="zh-CN" sz="2000" dirty="0">
              <a:latin typeface="Comic Sans MS" panose="030F0702030302020204" pitchFamily="66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55198" y="1388093"/>
            <a:ext cx="80823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7200" dirty="0">
                <a:latin typeface="Comic Sans MS" panose="030F0702030302020204" pitchFamily="66" charset="0"/>
              </a:rPr>
              <a:t>…</a:t>
            </a:r>
            <a:endParaRPr lang="zh-CN" altLang="en-US" sz="72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单句you are kind_合并文件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558655" y="3944620"/>
            <a:ext cx="619125" cy="619125"/>
          </a:xfrm>
          <a:prstGeom prst="rect">
            <a:avLst/>
          </a:prstGeom>
        </p:spPr>
      </p:pic>
      <p:pic>
        <p:nvPicPr>
          <p:cNvPr id="3" name="oooh no go away_clip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786120" y="3119120"/>
            <a:ext cx="619125" cy="619125"/>
          </a:xfrm>
          <a:prstGeom prst="rect">
            <a:avLst/>
          </a:prstGeom>
        </p:spPr>
      </p:pic>
      <p:pic>
        <p:nvPicPr>
          <p:cNvPr id="2" name="单句yuck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21300" y="2124075"/>
            <a:ext cx="619125" cy="61912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2" b="71251"/>
          <a:stretch>
            <a:fillRect/>
          </a:stretch>
        </p:blipFill>
        <p:spPr>
          <a:xfrm>
            <a:off x="0" y="-66324"/>
            <a:ext cx="12192000" cy="6924324"/>
          </a:xfrm>
          <a:prstGeom prst="rect">
            <a:avLst/>
          </a:prstGeom>
        </p:spPr>
      </p:pic>
      <p:pic>
        <p:nvPicPr>
          <p:cNvPr id="26" name="WILL YOU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2248678" y="3516545"/>
            <a:ext cx="609600" cy="609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51700" y="1529080"/>
            <a:ext cx="4464685" cy="32061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25" name="组合 24"/>
          <p:cNvGrpSpPr/>
          <p:nvPr/>
        </p:nvGrpSpPr>
        <p:grpSpPr>
          <a:xfrm>
            <a:off x="8321040" y="1529080"/>
            <a:ext cx="3521710" cy="713740"/>
            <a:chOff x="8621204" y="1964084"/>
            <a:chExt cx="2737704" cy="490329"/>
          </a:xfrm>
        </p:grpSpPr>
        <p:sp>
          <p:nvSpPr>
            <p:cNvPr id="13" name="对话气泡: 椭圆形 12"/>
            <p:cNvSpPr/>
            <p:nvPr/>
          </p:nvSpPr>
          <p:spPr>
            <a:xfrm>
              <a:off x="9370543" y="1964084"/>
              <a:ext cx="1239026" cy="490329"/>
            </a:xfrm>
            <a:prstGeom prst="wedgeEllipseCallout">
              <a:avLst>
                <a:gd name="adj1" fmla="val 41434"/>
                <a:gd name="adj2" fmla="val 89946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6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8621204" y="1964084"/>
              <a:ext cx="2737704" cy="4432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b="1" dirty="0">
                  <a:latin typeface="Comic Sans MS" panose="030F0702030302020204" pitchFamily="66" charset="0"/>
                </a:rPr>
                <a:t>You are kind. </a:t>
              </a:r>
              <a:endParaRPr lang="en-US" altLang="zh-CN" sz="1200" b="1" dirty="0">
                <a:latin typeface="Comic Sans MS" panose="030F0702030302020204" pitchFamily="66" charset="0"/>
              </a:endParaRPr>
            </a:p>
            <a:p>
              <a:pPr algn="ctr"/>
              <a:r>
                <a:rPr lang="en-US" altLang="zh-CN" sz="1200" b="1" dirty="0">
                  <a:latin typeface="Comic Sans MS" panose="030F0702030302020204" pitchFamily="66" charset="0"/>
                </a:rPr>
                <a:t>Can you be my friend?</a:t>
              </a:r>
              <a:endParaRPr lang="en-US" altLang="zh-CN" sz="1200" b="1" dirty="0">
                <a:latin typeface="Comic Sans MS" panose="030F0702030302020204" pitchFamily="66" charset="0"/>
              </a:endParaRPr>
            </a:p>
            <a:p>
              <a:pPr algn="ctr"/>
              <a:r>
                <a:rPr lang="en-US" altLang="zh-CN" sz="1200" b="1" dirty="0">
                  <a:latin typeface="Comic Sans MS" panose="030F0702030302020204" pitchFamily="66" charset="0"/>
                  <a:sym typeface="+mn-ea"/>
                </a:rPr>
                <a:t>I like you.</a:t>
              </a:r>
              <a:endParaRPr lang="en-US" altLang="zh-CN" sz="1200" b="1" dirty="0">
                <a:latin typeface="Comic Sans MS" panose="030F0702030302020204" pitchFamily="66" charset="0"/>
                <a:sym typeface="+mn-ea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53" b="27031"/>
          <a:stretch>
            <a:fillRect/>
          </a:stretch>
        </p:blipFill>
        <p:spPr>
          <a:xfrm>
            <a:off x="567055" y="1529080"/>
            <a:ext cx="4354195" cy="3205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6" name="组合 15"/>
          <p:cNvGrpSpPr/>
          <p:nvPr/>
        </p:nvGrpSpPr>
        <p:grpSpPr>
          <a:xfrm>
            <a:off x="4125824" y="1944048"/>
            <a:ext cx="895350" cy="449580"/>
            <a:chOff x="8914573" y="-1451021"/>
            <a:chExt cx="2702482" cy="1374838"/>
          </a:xfrm>
        </p:grpSpPr>
        <p:sp>
          <p:nvSpPr>
            <p:cNvPr id="17" name="椭圆形标注 3"/>
            <p:cNvSpPr/>
            <p:nvPr/>
          </p:nvSpPr>
          <p:spPr>
            <a:xfrm>
              <a:off x="8914573" y="-1451021"/>
              <a:ext cx="2702482" cy="1374838"/>
            </a:xfrm>
            <a:prstGeom prst="wedgeEllipseCallout">
              <a:avLst>
                <a:gd name="adj1" fmla="val -32148"/>
                <a:gd name="adj2" fmla="val 92584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16716" y="-1231590"/>
              <a:ext cx="2098736" cy="937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Comic Sans MS" panose="030F0702030302020204" pitchFamily="66" charset="0"/>
                  <a:cs typeface="Comic Sans MS" panose="030F0702030302020204" pitchFamily="66" charset="0"/>
                </a:rPr>
                <a:t>Yuck! </a:t>
              </a:r>
              <a:endParaRPr lang="en-US" altLang="zh-CN" sz="1400" b="1" dirty="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21744" y="3405478"/>
            <a:ext cx="2172335" cy="363855"/>
            <a:chOff x="1926590" y="3810635"/>
            <a:chExt cx="6556875" cy="1112688"/>
          </a:xfrm>
        </p:grpSpPr>
        <p:sp>
          <p:nvSpPr>
            <p:cNvPr id="20" name="椭圆形标注 6"/>
            <p:cNvSpPr/>
            <p:nvPr/>
          </p:nvSpPr>
          <p:spPr>
            <a:xfrm>
              <a:off x="1926590" y="3810635"/>
              <a:ext cx="6556875" cy="1112688"/>
            </a:xfrm>
            <a:prstGeom prst="wedgeEllipseCallout">
              <a:avLst>
                <a:gd name="adj1" fmla="val -5380"/>
                <a:gd name="adj2" fmla="val -143709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927719" y="3890319"/>
              <a:ext cx="6554958" cy="937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Comic Sans MS" panose="030F0702030302020204" pitchFamily="66" charset="0"/>
                  <a:cs typeface="Comic Sans MS" panose="030F0702030302020204" pitchFamily="66" charset="0"/>
                </a:rPr>
                <a:t>Will you be my friend?</a:t>
              </a:r>
              <a:endParaRPr lang="en-US" altLang="zh-CN" sz="1400" b="1" dirty="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52190" y="3176270"/>
            <a:ext cx="1349375" cy="521970"/>
            <a:chOff x="7773473" y="2767451"/>
            <a:chExt cx="4156805" cy="1439761"/>
          </a:xfrm>
        </p:grpSpPr>
        <p:sp>
          <p:nvSpPr>
            <p:cNvPr id="23" name="椭圆形标注 10"/>
            <p:cNvSpPr/>
            <p:nvPr/>
          </p:nvSpPr>
          <p:spPr>
            <a:xfrm>
              <a:off x="7773473" y="2848536"/>
              <a:ext cx="3867024" cy="1325752"/>
            </a:xfrm>
            <a:prstGeom prst="wedgeEllipseCallout">
              <a:avLst>
                <a:gd name="adj1" fmla="val -21299"/>
                <a:gd name="adj2" fmla="val -89253"/>
              </a:avLst>
            </a:prstGeom>
            <a:solidFill>
              <a:srgbClr val="FFFF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295788" y="2767451"/>
              <a:ext cx="3634490" cy="1439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err="1">
                  <a:latin typeface="Comic Sans MS" panose="030F0702030302020204" pitchFamily="66" charset="0"/>
                  <a:cs typeface="Comic Sans MS" panose="030F0702030302020204" pitchFamily="66" charset="0"/>
                </a:rPr>
                <a:t>Oooo</a:t>
              </a:r>
              <a:r>
                <a:rPr lang="en-US" altLang="zh-CN" sz="1400" b="1" dirty="0">
                  <a:latin typeface="Comic Sans MS" panose="030F0702030302020204" pitchFamily="66" charset="0"/>
                  <a:cs typeface="Comic Sans MS" panose="030F0702030302020204" pitchFamily="66" charset="0"/>
                </a:rPr>
                <a:t>, no! </a:t>
              </a:r>
              <a:endParaRPr lang="en-US" altLang="zh-CN" sz="1400" b="1" dirty="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  <a:p>
              <a:r>
                <a:rPr lang="en-US" altLang="zh-CN" sz="1400" b="1" dirty="0">
                  <a:latin typeface="Comic Sans MS" panose="030F0702030302020204" pitchFamily="66" charset="0"/>
                  <a:cs typeface="Comic Sans MS" panose="030F0702030302020204" pitchFamily="66" charset="0"/>
                </a:rPr>
                <a:t>Go away!</a:t>
              </a:r>
              <a:endParaRPr lang="en-US" altLang="zh-CN" sz="1400" b="1" dirty="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sp>
        <p:nvSpPr>
          <p:cNvPr id="27" name="右箭头 6"/>
          <p:cNvSpPr/>
          <p:nvPr/>
        </p:nvSpPr>
        <p:spPr>
          <a:xfrm>
            <a:off x="5321226" y="3232785"/>
            <a:ext cx="1746261" cy="465450"/>
          </a:xfrm>
          <a:prstGeom prst="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41406" y="310019"/>
            <a:ext cx="1087348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Why does spotty fish want to be a friend with octopus now?</a:t>
            </a:r>
            <a:endParaRPr lang="en-US" altLang="zh-CN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为什么现在斑点鱼又想和八爪鱼做朋友了呢？</a:t>
            </a:r>
            <a:endParaRPr lang="zh-CN" altLang="en-US" sz="20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21372" y="5272772"/>
            <a:ext cx="91903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Because the octopus is ____________.</a:t>
            </a:r>
            <a:endParaRPr lang="en-US" altLang="zh-CN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en-US" altLang="zh-CN" sz="2800" b="1" dirty="0">
                <a:latin typeface="Comic Sans MS" panose="030F0702030302020204" pitchFamily="66" charset="0"/>
                <a:cs typeface="Comic Sans MS" panose="030F0702030302020204" pitchFamily="66" charset="0"/>
              </a:rPr>
              <a:t>He _____________ the spotty fish.</a:t>
            </a:r>
            <a:endParaRPr lang="en-US" altLang="zh-CN" sz="2800" b="1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329882" y="5237069"/>
            <a:ext cx="353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FF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kind / nice ...</a:t>
            </a:r>
            <a:endParaRPr lang="en-US" altLang="zh-CN" sz="2800" b="1" dirty="0">
              <a:solidFill>
                <a:srgbClr val="FFFF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824339" y="5655413"/>
            <a:ext cx="4062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FF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saved / helped</a:t>
            </a:r>
            <a:endParaRPr lang="en-US" altLang="zh-CN" sz="2800" b="1" dirty="0">
              <a:solidFill>
                <a:srgbClr val="FFFF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r>
              <a:rPr lang="zh-CN" altLang="en-US" sz="2000" b="1" dirty="0">
                <a:solidFill>
                  <a:srgbClr val="FFFF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拯救 </a:t>
            </a:r>
            <a:r>
              <a:rPr lang="en-US" altLang="zh-CN" sz="2000" b="1" dirty="0">
                <a:solidFill>
                  <a:srgbClr val="FFFF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/ </a:t>
            </a:r>
            <a:r>
              <a:rPr lang="zh-CN" altLang="en-US" sz="2000" b="1" dirty="0">
                <a:solidFill>
                  <a:srgbClr val="FFFF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帮助</a:t>
            </a:r>
            <a:endParaRPr lang="zh-CN" altLang="en-US" sz="2000" b="1" dirty="0">
              <a:solidFill>
                <a:srgbClr val="FFFF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19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52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7" dur="73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>
                <p:cTn id="5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>
                <p:cTn id="60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61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7" grpId="0" animBg="1"/>
      <p:bldP spid="28" grpId="0"/>
      <p:bldP spid="29" grpId="0"/>
      <p:bldP spid="30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内容占位符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9"/>
            <a:ext cx="12192000" cy="68526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191"/>
          <a:stretch>
            <a:fillRect/>
          </a:stretch>
        </p:blipFill>
        <p:spPr>
          <a:xfrm>
            <a:off x="645308" y="4694605"/>
            <a:ext cx="4459458" cy="16177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3169" y="4434323"/>
            <a:ext cx="5298831" cy="2421137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861050" y="104576"/>
            <a:ext cx="3388967" cy="1223529"/>
            <a:chOff x="5861050" y="104576"/>
            <a:chExt cx="3388967" cy="1223529"/>
          </a:xfrm>
        </p:grpSpPr>
        <p:sp>
          <p:nvSpPr>
            <p:cNvPr id="9" name="椭圆形标注 8"/>
            <p:cNvSpPr/>
            <p:nvPr/>
          </p:nvSpPr>
          <p:spPr>
            <a:xfrm>
              <a:off x="5861050" y="225287"/>
              <a:ext cx="3388967" cy="1102818"/>
            </a:xfrm>
            <a:prstGeom prst="wedgeEllipseCallout">
              <a:avLst>
                <a:gd name="adj1" fmla="val -39375"/>
                <a:gd name="adj2" fmla="val 7904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54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7013557" y="104576"/>
              <a:ext cx="1083951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 b="1" dirty="0">
                  <a:latin typeface="Comic Sans MS" panose="030F0702030302020204" pitchFamily="66" charset="0"/>
                  <a:cs typeface="Comic Sans MS" panose="030F0702030302020204" pitchFamily="66" charset="0"/>
                </a:rPr>
                <a:t>...</a:t>
              </a:r>
              <a:endParaRPr lang="en-US" altLang="zh-CN" sz="5400" b="1" dirty="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784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内容占位符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56" r="17717" b="9931"/>
          <a:stretch>
            <a:fillRect/>
          </a:stretch>
        </p:blipFill>
        <p:spPr>
          <a:xfrm>
            <a:off x="3082414" y="349026"/>
            <a:ext cx="6027169" cy="528067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667885" y="5520690"/>
            <a:ext cx="429006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Monotype Corsiva" panose="03010101010201010101" charset="0"/>
                <a:cs typeface="Monotype Corsiva" panose="03010101010201010101" charset="0"/>
              </a:rPr>
              <a:t>The End</a:t>
            </a:r>
            <a:endParaRPr lang="en-US" altLang="zh-CN" sz="8000" b="1" dirty="0">
              <a:solidFill>
                <a:schemeClr val="bg1"/>
              </a:solidFill>
              <a:latin typeface="Monotype Corsiva" panose="03010101010201010101" charset="0"/>
              <a:cs typeface="Monotype Corsiva" panose="0301010101020101010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2" b="71251"/>
          <a:stretch>
            <a:fillRect/>
          </a:stretch>
        </p:blipFill>
        <p:spPr>
          <a:xfrm>
            <a:off x="0" y="-66324"/>
            <a:ext cx="12192000" cy="692432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81255" y="152478"/>
            <a:ext cx="83169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spc="50" dirty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cs typeface="Comic Sans MS" panose="030F0702030302020204" pitchFamily="66" charset="0"/>
              </a:rPr>
              <a:t>Listen and enjoy the story</a:t>
            </a:r>
            <a:r>
              <a:rPr lang="en-US" altLang="zh-CN" sz="4400" b="1" spc="50" dirty="0">
                <a:ln w="952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.</a:t>
            </a:r>
            <a:endParaRPr lang="en-US" altLang="zh-CN" sz="4400" b="1" spc="50" dirty="0">
              <a:ln w="952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9" name="图片 8" descr="QQ图片201809081644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80" y="1276350"/>
            <a:ext cx="2867025" cy="2329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图片 12" descr="QQ图片201809081647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6737" y="3920381"/>
            <a:ext cx="3234055" cy="2593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图片 13" descr="QQ图片201809081647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9694" y="3919111"/>
            <a:ext cx="3180080" cy="259524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图片 14" descr="QQ图片2018090816480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68676" y="3919111"/>
            <a:ext cx="3160832" cy="2593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图片 15" descr="QQ图片2018090816435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65079" y="1276577"/>
            <a:ext cx="2900680" cy="2329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 descr="QQ图片2018090816460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5995" y="1269365"/>
            <a:ext cx="3033395" cy="23298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图片 17" descr="QQ图片2018090816463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78751" y="1266834"/>
            <a:ext cx="2887345" cy="23304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2" b="85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52015" y="2482215"/>
            <a:ext cx="8734425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en-US" altLang="zh-CN" sz="7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Retell the story.</a:t>
            </a:r>
            <a:endParaRPr lang="en-US" altLang="zh-CN" sz="7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s0.bdstatic.com/94oJfD_bAAcT8t7mm9GUKT-xh_/timg?image&amp;quality=100&amp;size=b4000_4000&amp;sec=1537173203&amp;di=76b3197242c85d193ae989c1fb4b9809&amp;src=http://pic.58pic.com/58pic/13/05/17/16M58PIC5Gw_102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019"/>
            <a:ext cx="7135221" cy="489653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29"/>
          <a:stretch>
            <a:fillRect/>
          </a:stretch>
        </p:blipFill>
        <p:spPr>
          <a:xfrm>
            <a:off x="7135221" y="-106019"/>
            <a:ext cx="5056779" cy="4896533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37193" y="4738767"/>
            <a:ext cx="10917614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We have friends.</a:t>
            </a:r>
            <a:endParaRPr lang="en-US" altLang="zh-CN" sz="60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pPr algn="ctr"/>
            <a:r>
              <a:rPr lang="en-US" altLang="zh-CN" sz="6000" b="1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We have fun!</a:t>
            </a:r>
            <a:endParaRPr lang="en-US" altLang="zh-CN" sz="6000" b="1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2" name="图片 1" descr="IMG_3721"/>
          <p:cNvPicPr>
            <a:picLocks noChangeAspect="1"/>
          </p:cNvPicPr>
          <p:nvPr/>
        </p:nvPicPr>
        <p:blipFill>
          <a:blip r:embed="rId4"/>
          <a:srcRect l="30472" t="21875" r="14307" b="19034"/>
          <a:stretch>
            <a:fillRect/>
          </a:stretch>
        </p:blipFill>
        <p:spPr>
          <a:xfrm rot="20580000">
            <a:off x="370205" y="1786890"/>
            <a:ext cx="2019300" cy="2092960"/>
          </a:xfrm>
          <a:prstGeom prst="rect">
            <a:avLst/>
          </a:prstGeom>
        </p:spPr>
      </p:pic>
      <p:pic>
        <p:nvPicPr>
          <p:cNvPr id="3" name="图片 2" descr="IMG_3722"/>
          <p:cNvPicPr>
            <a:picLocks noChangeAspect="1"/>
          </p:cNvPicPr>
          <p:nvPr/>
        </p:nvPicPr>
        <p:blipFill>
          <a:blip r:embed="rId5"/>
          <a:srcRect l="31904" t="17493" r="6667" b="11593"/>
          <a:stretch>
            <a:fillRect/>
          </a:stretch>
        </p:blipFill>
        <p:spPr>
          <a:xfrm rot="540000">
            <a:off x="2535555" y="1917065"/>
            <a:ext cx="1988185" cy="2069465"/>
          </a:xfrm>
          <a:prstGeom prst="rect">
            <a:avLst/>
          </a:prstGeom>
        </p:spPr>
      </p:pic>
      <p:pic>
        <p:nvPicPr>
          <p:cNvPr id="4" name="图片 3" descr="IMG_3724"/>
          <p:cNvPicPr>
            <a:picLocks noChangeAspect="1"/>
          </p:cNvPicPr>
          <p:nvPr/>
        </p:nvPicPr>
        <p:blipFill>
          <a:blip r:embed="rId6"/>
          <a:srcRect l="15243" t="6834" r="5367" b="10068"/>
          <a:stretch>
            <a:fillRect/>
          </a:stretch>
        </p:blipFill>
        <p:spPr>
          <a:xfrm rot="720000">
            <a:off x="4528820" y="1868805"/>
            <a:ext cx="2073910" cy="2063750"/>
          </a:xfrm>
          <a:prstGeom prst="rect">
            <a:avLst/>
          </a:prstGeom>
        </p:spPr>
      </p:pic>
      <p:pic>
        <p:nvPicPr>
          <p:cNvPr id="5" name="图片 4" descr="IMG_3725"/>
          <p:cNvPicPr>
            <a:picLocks noChangeAspect="1"/>
          </p:cNvPicPr>
          <p:nvPr/>
        </p:nvPicPr>
        <p:blipFill>
          <a:blip r:embed="rId7"/>
          <a:srcRect l="15656" t="6033" b="10632"/>
          <a:stretch>
            <a:fillRect/>
          </a:stretch>
        </p:blipFill>
        <p:spPr>
          <a:xfrm rot="20940000">
            <a:off x="7583805" y="1899920"/>
            <a:ext cx="1997075" cy="2051685"/>
          </a:xfrm>
          <a:prstGeom prst="rect">
            <a:avLst/>
          </a:prstGeom>
        </p:spPr>
      </p:pic>
      <p:pic>
        <p:nvPicPr>
          <p:cNvPr id="6" name="图片 5" descr="IMG_3728"/>
          <p:cNvPicPr>
            <a:picLocks noChangeAspect="1"/>
          </p:cNvPicPr>
          <p:nvPr/>
        </p:nvPicPr>
        <p:blipFill>
          <a:blip r:embed="rId8"/>
          <a:srcRect t="24120" r="10323"/>
          <a:stretch>
            <a:fillRect/>
          </a:stretch>
        </p:blipFill>
        <p:spPr>
          <a:xfrm rot="21000000">
            <a:off x="9777095" y="1887855"/>
            <a:ext cx="2009775" cy="2084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B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60766" y="200122"/>
            <a:ext cx="3470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About Me</a:t>
            </a:r>
            <a:endParaRPr lang="zh-CN" alt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7461" y="1501219"/>
            <a:ext cx="8314571" cy="4717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t="47343" r="31449" b="31594"/>
          <a:stretch>
            <a:fillRect/>
          </a:stretch>
        </p:blipFill>
        <p:spPr>
          <a:xfrm rot="16200000">
            <a:off x="313766" y="2724626"/>
            <a:ext cx="3457702" cy="2270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1" name="组合 10"/>
          <p:cNvGrpSpPr/>
          <p:nvPr/>
        </p:nvGrpSpPr>
        <p:grpSpPr>
          <a:xfrm>
            <a:off x="4337838" y="1692725"/>
            <a:ext cx="2757204" cy="1416613"/>
            <a:chOff x="3935143" y="1879865"/>
            <a:chExt cx="2757204" cy="141661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143" y="1879865"/>
              <a:ext cx="2757204" cy="1416613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4380201" y="2130984"/>
              <a:ext cx="20938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What</a:t>
              </a:r>
              <a:endParaRPr lang="zh-CN" altLang="en-US" sz="48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76114" y="2280550"/>
            <a:ext cx="3076121" cy="1416613"/>
            <a:chOff x="3935143" y="1879865"/>
            <a:chExt cx="2757204" cy="141661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143" y="1879865"/>
              <a:ext cx="2757204" cy="141661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4317155" y="2130984"/>
              <a:ext cx="203503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Where</a:t>
              </a:r>
              <a:endParaRPr lang="zh-CN" altLang="en-US" sz="48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74746" y="3288165"/>
            <a:ext cx="2757204" cy="1416613"/>
            <a:chOff x="3935143" y="1879865"/>
            <a:chExt cx="2757204" cy="1416613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143" y="1879865"/>
              <a:ext cx="2757204" cy="1416613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337997" y="2130984"/>
              <a:ext cx="20938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When</a:t>
              </a:r>
              <a:endParaRPr lang="zh-CN" altLang="en-US" sz="48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87075" y="3697163"/>
            <a:ext cx="2757204" cy="1416613"/>
            <a:chOff x="3935143" y="1879865"/>
            <a:chExt cx="2757204" cy="1416613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143" y="1879865"/>
              <a:ext cx="2757204" cy="141661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4380201" y="2130984"/>
              <a:ext cx="17961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How</a:t>
              </a:r>
              <a:endParaRPr lang="zh-CN" altLang="en-US" sz="48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107089" y="4621400"/>
            <a:ext cx="2757204" cy="1416613"/>
            <a:chOff x="3935143" y="1879865"/>
            <a:chExt cx="2757204" cy="1416613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5143" y="1879865"/>
              <a:ext cx="2757204" cy="1416613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4380201" y="2130984"/>
              <a:ext cx="17961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b="1" dirty="0">
                  <a:ln w="10160">
                    <a:solidFill>
                      <a:schemeClr val="bg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Why</a:t>
              </a:r>
              <a:endParaRPr lang="zh-CN" altLang="en-US" sz="4800" b="1" dirty="0">
                <a:ln w="1016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结尾end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27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9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2" b="859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96913" y="2649282"/>
            <a:ext cx="6883192" cy="11988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Thank you!</a:t>
            </a:r>
            <a:endParaRPr lang="en-US" altLang="zh-CN" sz="7200" b="1" dirty="0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B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60766" y="200122"/>
            <a:ext cx="34704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About Me</a:t>
            </a:r>
            <a:endParaRPr lang="zh-CN" alt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87461" y="1501219"/>
            <a:ext cx="8314571" cy="4717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25" t="47343" r="31449" b="31594"/>
          <a:stretch>
            <a:fillRect/>
          </a:stretch>
        </p:blipFill>
        <p:spPr>
          <a:xfrm rot="16200000">
            <a:off x="313766" y="2724626"/>
            <a:ext cx="3457702" cy="22704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TextBox 3"/>
          <p:cNvSpPr txBox="1"/>
          <p:nvPr/>
        </p:nvSpPr>
        <p:spPr>
          <a:xfrm>
            <a:off x="4677731" y="5206495"/>
            <a:ext cx="38555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I have a friend.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25" name="TextBox 7"/>
          <p:cNvSpPr txBox="1"/>
          <p:nvPr/>
        </p:nvSpPr>
        <p:spPr>
          <a:xfrm>
            <a:off x="4677732" y="2130984"/>
            <a:ext cx="35461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I am </a:t>
            </a:r>
            <a:r>
              <a:rPr lang="en-US" altLang="zh-CN" sz="36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Jennifer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4677732" y="2903361"/>
            <a:ext cx="51988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I come from </a:t>
            </a:r>
            <a:r>
              <a:rPr lang="en-US" altLang="zh-CN" sz="36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Chengdu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27" name="TextBox 7"/>
          <p:cNvSpPr txBox="1"/>
          <p:nvPr/>
        </p:nvSpPr>
        <p:spPr>
          <a:xfrm>
            <a:off x="4677731" y="3675738"/>
            <a:ext cx="43364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I like </a:t>
            </a:r>
            <a:r>
              <a:rPr lang="en-US" altLang="zh-CN" sz="36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sea animals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28" name="TextBox 7"/>
          <p:cNvSpPr txBox="1"/>
          <p:nvPr/>
        </p:nvSpPr>
        <p:spPr>
          <a:xfrm>
            <a:off x="4677731" y="4420493"/>
            <a:ext cx="5065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I like making </a:t>
            </a:r>
            <a:r>
              <a:rPr lang="en-US" altLang="zh-CN" sz="36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friends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B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687461" y="1501219"/>
            <a:ext cx="8314571" cy="4717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2" descr="C:\Users\Administrator\Desktop\Octopus\QQ图片20180913102852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" t="7180" r="15871"/>
          <a:stretch>
            <a:fillRect/>
          </a:stretch>
        </p:blipFill>
        <p:spPr bwMode="auto">
          <a:xfrm>
            <a:off x="907407" y="2145298"/>
            <a:ext cx="2270420" cy="3462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文本框 10"/>
          <p:cNvSpPr txBox="1"/>
          <p:nvPr/>
        </p:nvSpPr>
        <p:spPr>
          <a:xfrm>
            <a:off x="3511139" y="253317"/>
            <a:ext cx="5566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About My Friend</a:t>
            </a:r>
            <a:endParaRPr lang="zh-CN" altLang="en-US" sz="54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4502112" y="4862741"/>
            <a:ext cx="56573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We are </a:t>
            </a:r>
            <a:r>
              <a:rPr lang="en-US" altLang="zh-CN" sz="36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happy together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4502112" y="3289485"/>
            <a:ext cx="54649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She is </a:t>
            </a:r>
            <a:r>
              <a:rPr lang="en-US" altLang="zh-CN" sz="36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pretty </a:t>
            </a:r>
            <a:r>
              <a:rPr lang="en-US" altLang="zh-CN" sz="3600" b="1" dirty="0">
                <a:latin typeface="Comic Sans MS" panose="030F0702030302020204" pitchFamily="66" charset="0"/>
              </a:rPr>
              <a:t>and</a:t>
            </a:r>
            <a:r>
              <a:rPr lang="en-US" altLang="zh-CN" sz="36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 kind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14" name="TextBox 7"/>
          <p:cNvSpPr txBox="1"/>
          <p:nvPr/>
        </p:nvSpPr>
        <p:spPr>
          <a:xfrm>
            <a:off x="4502112" y="4076113"/>
            <a:ext cx="47644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She often </a:t>
            </a:r>
            <a:r>
              <a:rPr lang="en-US" altLang="zh-CN" sz="36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helps</a:t>
            </a:r>
            <a:r>
              <a:rPr lang="en-US" altLang="zh-CN" sz="3600" b="1" dirty="0">
                <a:latin typeface="Comic Sans MS" panose="030F0702030302020204" pitchFamily="66" charset="0"/>
              </a:rPr>
              <a:t> me.</a:t>
            </a:r>
            <a:endParaRPr lang="en-US" altLang="zh-CN" sz="3600" b="1" dirty="0">
              <a:latin typeface="Comic Sans MS" panose="030F0702030302020204" pitchFamily="66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02112" y="2395743"/>
            <a:ext cx="35846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Comic Sans MS" panose="030F0702030302020204" pitchFamily="66" charset="0"/>
              </a:rPr>
              <a:t>She is </a:t>
            </a:r>
            <a:r>
              <a:rPr lang="en-US" altLang="zh-CN" sz="36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Christy</a:t>
            </a:r>
            <a:r>
              <a:rPr lang="en-US" altLang="zh-CN" sz="3600" b="1" dirty="0">
                <a:latin typeface="Comic Sans MS" panose="030F0702030302020204" pitchFamily="66" charset="0"/>
              </a:rPr>
              <a:t>.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4B1D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564" y="1130765"/>
            <a:ext cx="3932960" cy="48090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8113" y="1140215"/>
            <a:ext cx="3303652" cy="457756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2032" y="91987"/>
            <a:ext cx="649986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400" b="1" u="none" dirty="0">
                <a:latin typeface="Comic Sans MS" panose="030F0702030302020204" pitchFamily="66" charset="0"/>
                <a:cs typeface="Comic Sans MS" panose="030F0702030302020204" pitchFamily="66" charset="0"/>
              </a:rPr>
              <a:t>Foreign Language Teaching Research Press</a:t>
            </a:r>
            <a:endParaRPr lang="en-US" altLang="zh-CN" sz="2400" b="1" u="none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  <a:p>
            <a:pPr algn="l"/>
            <a:r>
              <a:rPr lang="en-US" altLang="zh-CN" sz="2400" b="1" u="none" dirty="0">
                <a:latin typeface="Comic Sans MS" panose="030F0702030302020204" pitchFamily="66" charset="0"/>
                <a:cs typeface="Comic Sans MS" panose="030F0702030302020204" pitchFamily="66" charset="0"/>
              </a:rPr>
              <a:t>Multidimensional Reading  Level 4</a:t>
            </a:r>
            <a:endParaRPr lang="en-US" altLang="zh-CN" sz="2400" b="1" u="none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7" name="标题 3"/>
          <p:cNvSpPr/>
          <p:nvPr/>
        </p:nvSpPr>
        <p:spPr>
          <a:xfrm>
            <a:off x="1164710" y="2114473"/>
            <a:ext cx="4931290" cy="1983596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en-US" sz="8000" b="1" u="none" dirty="0">
                <a:solidFill>
                  <a:schemeClr val="bg1"/>
                </a:solidFill>
                <a:latin typeface="Monotype Corsiva" panose="03010101010201010101" charset="0"/>
                <a:ea typeface="宋体" panose="02010600030101010101" pitchFamily="2" charset="-122"/>
                <a:cs typeface="Monotype Corsiva" panose="03010101010201010101" charset="0"/>
              </a:rPr>
              <a:t>Story</a:t>
            </a:r>
            <a:endParaRPr lang="en-US" sz="8000" b="1" u="none" dirty="0">
              <a:solidFill>
                <a:schemeClr val="bg1"/>
              </a:solidFill>
              <a:latin typeface="Monotype Corsiva" panose="03010101010201010101" charset="0"/>
              <a:ea typeface="宋体" panose="02010600030101010101" pitchFamily="2" charset="-122"/>
              <a:cs typeface="Monotype Corsiva" panose="03010101010201010101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01887" y="2552273"/>
            <a:ext cx="1912620" cy="13220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0" b="1" dirty="0">
                <a:solidFill>
                  <a:schemeClr val="bg1"/>
                </a:solidFill>
                <a:latin typeface="Monotype Corsiva" panose="03010101010201010101" charset="0"/>
                <a:ea typeface="宋体" panose="02010600030101010101" pitchFamily="2" charset="-122"/>
                <a:cs typeface="Monotype Corsiva" panose="03010101010201010101" charset="0"/>
              </a:rPr>
              <a:t>Time</a:t>
            </a:r>
            <a:endParaRPr lang="zh-CN" altLang="en-US" sz="8000" dirty="0">
              <a:solidFill>
                <a:schemeClr val="bg1"/>
              </a:solidFill>
              <a:latin typeface="Monotype Corsiva" panose="03010101010201010101" charset="0"/>
              <a:cs typeface="Monotype Corsiva" panose="03010101010201010101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53024" y="6232871"/>
            <a:ext cx="6606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u="none" dirty="0">
                <a:latin typeface="Comic Sans MS" panose="030F0702030302020204" pitchFamily="66" charset="0"/>
                <a:cs typeface="Comic Sans MS" panose="030F0702030302020204" pitchFamily="66" charset="0"/>
              </a:rPr>
              <a:t>四川省成都市三原外国语学校附属小学  李发英</a:t>
            </a:r>
            <a:endParaRPr lang="en-US" altLang="zh-CN" sz="2400" b="1" u="none" dirty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1" name="圆角矩形 2"/>
          <p:cNvSpPr/>
          <p:nvPr/>
        </p:nvSpPr>
        <p:spPr>
          <a:xfrm>
            <a:off x="8561853" y="1878839"/>
            <a:ext cx="2905525" cy="5454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octopus</a:t>
            </a:r>
            <a:endParaRPr lang="en-US" altLang="zh-CN" sz="4000" b="1" dirty="0">
              <a:solidFill>
                <a:schemeClr val="bg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2" name="圆角矩形 3"/>
          <p:cNvSpPr/>
          <p:nvPr/>
        </p:nvSpPr>
        <p:spPr>
          <a:xfrm>
            <a:off x="9249925" y="3825336"/>
            <a:ext cx="1777365" cy="5454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happy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" grpId="0"/>
      <p:bldP spid="8" grpId="0"/>
      <p:bldP spid="11" grpId="0"/>
      <p:bldP spid="11" grpId="1"/>
      <p:bldP spid="12" grpId="0" bldLvl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7" name="圆角矩形 3"/>
          <p:cNvSpPr/>
          <p:nvPr/>
        </p:nvSpPr>
        <p:spPr>
          <a:xfrm>
            <a:off x="3605285" y="1230671"/>
            <a:ext cx="1777365" cy="5454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sad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8" name="圆角矩形 3"/>
          <p:cNvSpPr/>
          <p:nvPr/>
        </p:nvSpPr>
        <p:spPr>
          <a:xfrm>
            <a:off x="2781614" y="1187947"/>
            <a:ext cx="4594745" cy="54546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000" b="1" dirty="0">
                <a:solidFill>
                  <a:schemeClr val="bg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Why is he sad?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ad no friends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312275" y="2711450"/>
            <a:ext cx="619125" cy="619125"/>
          </a:xfrm>
          <a:prstGeom prst="rect">
            <a:avLst/>
          </a:prstGeom>
        </p:spPr>
      </p:pic>
      <p:pic>
        <p:nvPicPr>
          <p:cNvPr id="5" name="内容占位符 4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44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6" name="椭圆 5"/>
          <p:cNvSpPr/>
          <p:nvPr/>
        </p:nvSpPr>
        <p:spPr>
          <a:xfrm>
            <a:off x="80645" y="632460"/>
            <a:ext cx="1988185" cy="725805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 rot="20940000">
            <a:off x="8786495" y="474980"/>
            <a:ext cx="1450340" cy="884555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 rot="21120000">
            <a:off x="8102600" y="4945380"/>
            <a:ext cx="3940810" cy="734060"/>
          </a:xfrm>
          <a:prstGeom prst="ellipse">
            <a:avLst/>
          </a:prstGeom>
          <a:noFill/>
          <a:ln w="666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20640000">
            <a:off x="8178165" y="1750695"/>
            <a:ext cx="2886710" cy="26924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 rot="10800000">
            <a:off x="80645" y="83185"/>
            <a:ext cx="2120900" cy="28321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 rot="21060000">
            <a:off x="8143875" y="4612005"/>
            <a:ext cx="3857625" cy="249555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8" dur="689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r="1248"/>
          <a:stretch>
            <a:fillRect/>
          </a:stretch>
        </p:blipFill>
        <p:spPr>
          <a:xfrm>
            <a:off x="-27305" y="-10795"/>
            <a:ext cx="12219305" cy="687959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1031240" y="5904230"/>
            <a:ext cx="3089910" cy="15875"/>
          </a:xfrm>
          <a:prstGeom prst="line">
            <a:avLst/>
          </a:prstGeom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1366</Words>
  <Application>WPS 演示</Application>
  <PresentationFormat>宽屏</PresentationFormat>
  <Paragraphs>160</Paragraphs>
  <Slides>31</Slides>
  <Notes>2</Notes>
  <HiddenSlides>0</HiddenSlides>
  <MMClips>34</MMClips>
  <ScaleCrop>false</ScaleCrop>
  <HeadingPairs>
    <vt:vector size="6" baseType="variant">
      <vt:variant>
        <vt:lpstr>已用的字体</vt:lpstr>
      </vt:variant>
      <vt:variant>
        <vt:i4>41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74" baseType="lpstr">
      <vt:lpstr>Arial</vt:lpstr>
      <vt:lpstr>宋体</vt:lpstr>
      <vt:lpstr>Wingdings</vt:lpstr>
      <vt:lpstr>Comic Sans MS</vt:lpstr>
      <vt:lpstr>Jokerman</vt:lpstr>
      <vt:lpstr>仿宋</vt:lpstr>
      <vt:lpstr>微软雅黑</vt:lpstr>
      <vt:lpstr>Arial Unicode MS</vt:lpstr>
      <vt:lpstr>等线 Light</vt:lpstr>
      <vt:lpstr>等线</vt:lpstr>
      <vt:lpstr>Calibri</vt:lpstr>
      <vt:lpstr>Brush Script MT</vt:lpstr>
      <vt:lpstr>Gabriola</vt:lpstr>
      <vt:lpstr>Mongolian Baiti</vt:lpstr>
      <vt:lpstr>楷体</vt:lpstr>
      <vt:lpstr>DFKai-SB</vt:lpstr>
      <vt:lpstr>Gulim</vt:lpstr>
      <vt:lpstr>GulimChe</vt:lpstr>
      <vt:lpstr>GungsuhChe</vt:lpstr>
      <vt:lpstr>Meiryo UI</vt:lpstr>
      <vt:lpstr>MingLiU_HKSCS</vt:lpstr>
      <vt:lpstr>MS PMincho</vt:lpstr>
      <vt:lpstr>SimSun-ExtB</vt:lpstr>
      <vt:lpstr>AngsanaUPC</vt:lpstr>
      <vt:lpstr>Bookman Old Style</vt:lpstr>
      <vt:lpstr>CordiaUPC</vt:lpstr>
      <vt:lpstr>David</vt:lpstr>
      <vt:lpstr>DilleniaUPC</vt:lpstr>
      <vt:lpstr>EucrosiaUPC</vt:lpstr>
      <vt:lpstr>Georgia</vt:lpstr>
      <vt:lpstr>Gisha</vt:lpstr>
      <vt:lpstr>Haettenschweiler</vt:lpstr>
      <vt:lpstr>Impact</vt:lpstr>
      <vt:lpstr>Iskoola Pota</vt:lpstr>
      <vt:lpstr>IrisUPC</vt:lpstr>
      <vt:lpstr>Kartika</vt:lpstr>
      <vt:lpstr>Latha</vt:lpstr>
      <vt:lpstr>Lucida Sans Unicode</vt:lpstr>
      <vt:lpstr>Microsoft Tai Le</vt:lpstr>
      <vt:lpstr>MS Reference Sans Serif</vt:lpstr>
      <vt:lpstr>Monotype Corsiva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99</cp:revision>
  <dcterms:created xsi:type="dcterms:W3CDTF">2018-09-12T02:15:00Z</dcterms:created>
  <dcterms:modified xsi:type="dcterms:W3CDTF">2018-09-27T01:44:47Z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