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77" r:id="rId3"/>
    <p:sldId id="262" r:id="rId4"/>
    <p:sldId id="263" r:id="rId5"/>
    <p:sldId id="273" r:id="rId6"/>
    <p:sldId id="282" r:id="rId7"/>
    <p:sldId id="274" r:id="rId8"/>
    <p:sldId id="275" r:id="rId9"/>
    <p:sldId id="279" r:id="rId10"/>
    <p:sldId id="281" r:id="rId11"/>
    <p:sldId id="280" r:id="rId12"/>
    <p:sldId id="27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D950B-B700-4AFB-81FA-033C24B90E15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CEB89-E735-470A-81B8-F7F4C83D8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155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CEB89-E735-470A-81B8-F7F4C83D88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71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CEB89-E735-470A-81B8-F7F4C83D88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86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2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8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2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62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054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68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27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10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462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119E8-F875-4A86-8D4E-6C2124A50CAD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A53FE-D4D4-461B-956C-D46BB554F1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6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Pets.flv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Pets.flv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981" y="838339"/>
            <a:ext cx="5505722" cy="5889032"/>
          </a:xfrm>
          <a:prstGeom prst="rect">
            <a:avLst/>
          </a:prstGeom>
        </p:spPr>
      </p:pic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4" y="152104"/>
            <a:ext cx="5947955" cy="594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2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647" y="393530"/>
            <a:ext cx="8188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Who</a:t>
            </a:r>
            <a:r>
              <a:rPr lang="en-US" altLang="zh-CN" sz="5400" b="0" cap="none" spc="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zh-CN" sz="54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would you like to help?</a:t>
            </a:r>
            <a:endParaRPr lang="zh-CN" altLang="en-US" sz="5400" b="0" cap="none" spc="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图片 3" descr="See the source imag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654" y="1727681"/>
            <a:ext cx="1083148" cy="1440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See the source imag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94" y="1727682"/>
            <a:ext cx="1552296" cy="1390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See the source imag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34" b="5111"/>
          <a:stretch/>
        </p:blipFill>
        <p:spPr bwMode="auto">
          <a:xfrm>
            <a:off x="8642427" y="1727681"/>
            <a:ext cx="1233686" cy="13449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/>
          <p:cNvSpPr/>
          <p:nvPr/>
        </p:nvSpPr>
        <p:spPr>
          <a:xfrm>
            <a:off x="2313908" y="3118365"/>
            <a:ext cx="10438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Lisa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1693" y="3046830"/>
            <a:ext cx="11588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Tom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02633" y="2975295"/>
            <a:ext cx="14048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Earth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46" y="3744736"/>
            <a:ext cx="3065618" cy="24831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967" y="3744735"/>
            <a:ext cx="3065618" cy="24831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367" y="3718174"/>
            <a:ext cx="3065618" cy="248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" y="344171"/>
            <a:ext cx="2488708" cy="1866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64" y="4670449"/>
            <a:ext cx="1814609" cy="1562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440" y="4721972"/>
            <a:ext cx="1701563" cy="1459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7" b="3331"/>
          <a:stretch/>
        </p:blipFill>
        <p:spPr>
          <a:xfrm>
            <a:off x="3353452" y="4670449"/>
            <a:ext cx="1747509" cy="14736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7887" y="551042"/>
            <a:ext cx="393088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FF0000"/>
                </a:solidFill>
              </a:rPr>
              <a:t>Discuss</a:t>
            </a:r>
            <a:r>
              <a:rPr lang="en-US" altLang="zh-CN" sz="2800" b="1" dirty="0" smtClean="0"/>
              <a:t> the solutions: </a:t>
            </a: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… </a:t>
            </a:r>
            <a:r>
              <a:rPr lang="en-US" altLang="zh-CN" sz="2800" dirty="0"/>
              <a:t>can/ can’t</a:t>
            </a:r>
            <a:r>
              <a:rPr lang="en-US" altLang="zh-CN" sz="2800" dirty="0" smtClean="0"/>
              <a:t>….</a:t>
            </a: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… </a:t>
            </a:r>
            <a:r>
              <a:rPr lang="en-US" altLang="zh-CN" sz="2800" dirty="0"/>
              <a:t>should/ shouldn’t</a:t>
            </a:r>
            <a:r>
              <a:rPr lang="en-US" altLang="zh-CN" sz="2800" dirty="0" smtClean="0"/>
              <a:t>….</a:t>
            </a: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en-US" altLang="zh-CN" sz="2800" dirty="0"/>
              <a:t>….</a:t>
            </a:r>
          </a:p>
          <a:p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sp>
        <p:nvSpPr>
          <p:cNvPr id="11" name="矩形 10"/>
          <p:cNvSpPr/>
          <p:nvPr/>
        </p:nvSpPr>
        <p:spPr>
          <a:xfrm>
            <a:off x="3567887" y="2776660"/>
            <a:ext cx="6767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FF0000"/>
                </a:solidFill>
              </a:rPr>
              <a:t>Write down </a:t>
            </a:r>
            <a:r>
              <a:rPr lang="en-US" altLang="zh-CN" sz="2800" b="1" dirty="0" smtClean="0"/>
              <a:t>the solutions on the paper. </a:t>
            </a:r>
            <a:endParaRPr lang="en-US" altLang="zh-CN" sz="2800" b="1" dirty="0"/>
          </a:p>
        </p:txBody>
      </p:sp>
      <p:sp>
        <p:nvSpPr>
          <p:cNvPr id="12" name="矩形 11"/>
          <p:cNvSpPr/>
          <p:nvPr/>
        </p:nvSpPr>
        <p:spPr>
          <a:xfrm>
            <a:off x="3567887" y="3645160"/>
            <a:ext cx="5655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FF0000"/>
                </a:solidFill>
              </a:rPr>
              <a:t>Stick</a:t>
            </a:r>
            <a:r>
              <a:rPr lang="en-US" altLang="zh-CN" sz="2800" b="1" dirty="0" smtClean="0"/>
              <a:t> your solutions on the board.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369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47667" y="1020932"/>
            <a:ext cx="5551261" cy="5544623"/>
            <a:chOff x="5847667" y="1119460"/>
            <a:chExt cx="5551261" cy="54460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47667" y="1119460"/>
              <a:ext cx="5551261" cy="5446095"/>
            </a:xfrm>
            <a:prstGeom prst="rect">
              <a:avLst/>
            </a:prstGeom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6586299" y="3415745"/>
              <a:ext cx="3936341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2400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________________________________________________________________________________________________________________________________________________________________________________________________</a:t>
              </a:r>
              <a:endParaRPr 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9759" y="1722778"/>
            <a:ext cx="4993173" cy="4842777"/>
            <a:chOff x="599759" y="1722778"/>
            <a:chExt cx="4993173" cy="48427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90"/>
            <a:stretch/>
          </p:blipFill>
          <p:spPr>
            <a:xfrm>
              <a:off x="599759" y="1722778"/>
              <a:ext cx="4993173" cy="4842777"/>
            </a:xfrm>
            <a:prstGeom prst="rect">
              <a:avLst/>
            </a:prstGeom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1093103" y="3317595"/>
              <a:ext cx="3936341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2400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________________________________________________________________________________________________________________________________________________________________________________________________</a:t>
              </a:r>
              <a:endParaRPr 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1F2E35"/>
              </a:clrFrom>
              <a:clrTo>
                <a:srgbClr val="1F2E3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4551" flipH="1">
            <a:off x="416995" y="248279"/>
            <a:ext cx="1496266" cy="19714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7257" y="252379"/>
            <a:ext cx="40704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28575"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Homework</a:t>
            </a:r>
            <a:endParaRPr lang="zh-CN" altLang="en-US" sz="6600" b="1" cap="none" spc="0" dirty="0">
              <a:ln w="28575">
                <a:solidFill>
                  <a:srgbClr val="FFC000"/>
                </a:solidFill>
              </a:ln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34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1871243" y="3364634"/>
            <a:ext cx="6148251" cy="3448975"/>
          </a:xfrm>
          <a:prstGeom prst="cloudCallout">
            <a:avLst>
              <a:gd name="adj1" fmla="val 64238"/>
              <a:gd name="adj2" fmla="val -2669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You can have </a:t>
            </a:r>
          </a:p>
          <a:p>
            <a:pPr algn="ctr"/>
            <a:r>
              <a:rPr lang="en-US" altLang="zh-CN" sz="2800" dirty="0" smtClean="0"/>
              <a:t>a </a:t>
            </a:r>
            <a:r>
              <a:rPr lang="en-US" altLang="zh-CN" sz="3600" dirty="0" smtClean="0">
                <a:solidFill>
                  <a:srgbClr val="FF0000"/>
                </a:solidFill>
              </a:rPr>
              <a:t>rabbit</a:t>
            </a:r>
            <a:r>
              <a:rPr lang="en-US" altLang="zh-CN" sz="2800" dirty="0" smtClean="0"/>
              <a:t> or a </a:t>
            </a:r>
            <a:r>
              <a:rPr lang="en-US" altLang="zh-CN" sz="3600" dirty="0">
                <a:solidFill>
                  <a:srgbClr val="FF0000"/>
                </a:solidFill>
              </a:rPr>
              <a:t>hamster</a:t>
            </a:r>
            <a:r>
              <a:rPr lang="en-US" altLang="zh-CN" sz="2800" dirty="0" smtClean="0"/>
              <a:t> </a:t>
            </a:r>
          </a:p>
          <a:p>
            <a:pPr algn="ctr"/>
            <a:r>
              <a:rPr lang="en-US" altLang="zh-CN" sz="2800" dirty="0" smtClean="0"/>
              <a:t>at best. </a:t>
            </a:r>
          </a:p>
          <a:p>
            <a:pPr algn="ctr"/>
            <a:r>
              <a:rPr lang="en-US" altLang="zh-CN" sz="2800" dirty="0" smtClean="0"/>
              <a:t>And when you are older, you can get </a:t>
            </a:r>
            <a:r>
              <a:rPr lang="en-US" altLang="zh-CN" sz="4000" dirty="0" smtClean="0">
                <a:solidFill>
                  <a:srgbClr val="FF0000"/>
                </a:solidFill>
              </a:rPr>
              <a:t>the rest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674" t="3810" r="-5674" b="-2412"/>
          <a:stretch/>
        </p:blipFill>
        <p:spPr>
          <a:xfrm>
            <a:off x="8851036" y="1728841"/>
            <a:ext cx="3581901" cy="3662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60" y="-106283"/>
            <a:ext cx="5095783" cy="3799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75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9525"/>
            <a:ext cx="10620375" cy="68389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7637417" y="5564777"/>
            <a:ext cx="2194560" cy="313509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7948" y="79830"/>
            <a:ext cx="10362572" cy="6778170"/>
            <a:chOff x="1204686" y="-14514"/>
            <a:chExt cx="10362572" cy="6778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4686" y="2370412"/>
              <a:ext cx="5527274" cy="43859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912" t="5820" b="3562"/>
            <a:stretch/>
          </p:blipFill>
          <p:spPr>
            <a:xfrm>
              <a:off x="6545941" y="-14514"/>
              <a:ext cx="5021317" cy="67781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4686" y="31972"/>
              <a:ext cx="5341255" cy="9797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4686" y="1011687"/>
              <a:ext cx="5341255" cy="1376183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7"/>
          <a:stretch/>
        </p:blipFill>
        <p:spPr>
          <a:xfrm>
            <a:off x="1669588" y="0"/>
            <a:ext cx="3001111" cy="307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893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53325" y="395560"/>
            <a:ext cx="3547110" cy="5248275"/>
            <a:chOff x="917394" y="587149"/>
            <a:chExt cx="3547110" cy="5248275"/>
          </a:xfrm>
        </p:grpSpPr>
        <p:pic>
          <p:nvPicPr>
            <p:cNvPr id="2" name="图片 1" descr="read 的图像结果"/>
            <p:cNvPicPr/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5" r="9976"/>
            <a:stretch/>
          </p:blipFill>
          <p:spPr bwMode="auto">
            <a:xfrm>
              <a:off x="917394" y="587149"/>
              <a:ext cx="3547110" cy="4098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" name="图片 2" descr="read 的图像结果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540"/>
            <a:stretch/>
          </p:blipFill>
          <p:spPr bwMode="auto">
            <a:xfrm>
              <a:off x="1245054" y="4827679"/>
              <a:ext cx="3215640" cy="100774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0820" t="1643"/>
          <a:stretch/>
        </p:blipFill>
        <p:spPr>
          <a:xfrm>
            <a:off x="1210492" y="-530406"/>
            <a:ext cx="5223101" cy="672655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660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555"/>
          <a:stretch/>
        </p:blipFill>
        <p:spPr>
          <a:xfrm rot="20707991">
            <a:off x="821684" y="1247474"/>
            <a:ext cx="4241700" cy="4145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7" r="10127"/>
          <a:stretch/>
        </p:blipFill>
        <p:spPr>
          <a:xfrm rot="876244">
            <a:off x="6038650" y="801255"/>
            <a:ext cx="4172707" cy="4615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901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958" y="1492983"/>
            <a:ext cx="8051539" cy="519084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138027" y="340709"/>
            <a:ext cx="6061166" cy="72281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</a:rPr>
              <a:t>This story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reminds</a:t>
            </a:r>
            <a:r>
              <a:rPr lang="en-US" altLang="zh-CN" sz="3600" b="1" dirty="0" smtClean="0">
                <a:solidFill>
                  <a:schemeClr val="tx1"/>
                </a:solidFill>
              </a:rPr>
              <a:t> me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of</a:t>
            </a:r>
            <a:r>
              <a:rPr lang="en-US" altLang="zh-CN" sz="3600" b="1" dirty="0" smtClean="0">
                <a:solidFill>
                  <a:schemeClr val="tx1"/>
                </a:solidFill>
              </a:rPr>
              <a:t> my …. 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7778" y="1629098"/>
            <a:ext cx="8227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pet</a:t>
            </a:r>
            <a:endParaRPr lang="zh-CN" altLang="en-US" sz="36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96971" y="1664469"/>
            <a:ext cx="13372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0"/>
                <a:solidFill>
                  <a:srgbClr val="FF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friend</a:t>
            </a:r>
            <a:endParaRPr lang="zh-CN" altLang="en-US" sz="3600" b="1" cap="none" spc="0" dirty="0">
              <a:ln w="0"/>
              <a:solidFill>
                <a:srgbClr val="FF33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4341" y="1628699"/>
            <a:ext cx="18849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grandma</a:t>
            </a:r>
            <a:endParaRPr lang="zh-CN" altLang="en-US" sz="36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95752" y="1514217"/>
            <a:ext cx="1268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…</a:t>
            </a:r>
            <a:endParaRPr lang="zh-CN" altLang="en-US" sz="4000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27555"/>
          <a:stretch/>
        </p:blipFill>
        <p:spPr>
          <a:xfrm rot="20707991">
            <a:off x="662514" y="3701070"/>
            <a:ext cx="1668202" cy="16304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5494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2969" y="269625"/>
            <a:ext cx="5050971" cy="1315895"/>
            <a:chOff x="0" y="269625"/>
            <a:chExt cx="5050971" cy="1315895"/>
          </a:xfrm>
        </p:grpSpPr>
        <p:sp>
          <p:nvSpPr>
            <p:cNvPr id="2" name="文本框 10"/>
            <p:cNvSpPr txBox="1"/>
            <p:nvPr/>
          </p:nvSpPr>
          <p:spPr>
            <a:xfrm>
              <a:off x="0" y="269625"/>
              <a:ext cx="4509970" cy="131589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6600" b="1" kern="100" dirty="0">
                  <a:ln w="38100" cap="flat" cmpd="sng" algn="ctr">
                    <a:solidFill>
                      <a:srgbClr val="FFFF00"/>
                    </a:solidFill>
                    <a:prstDash val="solid"/>
                    <a:round/>
                  </a:ln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Problem</a:t>
              </a:r>
              <a:endParaRPr lang="zh-CN" sz="400" kern="100" dirty="0">
                <a:ln w="38100" cap="flat" cmpd="sng" algn="ctr">
                  <a:solidFill>
                    <a:srgbClr val="FFFF00"/>
                  </a:solidFill>
                  <a:prstDash val="solid"/>
                  <a:round/>
                </a:ln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0" b="1" kern="100" dirty="0">
                  <a:ln w="76200" cap="flat" cmpd="sng" algn="ctr">
                    <a:solidFill>
                      <a:srgbClr val="FFFF00"/>
                    </a:solidFill>
                    <a:prstDash val="solid"/>
                    <a:round/>
                  </a:ln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 descr="See the source image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098" b="10595"/>
            <a:stretch/>
          </p:blipFill>
          <p:spPr bwMode="auto">
            <a:xfrm>
              <a:off x="4082037" y="269625"/>
              <a:ext cx="968934" cy="112536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6851259" y="303140"/>
            <a:ext cx="4802448" cy="1267943"/>
            <a:chOff x="6851259" y="258750"/>
            <a:chExt cx="4802448" cy="1267943"/>
          </a:xfrm>
        </p:grpSpPr>
        <p:sp>
          <p:nvSpPr>
            <p:cNvPr id="4" name="文本框 12"/>
            <p:cNvSpPr txBox="1"/>
            <p:nvPr/>
          </p:nvSpPr>
          <p:spPr>
            <a:xfrm>
              <a:off x="7060978" y="311718"/>
              <a:ext cx="4592729" cy="12149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6600" b="1" kern="100" dirty="0" smtClean="0"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</a:ln>
                  <a:solidFill>
                    <a:srgbClr val="92D05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Solutions</a:t>
              </a:r>
              <a:endParaRPr lang="zh-CN" sz="6600" kern="100" dirty="0">
                <a:ln w="38100" cap="flat" cmpd="sng" algn="ctr">
                  <a:solidFill>
                    <a:srgbClr val="000000"/>
                  </a:solidFill>
                  <a:prstDash val="solid"/>
                  <a:round/>
                </a:ln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图片 4" descr="See the source image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00" r="4098" b="10596"/>
            <a:stretch/>
          </p:blipFill>
          <p:spPr bwMode="auto">
            <a:xfrm>
              <a:off x="6851259" y="258750"/>
              <a:ext cx="962450" cy="1147116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2" name="图片 11" descr="See the source image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9" t="49990" r="33626"/>
          <a:stretch/>
        </p:blipFill>
        <p:spPr bwMode="auto">
          <a:xfrm flipH="1">
            <a:off x="751127" y="1882217"/>
            <a:ext cx="1473747" cy="17438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图片 12" descr="See the source image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79" y="1568436"/>
            <a:ext cx="2294094" cy="2371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 descr="See the source image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7679" r="943" b="9690"/>
          <a:stretch/>
        </p:blipFill>
        <p:spPr bwMode="auto">
          <a:xfrm>
            <a:off x="2360231" y="1570562"/>
            <a:ext cx="2023508" cy="22289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矩形 14"/>
          <p:cNvSpPr/>
          <p:nvPr/>
        </p:nvSpPr>
        <p:spPr>
          <a:xfrm>
            <a:off x="533904" y="3767885"/>
            <a:ext cx="6002291" cy="276961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Peter likes animals very much, especially dogs. He really would like to keep a pet dog. However, his parents are worried that </a:t>
            </a:r>
            <a:r>
              <a:rPr lang="en-US" sz="2800" kern="1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all family 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are so busy </a:t>
            </a:r>
            <a:r>
              <a:rPr lang="en-US" sz="2800" kern="1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working and studying that 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they may not have enough time to look after the dog. </a:t>
            </a:r>
            <a:endParaRPr 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22969" y="1487537"/>
            <a:ext cx="6217164" cy="515710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454486" y="1416741"/>
            <a:ext cx="5450131" cy="5349820"/>
            <a:chOff x="6454486" y="1416741"/>
            <a:chExt cx="5450131" cy="5349820"/>
          </a:xfrm>
        </p:grpSpPr>
        <p:pic>
          <p:nvPicPr>
            <p:cNvPr id="19" name="图片 18" descr="See the source image"/>
            <p:cNvPicPr/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1" r="13053" b="2946"/>
            <a:stretch/>
          </p:blipFill>
          <p:spPr bwMode="auto">
            <a:xfrm>
              <a:off x="6454486" y="1416741"/>
              <a:ext cx="5450131" cy="534982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7490952" y="3167720"/>
              <a:ext cx="3002453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3600" b="1" cap="none" spc="0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 </a:t>
              </a:r>
              <a:r>
                <a:rPr lang="en-US" altLang="zh-CN" sz="3600" b="1" cap="none" spc="0" dirty="0" smtClean="0">
                  <a:ln w="0"/>
                  <a:solidFill>
                    <a:srgbClr val="00B05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can</a:t>
              </a:r>
              <a:r>
                <a:rPr lang="en-US" altLang="zh-CN" sz="3600" b="1" cap="none" spc="0" dirty="0" smtClean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altLang="zh-CN" sz="3600" b="1" dirty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….</a:t>
              </a:r>
              <a:endParaRPr lang="zh-CN" altLang="en-US" sz="3600" b="1" dirty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  <a:p>
              <a:r>
                <a:rPr lang="en-US" altLang="zh-CN" sz="3600" b="1" dirty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</a:t>
              </a:r>
              <a:r>
                <a:rPr lang="en-US" altLang="zh-CN" sz="3600" b="1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altLang="zh-CN" sz="3600" b="1" cap="none" spc="0" dirty="0" smtClean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can’t</a:t>
              </a:r>
              <a:r>
                <a:rPr lang="en-US" altLang="zh-CN" sz="3600" b="1" cap="none" spc="0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….</a:t>
              </a:r>
              <a:endParaRPr lang="zh-CN" altLang="en-US" sz="3600" b="1" cap="none" spc="0" dirty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501189" y="4368049"/>
              <a:ext cx="3808841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3600" b="1" dirty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 </a:t>
              </a:r>
              <a:r>
                <a:rPr lang="en-US" altLang="zh-CN" sz="3600" b="1" cap="none" spc="0" dirty="0" smtClean="0">
                  <a:ln w="0"/>
                  <a:solidFill>
                    <a:srgbClr val="00B05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should</a:t>
              </a:r>
              <a:r>
                <a:rPr lang="en-US" altLang="zh-CN" sz="3600" b="1" cap="none" spc="0" dirty="0" smtClean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altLang="zh-CN" sz="3600" b="1" dirty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….</a:t>
              </a:r>
              <a:endParaRPr lang="zh-CN" altLang="en-US" sz="3600" b="1" dirty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  <a:p>
              <a:r>
                <a:rPr lang="en-US" altLang="zh-CN" sz="3600" b="1" dirty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</a:t>
              </a:r>
              <a:r>
                <a:rPr lang="en-US" altLang="zh-CN" sz="3600" b="1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altLang="zh-CN" sz="3600" b="1" cap="none" spc="0" dirty="0" smtClean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shouldn’t</a:t>
              </a:r>
              <a:r>
                <a:rPr lang="en-US" altLang="zh-CN" sz="3600" b="1" cap="none" spc="0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 ….</a:t>
              </a:r>
              <a:endParaRPr lang="zh-CN" altLang="en-US" sz="3600" b="1" cap="none" spc="0" dirty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501189" y="5428682"/>
              <a:ext cx="3002453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3600" b="1" dirty="0" smtClean="0">
                  <a:ln w="0"/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….</a:t>
              </a:r>
              <a:endParaRPr lang="zh-CN" altLang="en-US" sz="3600" b="1" dirty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978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0.13502 -0.007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8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996"/>
          <a:stretch/>
        </p:blipFill>
        <p:spPr>
          <a:xfrm>
            <a:off x="514647" y="1754236"/>
            <a:ext cx="11472241" cy="3745828"/>
          </a:xfrm>
          <a:prstGeom prst="rect">
            <a:avLst/>
          </a:prstGeom>
        </p:spPr>
      </p:pic>
      <p:sp>
        <p:nvSpPr>
          <p:cNvPr id="3" name="文本框 12"/>
          <p:cNvSpPr txBox="1"/>
          <p:nvPr/>
        </p:nvSpPr>
        <p:spPr>
          <a:xfrm>
            <a:off x="1982626" y="1639142"/>
            <a:ext cx="350520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600" kern="1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sz="105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6075508" y="1704229"/>
            <a:ext cx="350520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600" kern="10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sz="105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10344838" y="1692124"/>
            <a:ext cx="350520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600" kern="10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sz="105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1"/>
          <a:stretch/>
        </p:blipFill>
        <p:spPr>
          <a:xfrm flipH="1">
            <a:off x="2333146" y="122460"/>
            <a:ext cx="1940345" cy="1600720"/>
          </a:xfrm>
          <a:prstGeom prst="rect">
            <a:avLst/>
          </a:prstGeom>
        </p:spPr>
      </p:pic>
      <p:sp>
        <p:nvSpPr>
          <p:cNvPr id="7" name="圆角矩形 7"/>
          <p:cNvSpPr>
            <a:spLocks noChangeArrowheads="1"/>
          </p:cNvSpPr>
          <p:nvPr/>
        </p:nvSpPr>
        <p:spPr bwMode="auto">
          <a:xfrm>
            <a:off x="3989676" y="688640"/>
            <a:ext cx="4872704" cy="6492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>
            <a:solidFill>
              <a:schemeClr val="bg2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latin typeface="Segoe Print" panose="02000600000000000000" pitchFamily="2" charset="0"/>
                <a:sym typeface="Segoe Print" panose="02000600000000000000" pitchFamily="2" charset="0"/>
              </a:rPr>
              <a:t>Read and think.</a:t>
            </a:r>
            <a:endParaRPr lang="zh-CN" altLang="en-US" sz="3600" b="1" dirty="0">
              <a:latin typeface="Segoe Print" panose="02000600000000000000" pitchFamily="2" charset="0"/>
              <a:sym typeface="Segoe Print" panose="02000600000000000000" pitchFamily="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07868" y="3959440"/>
            <a:ext cx="355107" cy="2308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390225" y="2282674"/>
            <a:ext cx="433526" cy="2308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929066" y="3428874"/>
            <a:ext cx="546583" cy="2308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7665" y="5496919"/>
            <a:ext cx="8637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</a:t>
            </a:r>
            <a:r>
              <a:rPr lang="en-US" altLang="zh-CN" sz="5400" b="0" cap="none" spc="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zh-CN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problems</a:t>
            </a:r>
            <a:r>
              <a:rPr lang="en-US" altLang="zh-CN" sz="54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do they have?</a:t>
            </a:r>
            <a:endParaRPr lang="zh-CN" altLang="en-US" sz="5400" b="0" cap="none" spc="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098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158</Words>
  <Application>Microsoft Office PowerPoint</Application>
  <PresentationFormat>宽屏</PresentationFormat>
  <Paragraphs>39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Segoe Print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Dancia</dc:creator>
  <cp:lastModifiedBy>Dancia</cp:lastModifiedBy>
  <cp:revision>43</cp:revision>
  <dcterms:created xsi:type="dcterms:W3CDTF">2018-09-11T10:48:28Z</dcterms:created>
  <dcterms:modified xsi:type="dcterms:W3CDTF">2018-10-16T11:49:56Z</dcterms:modified>
</cp:coreProperties>
</file>