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383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671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97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418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97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385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856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804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1907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473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362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DCCD7-7140-460B-96AD-0315819095F8}" type="datetimeFigureOut">
              <a:rPr lang="zh-CN" altLang="en-US" smtClean="0"/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56E9E-0B58-4EDD-8512-0D3FC5B9D2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60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17B284-5DAE-423E-9D37-59A9AF81C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9566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zh-CN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LISTENING</a:t>
            </a:r>
            <a:endParaRPr lang="zh-CN" altLang="en-US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5E7D3E4-5A03-4856-AD49-70BB8AC2FF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1689" y="5136776"/>
            <a:ext cx="1011219" cy="1721224"/>
          </a:xfrm>
          <a:prstGeom prst="rect">
            <a:avLst/>
          </a:prstGeom>
        </p:spPr>
      </p:pic>
      <p:pic>
        <p:nvPicPr>
          <p:cNvPr id="4" name="Superkid Heroes P2">
            <a:hlinkClick r:id="" action="ppaction://media"/>
            <a:extLst>
              <a:ext uri="{FF2B5EF4-FFF2-40B4-BE49-F238E27FC236}">
                <a16:creationId xmlns:a16="http://schemas.microsoft.com/office/drawing/2014/main" xmlns="" id="{0DAEC4F8-9FE2-4B6B-B02C-37BBA2D859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21379669">
            <a:off x="10328583" y="1047377"/>
            <a:ext cx="347663" cy="347663"/>
          </a:xfrm>
          <a:prstGeom prst="rect">
            <a:avLst/>
          </a:prstGeom>
        </p:spPr>
      </p:pic>
      <p:pic>
        <p:nvPicPr>
          <p:cNvPr id="5" name="内容占位符 4">
            <a:extLst>
              <a:ext uri="{FF2B5EF4-FFF2-40B4-BE49-F238E27FC236}">
                <a16:creationId xmlns:a16="http://schemas.microsoft.com/office/drawing/2014/main" xmlns="" id="{88A85E77-3A39-4456-BC96-B22453B872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447" b="13009"/>
          <a:stretch/>
        </p:blipFill>
        <p:spPr>
          <a:xfrm>
            <a:off x="183638" y="1929651"/>
            <a:ext cx="2656719" cy="3882091"/>
          </a:xfr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AEFDF86E-EB2F-4A33-9D0B-F45DDF8963E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11" b="9304"/>
          <a:stretch/>
        </p:blipFill>
        <p:spPr>
          <a:xfrm>
            <a:off x="2840357" y="2965077"/>
            <a:ext cx="2947645" cy="388209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51684735-4CCC-4AD1-BE21-2CE289FB9CA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69" t="-5033" r="31924" b="23724"/>
          <a:stretch/>
        </p:blipFill>
        <p:spPr>
          <a:xfrm>
            <a:off x="5476865" y="1562551"/>
            <a:ext cx="3398183" cy="404345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9CB34DF4-C1E6-4660-B08D-E35FFF4A470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79" b="1026"/>
          <a:stretch/>
        </p:blipFill>
        <p:spPr>
          <a:xfrm>
            <a:off x="8940631" y="2969111"/>
            <a:ext cx="2871266" cy="3723413"/>
          </a:xfrm>
          <a:prstGeom prst="rect">
            <a:avLst/>
          </a:prstGeom>
        </p:spPr>
      </p:pic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8D0D8A0F-11C6-4EC0-B440-70F242589050}"/>
              </a:ext>
            </a:extLst>
          </p:cNvPr>
          <p:cNvSpPr/>
          <p:nvPr/>
        </p:nvSpPr>
        <p:spPr>
          <a:xfrm>
            <a:off x="183638" y="4038599"/>
            <a:ext cx="2656719" cy="776383"/>
          </a:xfrm>
          <a:prstGeom prst="roundRect">
            <a:avLst/>
          </a:prstGeo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4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6-7</a:t>
            </a:r>
            <a:endParaRPr lang="zh-CN" altLang="en-US" sz="4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D6F08324-0816-455A-9D84-58BBF93DD567}"/>
              </a:ext>
            </a:extLst>
          </p:cNvPr>
          <p:cNvSpPr/>
          <p:nvPr/>
        </p:nvSpPr>
        <p:spPr>
          <a:xfrm>
            <a:off x="2928040" y="5509473"/>
            <a:ext cx="2656719" cy="776383"/>
          </a:xfrm>
          <a:prstGeom prst="roundRect">
            <a:avLst/>
          </a:prstGeo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4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6-7</a:t>
            </a:r>
            <a:endParaRPr lang="zh-CN" altLang="en-US" sz="4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xmlns="" id="{C4AA0C99-FC2E-4DD4-BF58-B7F2568F8B71}"/>
              </a:ext>
            </a:extLst>
          </p:cNvPr>
          <p:cNvSpPr/>
          <p:nvPr/>
        </p:nvSpPr>
        <p:spPr>
          <a:xfrm>
            <a:off x="6036786" y="4360393"/>
            <a:ext cx="2656719" cy="776383"/>
          </a:xfrm>
          <a:prstGeom prst="roundRect">
            <a:avLst/>
          </a:prstGeo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4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6-7</a:t>
            </a:r>
            <a:endParaRPr lang="zh-CN" altLang="en-US" sz="4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F71D65C3-9A38-47DE-87E8-7B0020CFFC26}"/>
              </a:ext>
            </a:extLst>
          </p:cNvPr>
          <p:cNvSpPr/>
          <p:nvPr/>
        </p:nvSpPr>
        <p:spPr>
          <a:xfrm>
            <a:off x="9174056" y="5726484"/>
            <a:ext cx="2656719" cy="776383"/>
          </a:xfrm>
          <a:prstGeom prst="roundRect">
            <a:avLst/>
          </a:prstGeom>
          <a:solidFill>
            <a:srgbClr val="002060"/>
          </a:solidFill>
          <a:ln w="76200">
            <a:solidFill>
              <a:srgbClr val="C0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CN" sz="44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6-7</a:t>
            </a:r>
            <a:endParaRPr lang="zh-CN" altLang="en-US" sz="4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2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0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87C06F1-FEE6-4A58-B397-B46B762ED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2259"/>
            <a:ext cx="10515600" cy="1325563"/>
          </a:xfrm>
        </p:spPr>
        <p:txBody>
          <a:bodyPr/>
          <a:lstStyle/>
          <a:p>
            <a:pPr algn="ctr"/>
            <a:r>
              <a:rPr lang="en-US" altLang="zh-CN" sz="7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zh-CN" altLang="en-US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DB50A8C-7EC0-4233-91D5-D20A691E94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480" y="4227327"/>
            <a:ext cx="1545520" cy="263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86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xmlns="" id="{F4EC7605-A12B-4762-8BC7-7A4B732C74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447" b="13009"/>
          <a:stretch/>
        </p:blipFill>
        <p:spPr>
          <a:xfrm>
            <a:off x="140269" y="87481"/>
            <a:ext cx="2656719" cy="3882091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8F7B2F9-491A-4120-9272-C7EE0E654F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11" b="9304"/>
          <a:stretch/>
        </p:blipFill>
        <p:spPr>
          <a:xfrm>
            <a:off x="2840357" y="2965077"/>
            <a:ext cx="2947645" cy="388209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A7A4CC3E-4176-490B-9C9A-DDFA9351A4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69" t="-5033" r="31924" b="23724"/>
          <a:stretch/>
        </p:blipFill>
        <p:spPr>
          <a:xfrm>
            <a:off x="5499079" y="87481"/>
            <a:ext cx="3398183" cy="404345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7D452549-AA48-497F-A09E-C312665B5CE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79" b="1026"/>
          <a:stretch/>
        </p:blipFill>
        <p:spPr>
          <a:xfrm>
            <a:off x="8940631" y="2969111"/>
            <a:ext cx="2871266" cy="3723413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59C694E-1D3D-4C1E-ACB3-E0C386AC6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9111"/>
            <a:ext cx="10515600" cy="1325563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altLang="zh-CN" sz="8000" b="1" dirty="0"/>
              <a:t>Individual Reading</a:t>
            </a:r>
            <a:endParaRPr lang="zh-CN" altLang="en-US" sz="8000" b="1" dirty="0"/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FDAA0A9A-C4AF-4433-8515-68BCE4D7228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211" y="212960"/>
            <a:ext cx="1545520" cy="263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35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D0A3C98-97B8-4D19-BAC3-1DA524B96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895" y="4548694"/>
            <a:ext cx="10515600" cy="2309306"/>
          </a:xfrm>
        </p:spPr>
        <p:txBody>
          <a:bodyPr>
            <a:normAutofit/>
          </a:bodyPr>
          <a:lstStyle/>
          <a:p>
            <a:r>
              <a:rPr lang="en-US" altLang="zh-CN" b="1" dirty="0"/>
              <a:t>The hero I read about is …</a:t>
            </a:r>
            <a:br>
              <a:rPr lang="en-US" altLang="zh-CN" b="1" dirty="0"/>
            </a:br>
            <a:r>
              <a:rPr lang="en-US" altLang="zh-CN" b="1" dirty="0"/>
              <a:t>When…</a:t>
            </a:r>
            <a:br>
              <a:rPr lang="en-US" altLang="zh-CN" b="1" dirty="0"/>
            </a:br>
            <a:r>
              <a:rPr lang="en-US" altLang="zh-CN" b="1" dirty="0"/>
              <a:t>I believe she/he is a superkid hero because…</a:t>
            </a:r>
            <a:endParaRPr lang="zh-CN" altLang="en-US" b="1" dirty="0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xmlns="" id="{3206DEE9-4745-40AC-AC3D-DEA185E02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523" y="217246"/>
            <a:ext cx="6497172" cy="4331448"/>
          </a:xfr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E4798214-5084-4873-9269-8C80CA313E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480" y="4227327"/>
            <a:ext cx="1545520" cy="263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41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655CC3DD-FDDA-4E24-ADB5-C423976D7E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069" b="6864"/>
          <a:stretch/>
        </p:blipFill>
        <p:spPr>
          <a:xfrm>
            <a:off x="3096296" y="1711418"/>
            <a:ext cx="5446546" cy="4775443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15B0045-2DCA-46C7-99A2-00BD4D615DCF}"/>
              </a:ext>
            </a:extLst>
          </p:cNvPr>
          <p:cNvSpPr txBox="1"/>
          <p:nvPr/>
        </p:nvSpPr>
        <p:spPr>
          <a:xfrm>
            <a:off x="3853031" y="371139"/>
            <a:ext cx="41632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/>
              <a:t>Reading</a:t>
            </a:r>
            <a:endParaRPr lang="zh-CN" altLang="en-US" sz="6000" b="1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1918A3E3-6292-43E5-9419-F3B4EA3C79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480" y="4227327"/>
            <a:ext cx="1545520" cy="263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550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xmlns="" id="{3FAD2E39-88D0-4E79-8F8B-E5792D5D01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430" y="489582"/>
            <a:ext cx="8597265" cy="3228509"/>
          </a:xfr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0686F4AE-1606-4D94-8BA2-6EEC791E121F}"/>
              </a:ext>
            </a:extLst>
          </p:cNvPr>
          <p:cNvSpPr txBox="1"/>
          <p:nvPr/>
        </p:nvSpPr>
        <p:spPr>
          <a:xfrm>
            <a:off x="539647" y="4573167"/>
            <a:ext cx="101068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/>
              <a:t>Vote for </a:t>
            </a:r>
          </a:p>
          <a:p>
            <a:pPr algn="ctr"/>
            <a:r>
              <a:rPr lang="en-US" altLang="zh-CN" sz="6000" b="1" dirty="0"/>
              <a:t>“Superkid Hero of the Year”</a:t>
            </a:r>
            <a:endParaRPr lang="zh-CN" altLang="en-US" sz="6000" b="1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135E5D6-E6F0-4B70-9CC5-E88E1A8AD2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480" y="4227327"/>
            <a:ext cx="1545520" cy="263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285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CF62B2E-FD85-4C01-B6F2-46DF9F31E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xmlns="" id="{9F8B8E3E-2982-46D1-AF3D-F8D51937FD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0" t="5645" r="36472" b="16823"/>
          <a:stretch/>
        </p:blipFill>
        <p:spPr>
          <a:xfrm>
            <a:off x="688490" y="81771"/>
            <a:ext cx="4858976" cy="6694458"/>
          </a:xfr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9E091633-6CB6-4E74-B51F-C6DAA6585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176" y="81771"/>
            <a:ext cx="6132478" cy="6694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219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DF29E2D-30E6-4D03-93C2-4911EB2720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040009" cy="6780007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1F40A6BF-2540-48AD-9F24-5A755B44AEB1}"/>
              </a:ext>
            </a:extLst>
          </p:cNvPr>
          <p:cNvSpPr txBox="1"/>
          <p:nvPr/>
        </p:nvSpPr>
        <p:spPr>
          <a:xfrm>
            <a:off x="1627991" y="796064"/>
            <a:ext cx="8530814" cy="13662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8000" b="1" dirty="0"/>
              <a:t>Thank You!</a:t>
            </a:r>
            <a:endParaRPr lang="zh-CN" altLang="en-US" sz="8000" b="1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C48A342-CA34-4846-981E-74B946298C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480" y="4227327"/>
            <a:ext cx="1545520" cy="263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32</Words>
  <Application>Microsoft Office PowerPoint</Application>
  <PresentationFormat>宽屏</PresentationFormat>
  <Paragraphs>12</Paragraphs>
  <Slides>8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4" baseType="lpstr">
      <vt:lpstr>宋体</vt:lpstr>
      <vt:lpstr>Arial</vt:lpstr>
      <vt:lpstr>Calibri</vt:lpstr>
      <vt:lpstr>Calibri Light</vt:lpstr>
      <vt:lpstr>Times New Roman</vt:lpstr>
      <vt:lpstr>Office 主题</vt:lpstr>
      <vt:lpstr>LISTENING</vt:lpstr>
      <vt:lpstr>Discussion</vt:lpstr>
      <vt:lpstr>Individual Reading</vt:lpstr>
      <vt:lpstr>The hero I read about is … When… I believe she/he is a superkid hero because…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LISTENING</dc:title>
  <dc:creator>Windows 用户</dc:creator>
  <cp:lastModifiedBy>Windows 用户</cp:lastModifiedBy>
  <cp:revision>1</cp:revision>
  <dcterms:created xsi:type="dcterms:W3CDTF">2019-08-12T02:55:59Z</dcterms:created>
  <dcterms:modified xsi:type="dcterms:W3CDTF">2019-08-12T02:58:20Z</dcterms:modified>
</cp:coreProperties>
</file>