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php" ContentType="image/jpe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0"/>
  </p:notesMasterIdLst>
  <p:sldIdLst>
    <p:sldId id="288" r:id="rId2"/>
    <p:sldId id="282" r:id="rId3"/>
    <p:sldId id="257" r:id="rId4"/>
    <p:sldId id="283" r:id="rId5"/>
    <p:sldId id="256" r:id="rId6"/>
    <p:sldId id="258" r:id="rId7"/>
    <p:sldId id="285" r:id="rId8"/>
    <p:sldId id="286" r:id="rId9"/>
    <p:sldId id="259" r:id="rId10"/>
    <p:sldId id="264" r:id="rId11"/>
    <p:sldId id="280" r:id="rId12"/>
    <p:sldId id="281" r:id="rId13"/>
    <p:sldId id="263" r:id="rId14"/>
    <p:sldId id="266" r:id="rId15"/>
    <p:sldId id="265" r:id="rId16"/>
    <p:sldId id="287" r:id="rId17"/>
    <p:sldId id="267" r:id="rId18"/>
    <p:sldId id="268" r:id="rId19"/>
    <p:sldId id="269" r:id="rId20"/>
    <p:sldId id="270" r:id="rId21"/>
    <p:sldId id="271" r:id="rId22"/>
    <p:sldId id="273" r:id="rId23"/>
    <p:sldId id="274" r:id="rId24"/>
    <p:sldId id="272" r:id="rId25"/>
    <p:sldId id="284" r:id="rId26"/>
    <p:sldId id="276" r:id="rId27"/>
    <p:sldId id="277" r:id="rId28"/>
    <p:sldId id="278" r:id="rId29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6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876" y="90"/>
      </p:cViewPr>
      <p:guideLst>
        <p:guide orient="horz" pos="2160"/>
        <p:guide pos="2880"/>
        <p:guide orient="horz" pos="16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D37901-1828-4C29-917C-62D3D11DF6E3}" type="datetimeFigureOut">
              <a:rPr lang="zh-CN" altLang="en-US" smtClean="0"/>
              <a:t>2019/11/25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74EF98-1319-4123-8535-32D3804EFDF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72293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09575" y="754063"/>
            <a:ext cx="5854700" cy="3294062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 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B4B88D-863A-4008-B7EA-BEEC75100B6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30072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74EF98-1319-4123-8535-32D3804EFDF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68401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2019/11/25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7" Type="http://schemas.openxmlformats.org/officeDocument/2006/relationships/image" Target="../media/image16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1.pn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1.pn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3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2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hp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jpeg"/><Relationship Id="rId4" Type="http://schemas.openxmlformats.org/officeDocument/2006/relationships/image" Target="../media/image5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2139702"/>
            <a:ext cx="2476500" cy="2476500"/>
          </a:xfrm>
          <a:prstGeom prst="rect">
            <a:avLst/>
          </a:prstGeom>
        </p:spPr>
      </p:pic>
      <p:pic>
        <p:nvPicPr>
          <p:cNvPr id="1026" name="Picture 2" descr="https://cn.bing.com/th?id=OIP.KoJLAvB9YRYW6Ilwx9tFRQHaKK&amp;pid=Api&amp;rs=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137729">
            <a:off x="3843494" y="2736109"/>
            <a:ext cx="936104" cy="1283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cn.bing.com/th?id=OIP.SO1xQKOrHdKUh3BX6pINzgHaKF&amp;pid=Api&amp;rs=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9502"/>
            <a:ext cx="3352800" cy="4562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508886" y="699542"/>
            <a:ext cx="51845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教学设计已修改</a:t>
            </a:r>
            <a:endParaRPr lang="en-US" altLang="zh-CN" sz="2400" dirty="0" smtClean="0">
              <a:latin typeface="华文新魏" pitchFamily="2" charset="-122"/>
              <a:ea typeface="华文新魏" pitchFamily="2" charset="-122"/>
            </a:endParaRPr>
          </a:p>
          <a:p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麻烦老师们扫码查看或下载新版教案</a:t>
            </a:r>
            <a:endParaRPr lang="en-US" altLang="zh-CN" sz="2400" dirty="0" smtClean="0">
              <a:latin typeface="华文新魏" pitchFamily="2" charset="-122"/>
              <a:ea typeface="华文新魏" pitchFamily="2" charset="-122"/>
            </a:endParaRPr>
          </a:p>
          <a:p>
            <a:r>
              <a:rPr lang="zh-CN" altLang="en-US" sz="2400" dirty="0">
                <a:latin typeface="华文新魏" pitchFamily="2" charset="-122"/>
                <a:ea typeface="华文新魏" pitchFamily="2" charset="-122"/>
              </a:rPr>
              <a:t>给</a:t>
            </a:r>
            <a:r>
              <a:rPr lang="zh-CN" altLang="en-US" sz="2400" dirty="0" smtClean="0">
                <a:latin typeface="华文新魏" pitchFamily="2" charset="-122"/>
                <a:ea typeface="华文新魏" pitchFamily="2" charset="-122"/>
              </a:rPr>
              <a:t>大家添麻烦了  谢谢您的理解！</a:t>
            </a:r>
            <a:endParaRPr lang="zh-CN" altLang="en-US" sz="2400" dirty="0">
              <a:latin typeface="华文新魏" pitchFamily="2" charset="-122"/>
              <a:ea typeface="华文新魏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69641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staff.ncl.ac.uk/scott.windeatt/assignments/l.briegel-jones/Storytime/Images/storytim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5953"/>
            <a:ext cx="7584629" cy="1659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4" descr="https://olcacademy.net/wp-content/uploads/2019/02/children-reading-clipart-28-collection-of-clipart-pictures-of-children-reading-high-free-clip-art.jpeg"/>
          <p:cNvSpPr>
            <a:spLocks noChangeAspect="1" noChangeArrowheads="1"/>
          </p:cNvSpPr>
          <p:nvPr/>
        </p:nvSpPr>
        <p:spPr bwMode="auto">
          <a:xfrm>
            <a:off x="155575" y="-108347"/>
            <a:ext cx="3048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1232" y="2787774"/>
            <a:ext cx="5829300" cy="2224857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231577" y="1794519"/>
            <a:ext cx="4488607" cy="86409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北京市朝阳区实验小学 </a:t>
            </a:r>
            <a:endParaRPr lang="en-US" altLang="zh-CN" sz="2400" dirty="0" smtClean="0">
              <a:solidFill>
                <a:schemeClr val="tx1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 algn="ctr"/>
            <a:r>
              <a:rPr lang="zh-CN" altLang="en-US" sz="2400" dirty="0" smtClean="0">
                <a:solidFill>
                  <a:schemeClr val="tx1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徐响</a:t>
            </a:r>
            <a:r>
              <a:rPr lang="en-US" altLang="zh-CN" sz="2400" dirty="0">
                <a:solidFill>
                  <a:schemeClr val="tx1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 </a:t>
            </a:r>
            <a:r>
              <a:rPr lang="en-US" altLang="zh-CN" sz="2400" dirty="0" smtClean="0">
                <a:solidFill>
                  <a:schemeClr val="tx1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    </a:t>
            </a:r>
            <a:r>
              <a:rPr lang="zh-CN" altLang="en-US" sz="2400" dirty="0" smtClean="0">
                <a:solidFill>
                  <a:schemeClr val="tx1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六年级一班</a:t>
            </a:r>
            <a:endParaRPr lang="zh-CN" altLang="en-US" sz="2400" dirty="0">
              <a:solidFill>
                <a:schemeClr val="tx1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70553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 bwMode="auto">
          <a:xfrm>
            <a:off x="2049464" y="844154"/>
            <a:ext cx="5354637" cy="3239690"/>
            <a:chOff x="2049884" y="1124744"/>
            <a:chExt cx="5354712" cy="4320480"/>
          </a:xfrm>
        </p:grpSpPr>
        <p:pic>
          <p:nvPicPr>
            <p:cNvPr id="20499" name="图片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49884" y="1124744"/>
              <a:ext cx="5354712" cy="4320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500" name="TextBox 23"/>
            <p:cNvSpPr txBox="1">
              <a:spLocks noChangeArrowheads="1"/>
            </p:cNvSpPr>
            <p:nvPr/>
          </p:nvSpPr>
          <p:spPr bwMode="auto">
            <a:xfrm>
              <a:off x="6215559" y="3580313"/>
              <a:ext cx="777875" cy="5335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000" b="1" u="none">
                  <a:latin typeface="Arial" panose="020B0604020202020204" pitchFamily="34" charset="0"/>
                </a:rPr>
                <a:t>has</a:t>
              </a:r>
              <a:endParaRPr lang="zh-CN" altLang="en-US" sz="2000">
                <a:latin typeface="Arial" panose="020B0604020202020204" pitchFamily="34" charset="0"/>
              </a:endParaRPr>
            </a:p>
          </p:txBody>
        </p:sp>
      </p:grpSp>
      <p:pic>
        <p:nvPicPr>
          <p:cNvPr id="20483" name="图片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9464" y="844154"/>
            <a:ext cx="5354637" cy="3239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图片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2689" y="1774032"/>
            <a:ext cx="2052637" cy="1188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2"/>
          <p:cNvSpPr txBox="1"/>
          <p:nvPr/>
        </p:nvSpPr>
        <p:spPr>
          <a:xfrm>
            <a:off x="3792111" y="2010133"/>
            <a:ext cx="2233711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US" altLang="zh-CN" sz="6000" b="1" u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Is it?</a:t>
            </a:r>
            <a:endParaRPr lang="zh-CN" altLang="en-US" sz="6000" b="1" u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59316" y="1345849"/>
            <a:ext cx="3550672" cy="1077218"/>
            <a:chOff x="159316" y="1794466"/>
            <a:chExt cx="3550672" cy="1436290"/>
          </a:xfrm>
        </p:grpSpPr>
        <p:sp>
          <p:nvSpPr>
            <p:cNvPr id="20490" name="TextBox 2"/>
            <p:cNvSpPr txBox="1">
              <a:spLocks noChangeArrowheads="1"/>
            </p:cNvSpPr>
            <p:nvPr/>
          </p:nvSpPr>
          <p:spPr bwMode="auto">
            <a:xfrm>
              <a:off x="159316" y="1794466"/>
              <a:ext cx="2782888" cy="14362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b="1" dirty="0">
                  <a:latin typeface="Comic Sans MS" panose="030F0702030302020204" pitchFamily="66" charset="0"/>
                </a:rPr>
                <a:t>c</a:t>
              </a:r>
              <a:r>
                <a:rPr lang="en-US" altLang="zh-CN" b="1" u="none" dirty="0">
                  <a:latin typeface="Comic Sans MS" panose="030F0702030302020204" pitchFamily="66" charset="0"/>
                </a:rPr>
                <a:t>limb trees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u="none" dirty="0">
                <a:latin typeface="Comic Sans MS" panose="030F0702030302020204" pitchFamily="66" charset="0"/>
              </a:endParaRPr>
            </a:p>
          </p:txBody>
        </p:sp>
        <p:sp>
          <p:nvSpPr>
            <p:cNvPr id="20493" name="TextBox 21"/>
            <p:cNvSpPr txBox="1">
              <a:spLocks noChangeArrowheads="1"/>
            </p:cNvSpPr>
            <p:nvPr/>
          </p:nvSpPr>
          <p:spPr bwMode="auto">
            <a:xfrm>
              <a:off x="2932113" y="2195512"/>
              <a:ext cx="777875" cy="533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000" b="1" u="none" dirty="0">
                  <a:latin typeface="Arial" panose="020B0604020202020204" pitchFamily="34" charset="0"/>
                </a:rPr>
                <a:t>can</a:t>
              </a:r>
              <a:endParaRPr lang="zh-CN" altLang="en-US" sz="2000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59316" y="2824807"/>
            <a:ext cx="3353822" cy="1707128"/>
            <a:chOff x="159316" y="3766409"/>
            <a:chExt cx="3353822" cy="2276171"/>
          </a:xfrm>
        </p:grpSpPr>
        <p:sp>
          <p:nvSpPr>
            <p:cNvPr id="20487" name="TextBox 2"/>
            <p:cNvSpPr txBox="1">
              <a:spLocks noChangeArrowheads="1"/>
            </p:cNvSpPr>
            <p:nvPr/>
          </p:nvSpPr>
          <p:spPr bwMode="auto">
            <a:xfrm>
              <a:off x="159316" y="3949700"/>
              <a:ext cx="3161734" cy="20928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b="1" dirty="0">
                  <a:latin typeface="Comic Sans MS" panose="030F0702030302020204" pitchFamily="66" charset="0"/>
                </a:rPr>
                <a:t>s</a:t>
              </a:r>
              <a:r>
                <a:rPr lang="en-US" altLang="zh-CN" b="1" u="none" dirty="0" smtClean="0">
                  <a:latin typeface="Comic Sans MS" panose="030F0702030302020204" pitchFamily="66" charset="0"/>
                </a:rPr>
                <a:t>maller than gorilla</a:t>
              </a:r>
              <a:endParaRPr lang="en-US" altLang="zh-CN" b="1" u="none" dirty="0">
                <a:latin typeface="Comic Sans MS" panose="030F0702030302020204" pitchFamily="66" charset="0"/>
              </a:endParaRP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u="none" dirty="0">
                <a:latin typeface="Comic Sans MS" panose="030F0702030302020204" pitchFamily="66" charset="0"/>
              </a:endParaRPr>
            </a:p>
          </p:txBody>
        </p:sp>
        <p:sp>
          <p:nvSpPr>
            <p:cNvPr id="20494" name="TextBox 22"/>
            <p:cNvSpPr txBox="1">
              <a:spLocks noChangeArrowheads="1"/>
            </p:cNvSpPr>
            <p:nvPr/>
          </p:nvSpPr>
          <p:spPr bwMode="auto">
            <a:xfrm>
              <a:off x="2735263" y="3766409"/>
              <a:ext cx="777875" cy="533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000" b="1" u="none" dirty="0" smtClean="0">
                  <a:latin typeface="Arial" panose="020B0604020202020204" pitchFamily="34" charset="0"/>
                </a:rPr>
                <a:t>is</a:t>
              </a:r>
              <a:endParaRPr lang="zh-CN" altLang="en-US" sz="2000" dirty="0">
                <a:latin typeface="Arial" panose="020B0604020202020204" pitchFamily="34" charset="0"/>
              </a:endParaRPr>
            </a:p>
          </p:txBody>
        </p:sp>
      </p:grpSp>
      <p:sp>
        <p:nvSpPr>
          <p:cNvPr id="17" name="TextBox 2"/>
          <p:cNvSpPr txBox="1">
            <a:spLocks noChangeArrowheads="1"/>
          </p:cNvSpPr>
          <p:nvPr/>
        </p:nvSpPr>
        <p:spPr bwMode="auto">
          <a:xfrm>
            <a:off x="3987801" y="3892153"/>
            <a:ext cx="100806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zh-CN" sz="4800" u="none" dirty="0">
                <a:latin typeface="+mn-ea"/>
                <a:ea typeface="+mn-ea"/>
              </a:rPr>
              <a:t>…</a:t>
            </a:r>
            <a:endParaRPr lang="zh-CN" altLang="en-US" sz="4800" u="none" dirty="0">
              <a:latin typeface="+mn-ea"/>
              <a:ea typeface="+mn-ea"/>
            </a:endParaRPr>
          </a:p>
        </p:txBody>
      </p:sp>
      <p:sp>
        <p:nvSpPr>
          <p:cNvPr id="20496" name="TextBox 2"/>
          <p:cNvSpPr txBox="1">
            <a:spLocks noChangeArrowheads="1"/>
          </p:cNvSpPr>
          <p:nvPr/>
        </p:nvSpPr>
        <p:spPr bwMode="auto">
          <a:xfrm>
            <a:off x="6344821" y="876550"/>
            <a:ext cx="285387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b="1" u="none" dirty="0">
                <a:latin typeface="Comic Sans MS" panose="030F0702030302020204" pitchFamily="66" charset="0"/>
              </a:rPr>
              <a:t>in the jungle</a:t>
            </a:r>
          </a:p>
        </p:txBody>
      </p:sp>
      <p:sp>
        <p:nvSpPr>
          <p:cNvPr id="20497" name="TextBox 7"/>
          <p:cNvSpPr txBox="1">
            <a:spLocks noChangeArrowheads="1"/>
          </p:cNvSpPr>
          <p:nvPr/>
        </p:nvSpPr>
        <p:spPr bwMode="auto">
          <a:xfrm>
            <a:off x="4995864" y="1315131"/>
            <a:ext cx="76517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000" b="1" u="none" dirty="0" smtClean="0">
                <a:latin typeface="Arial" panose="020B0604020202020204" pitchFamily="34" charset="0"/>
              </a:rPr>
              <a:t>lives</a:t>
            </a:r>
            <a:endParaRPr lang="zh-CN" altLang="en-US" sz="2000" dirty="0">
              <a:latin typeface="Arial" panose="020B0604020202020204" pitchFamily="34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955884" y="1465150"/>
            <a:ext cx="3109980" cy="1569660"/>
            <a:chOff x="5955884" y="1953533"/>
            <a:chExt cx="3109980" cy="2092880"/>
          </a:xfrm>
        </p:grpSpPr>
        <p:sp>
          <p:nvSpPr>
            <p:cNvPr id="20492" name="TextBox 20"/>
            <p:cNvSpPr txBox="1">
              <a:spLocks noChangeArrowheads="1"/>
            </p:cNvSpPr>
            <p:nvPr/>
          </p:nvSpPr>
          <p:spPr bwMode="auto">
            <a:xfrm>
              <a:off x="5955884" y="2424113"/>
              <a:ext cx="777875" cy="533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000" b="1" u="none" dirty="0" smtClean="0">
                  <a:latin typeface="Arial" panose="020B0604020202020204" pitchFamily="34" charset="0"/>
                </a:rPr>
                <a:t>is</a:t>
              </a:r>
              <a:endParaRPr lang="zh-CN" altLang="en-US" sz="2000" dirty="0">
                <a:latin typeface="Arial" panose="020B0604020202020204" pitchFamily="34" charset="0"/>
              </a:endParaRPr>
            </a:p>
          </p:txBody>
        </p:sp>
        <p:sp>
          <p:nvSpPr>
            <p:cNvPr id="25" name="TextBox 2"/>
            <p:cNvSpPr txBox="1">
              <a:spLocks noChangeArrowheads="1"/>
            </p:cNvSpPr>
            <p:nvPr/>
          </p:nvSpPr>
          <p:spPr bwMode="auto">
            <a:xfrm>
              <a:off x="7016401" y="1953533"/>
              <a:ext cx="2049463" cy="20928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b="1" u="none" dirty="0" smtClean="0">
                  <a:latin typeface="Comic Sans MS" panose="030F0702030302020204" pitchFamily="66" charset="0"/>
                </a:rPr>
                <a:t>bigger than the monkey</a:t>
              </a:r>
              <a:endParaRPr lang="zh-CN" altLang="en-US" u="none" dirty="0">
                <a:latin typeface="Comic Sans MS" panose="030F0702030302020204" pitchFamily="66" charset="0"/>
              </a:endParaRPr>
            </a:p>
          </p:txBody>
        </p:sp>
      </p:grpSp>
      <p:sp>
        <p:nvSpPr>
          <p:cNvPr id="27" name="标题 1"/>
          <p:cNvSpPr txBox="1"/>
          <p:nvPr/>
        </p:nvSpPr>
        <p:spPr>
          <a:xfrm>
            <a:off x="35496" y="-4586"/>
            <a:ext cx="2592289" cy="54006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 dirty="0">
                <a:latin typeface="Berlin Sans FB Demi" panose="020E0802020502020306" pitchFamily="34" charset="0"/>
              </a:rPr>
              <a:t>Let’s </a:t>
            </a:r>
            <a:r>
              <a:rPr lang="en-US" altLang="zh-CN" sz="3600" b="1" dirty="0" smtClean="0">
                <a:latin typeface="Berlin Sans FB Demi" panose="020E0802020502020306" pitchFamily="34" charset="0"/>
              </a:rPr>
              <a:t>guess.</a:t>
            </a:r>
            <a:endParaRPr lang="zh-CN" altLang="en-US" sz="3600" b="1" dirty="0">
              <a:latin typeface="Berlin Sans FB Demi" panose="020E0802020502020306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2794417" y="522554"/>
            <a:ext cx="2352259" cy="1171221"/>
            <a:chOff x="2794416" y="696738"/>
            <a:chExt cx="2352259" cy="1561629"/>
          </a:xfrm>
        </p:grpSpPr>
        <p:sp>
          <p:nvSpPr>
            <p:cNvPr id="20485" name="TextBox 2"/>
            <p:cNvSpPr txBox="1">
              <a:spLocks noChangeArrowheads="1"/>
            </p:cNvSpPr>
            <p:nvPr/>
          </p:nvSpPr>
          <p:spPr bwMode="auto">
            <a:xfrm>
              <a:off x="2794416" y="696738"/>
              <a:ext cx="2114550" cy="1436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b="1" u="none" dirty="0" smtClean="0">
                  <a:latin typeface="Comic Sans MS" panose="030F0702030302020204" pitchFamily="66" charset="0"/>
                </a:rPr>
                <a:t>monkey</a:t>
              </a:r>
              <a:endParaRPr lang="en-US" altLang="zh-CN" b="1" u="none" dirty="0">
                <a:latin typeface="Comic Sans MS" panose="030F0702030302020204" pitchFamily="66" charset="0"/>
              </a:endParaRP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u="none" dirty="0">
                <a:latin typeface="Comic Sans MS" panose="030F0702030302020204" pitchFamily="66" charset="0"/>
              </a:endParaRPr>
            </a:p>
          </p:txBody>
        </p:sp>
        <p:sp>
          <p:nvSpPr>
            <p:cNvPr id="26" name="TextBox 21"/>
            <p:cNvSpPr txBox="1">
              <a:spLocks noChangeArrowheads="1"/>
            </p:cNvSpPr>
            <p:nvPr/>
          </p:nvSpPr>
          <p:spPr bwMode="auto">
            <a:xfrm>
              <a:off x="4130548" y="1314519"/>
              <a:ext cx="1016127" cy="9438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2000" b="1" dirty="0" smtClean="0">
                  <a:latin typeface="Arial" panose="020B0604020202020204" pitchFamily="34" charset="0"/>
                </a:rPr>
                <a:t>l</a:t>
              </a:r>
              <a:r>
                <a:rPr lang="en-US" altLang="zh-CN" sz="2000" b="1" u="none" dirty="0" smtClean="0">
                  <a:latin typeface="Arial" panose="020B0604020202020204" pitchFamily="34" charset="0"/>
                </a:rPr>
                <a:t>ooks like</a:t>
              </a:r>
              <a:endParaRPr lang="zh-CN" altLang="en-US" sz="2000" dirty="0">
                <a:latin typeface="Arial" panose="020B0604020202020204" pitchFamily="34" charset="0"/>
              </a:endParaRPr>
            </a:p>
          </p:txBody>
        </p:sp>
      </p:grpSp>
      <p:pic>
        <p:nvPicPr>
          <p:cNvPr id="1026" name="Picture 2" descr="https://timgsa.baidu.com/timg?image&amp;quality=80&amp;size=b9999_10000&amp;sec=1572326083403&amp;di=860e9ab3ab376347d9b7f7272163de09&amp;imgtype=0&amp;src=http%3A%2F%2Fpic.baike.soso.com%2Fp%2F20140311%2F20140311120630-24916255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7030" y="1907280"/>
            <a:ext cx="2023953" cy="1067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Box 2"/>
          <p:cNvSpPr txBox="1">
            <a:spLocks noChangeArrowheads="1"/>
          </p:cNvSpPr>
          <p:nvPr/>
        </p:nvSpPr>
        <p:spPr bwMode="auto">
          <a:xfrm>
            <a:off x="136297" y="4083844"/>
            <a:ext cx="2584127" cy="92333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5400" b="1" dirty="0" smtClean="0">
                <a:latin typeface="Comic Sans MS" panose="030F0702030302020204" pitchFamily="66" charset="0"/>
              </a:rPr>
              <a:t>bab</a:t>
            </a:r>
            <a:r>
              <a:rPr lang="en-US" altLang="zh-CN" sz="5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oo</a:t>
            </a:r>
            <a:r>
              <a:rPr lang="en-US" altLang="zh-CN" sz="5400" b="1" dirty="0" smtClean="0">
                <a:latin typeface="Comic Sans MS" panose="030F0702030302020204" pitchFamily="66" charset="0"/>
              </a:rPr>
              <a:t>n</a:t>
            </a:r>
            <a:endParaRPr lang="en-US" altLang="zh-CN" sz="5400" b="1" u="none" dirty="0">
              <a:latin typeface="Comic Sans MS" panose="030F0702030302020204" pitchFamily="66" charset="0"/>
            </a:endParaRPr>
          </a:p>
        </p:txBody>
      </p:sp>
      <p:pic>
        <p:nvPicPr>
          <p:cNvPr id="1028" name="Picture 4" descr="https://timgsa.baidu.com/timg?image&amp;quality=80&amp;size=b9999_10000&amp;sec=1572326435870&amp;di=8495b615f0cc99d2570ff0c142e215c1&amp;imgtype=0&amp;src=http%3A%2F%2Fs9.rr.itc.cn%2Fr%2FwapChange%2F20167_7_14%2Fa5icgp3939773636405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7574" y="3273829"/>
            <a:ext cx="3861799" cy="1728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矩形 10"/>
          <p:cNvSpPr/>
          <p:nvPr/>
        </p:nvSpPr>
        <p:spPr>
          <a:xfrm>
            <a:off x="6215081" y="2685450"/>
            <a:ext cx="589167" cy="3394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6191625" y="2665326"/>
            <a:ext cx="3221749" cy="1161013"/>
            <a:chOff x="6191625" y="2665326"/>
            <a:chExt cx="3221749" cy="1161013"/>
          </a:xfrm>
        </p:grpSpPr>
        <p:sp>
          <p:nvSpPr>
            <p:cNvPr id="20489" name="TextBox 2"/>
            <p:cNvSpPr txBox="1">
              <a:spLocks noChangeArrowheads="1"/>
            </p:cNvSpPr>
            <p:nvPr/>
          </p:nvSpPr>
          <p:spPr bwMode="auto">
            <a:xfrm>
              <a:off x="6804248" y="3241564"/>
              <a:ext cx="2609126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zh-CN" b="1" dirty="0" smtClean="0">
                  <a:latin typeface="Comic Sans MS" panose="030F0702030302020204" pitchFamily="66" charset="0"/>
                </a:rPr>
                <a:t>a long face</a:t>
              </a:r>
              <a:endParaRPr lang="zh-CN" altLang="en-US" u="none" dirty="0">
                <a:latin typeface="Comic Sans MS" panose="030F0702030302020204" pitchFamily="66" charset="0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6191625" y="2665326"/>
              <a:ext cx="674292" cy="40011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b="1" dirty="0" smtClean="0">
                  <a:ln w="0"/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has</a:t>
              </a:r>
              <a:endParaRPr lang="zh-CN" altLang="en-US" sz="20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</p:grp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6" grpId="0"/>
      <p:bldP spid="20497" grpId="0"/>
      <p:bldP spid="3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915566"/>
            <a:ext cx="2422024" cy="1610898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899141"/>
            <a:ext cx="2473449" cy="1643748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0068" y="852050"/>
            <a:ext cx="2376264" cy="167441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3663" y="3147814"/>
            <a:ext cx="2427650" cy="164400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92" y="3156902"/>
            <a:ext cx="2664296" cy="173336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835" y="3059151"/>
            <a:ext cx="2438730" cy="1821330"/>
          </a:xfrm>
          <a:prstGeom prst="rect">
            <a:avLst/>
          </a:prstGeom>
        </p:spPr>
      </p:pic>
      <p:sp>
        <p:nvSpPr>
          <p:cNvPr id="8" name="标题 1"/>
          <p:cNvSpPr txBox="1"/>
          <p:nvPr/>
        </p:nvSpPr>
        <p:spPr>
          <a:xfrm>
            <a:off x="1750564" y="145281"/>
            <a:ext cx="5616624" cy="54006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 b="1" dirty="0" smtClean="0">
                <a:latin typeface="Berlin Sans FB Demi" panose="020E0802020502020306" pitchFamily="34" charset="0"/>
              </a:rPr>
              <a:t>Can you find </a:t>
            </a:r>
            <a:r>
              <a:rPr lang="en-US" altLang="zh-CN" sz="3600" b="1" dirty="0" smtClean="0">
                <a:solidFill>
                  <a:srgbClr val="FF0000"/>
                </a:solidFill>
                <a:latin typeface="Berlin Sans FB Demi" panose="020E0802020502020306" pitchFamily="34" charset="0"/>
              </a:rPr>
              <a:t>baboons</a:t>
            </a:r>
            <a:r>
              <a:rPr lang="en-US" altLang="zh-CN" sz="3600" b="1" dirty="0" smtClean="0">
                <a:latin typeface="Berlin Sans FB Demi" panose="020E0802020502020306" pitchFamily="34" charset="0"/>
              </a:rPr>
              <a:t>?</a:t>
            </a:r>
            <a:endParaRPr lang="zh-CN" altLang="en-US" sz="3600" b="1" dirty="0">
              <a:latin typeface="Berlin Sans FB Demi" panose="020E0802020502020306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528388" y="2402746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endParaRPr lang="zh-CN" altLang="en-US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327654" y="2439928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endParaRPr lang="zh-CN" altLang="en-US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256909" y="2351551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endParaRPr lang="zh-CN" altLang="en-US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523554" y="4589788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endParaRPr lang="zh-CN" altLang="en-US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336700" y="4615904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  <a:endParaRPr lang="zh-CN" altLang="en-US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367188" y="4589788"/>
            <a:ext cx="4443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</a:t>
            </a:r>
            <a:endParaRPr lang="zh-CN" altLang="en-US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23528" y="2970489"/>
            <a:ext cx="3024336" cy="212154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5966917" y="2962811"/>
            <a:ext cx="3024336" cy="212154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0999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735546"/>
            <a:ext cx="8719760" cy="4250808"/>
          </a:xfrm>
          <a:prstGeom prst="rect">
            <a:avLst/>
          </a:prstGeom>
        </p:spPr>
      </p:pic>
      <p:sp>
        <p:nvSpPr>
          <p:cNvPr id="5" name="TextBox 2"/>
          <p:cNvSpPr txBox="1">
            <a:spLocks noChangeArrowheads="1"/>
          </p:cNvSpPr>
          <p:nvPr/>
        </p:nvSpPr>
        <p:spPr bwMode="auto">
          <a:xfrm>
            <a:off x="-11432" y="10273"/>
            <a:ext cx="6307913" cy="646331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600" b="1" dirty="0" smtClean="0">
                <a:latin typeface="Comic Sans MS" panose="030F0702030302020204" pitchFamily="66" charset="0"/>
              </a:rPr>
              <a:t>Let’s read the </a:t>
            </a:r>
            <a:r>
              <a:rPr lang="en-US" altLang="zh-CN" sz="3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cover</a:t>
            </a:r>
            <a:r>
              <a:rPr lang="en-US" altLang="zh-CN" sz="3600" b="1" dirty="0" smtClean="0">
                <a:latin typeface="Comic Sans MS" panose="030F0702030302020204" pitchFamily="66" charset="0"/>
              </a:rPr>
              <a:t> page.</a:t>
            </a:r>
            <a:endParaRPr lang="en-US" altLang="zh-CN" sz="3600" b="1" u="none" dirty="0">
              <a:latin typeface="Comic Sans MS" panose="030F0702030302020204" pitchFamily="66" charset="0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5267960" y="1275398"/>
            <a:ext cx="3390900" cy="174117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圆角矩形 6"/>
          <p:cNvSpPr/>
          <p:nvPr/>
        </p:nvSpPr>
        <p:spPr>
          <a:xfrm>
            <a:off x="5724129" y="3921900"/>
            <a:ext cx="2224405" cy="664609"/>
          </a:xfrm>
          <a:prstGeom prst="round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07505" y="951571"/>
            <a:ext cx="4325222" cy="646331"/>
          </a:xfrm>
          <a:prstGeom prst="rect">
            <a:avLst/>
          </a:prstGeom>
          <a:solidFill>
            <a:srgbClr val="00B05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anose="030F0702030302020204" pitchFamily="66" charset="0"/>
              </a:rPr>
              <a:t>What do you know?</a:t>
            </a:r>
            <a:endParaRPr lang="zh-CN" altLang="en-US" sz="36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4400" y="1532175"/>
            <a:ext cx="4769254" cy="523220"/>
          </a:xfrm>
          <a:prstGeom prst="rect">
            <a:avLst/>
          </a:prstGeom>
          <a:solidFill>
            <a:srgbClr val="00B05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anose="030F0702030302020204" pitchFamily="66" charset="0"/>
              </a:rPr>
              <a:t>What do you </a:t>
            </a:r>
            <a:r>
              <a:rPr lang="en-US" altLang="zh-CN" sz="2800" b="0" cap="none" spc="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latin typeface="Comic Sans MS" panose="030F0702030302020204" pitchFamily="66" charset="0"/>
              </a:rPr>
              <a:t>want to </a:t>
            </a:r>
            <a:r>
              <a:rPr lang="en-US" altLang="zh-CN" sz="28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anose="030F0702030302020204" pitchFamily="66" charset="0"/>
              </a:rPr>
              <a:t>know?</a:t>
            </a:r>
            <a:endParaRPr lang="zh-CN" altLang="en-US" sz="2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10" name="AutoShape 2" descr="https://www.team4kids.com/wp-content/uploads/2019/02/Who-What-Why-speech-bubbles.jpg"/>
          <p:cNvSpPr>
            <a:spLocks noChangeAspect="1" noChangeArrowheads="1"/>
          </p:cNvSpPr>
          <p:nvPr/>
        </p:nvSpPr>
        <p:spPr bwMode="auto">
          <a:xfrm>
            <a:off x="155575" y="-108347"/>
            <a:ext cx="3048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5" t="5877" r="3305" b="8083"/>
          <a:stretch>
            <a:fillRect/>
          </a:stretch>
        </p:blipFill>
        <p:spPr>
          <a:xfrm>
            <a:off x="755577" y="2127989"/>
            <a:ext cx="2595121" cy="13467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www.team4kids.com/wp-content/uploads/2019/02/Who-What-Why-speech-bubbles.jpg"/>
          <p:cNvSpPr>
            <a:spLocks noChangeAspect="1" noChangeArrowheads="1"/>
          </p:cNvSpPr>
          <p:nvPr/>
        </p:nvSpPr>
        <p:spPr bwMode="auto">
          <a:xfrm>
            <a:off x="155575" y="-108347"/>
            <a:ext cx="3048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705365"/>
            <a:ext cx="4634070" cy="443813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705366"/>
            <a:ext cx="4509930" cy="4438135"/>
          </a:xfrm>
          <a:prstGeom prst="rect">
            <a:avLst/>
          </a:prstGeom>
        </p:spPr>
      </p:pic>
      <p:sp>
        <p:nvSpPr>
          <p:cNvPr id="6" name="TextBox 2"/>
          <p:cNvSpPr txBox="1">
            <a:spLocks noChangeArrowheads="1"/>
          </p:cNvSpPr>
          <p:nvPr/>
        </p:nvSpPr>
        <p:spPr bwMode="auto">
          <a:xfrm>
            <a:off x="1262757" y="411510"/>
            <a:ext cx="6723315" cy="52322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 smtClean="0">
                <a:latin typeface="Comic Sans MS" panose="030F0702030302020204" pitchFamily="66" charset="0"/>
              </a:rPr>
              <a:t>What do you think of baboon family?</a:t>
            </a:r>
            <a:endParaRPr lang="en-US" altLang="zh-CN" sz="2800" b="1" u="none" dirty="0">
              <a:latin typeface="Comic Sans MS" panose="030F0702030302020204" pitchFamily="66" charset="0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3975382" y="1141122"/>
            <a:ext cx="3960440" cy="1893260"/>
          </a:xfrm>
          <a:prstGeom prst="roundRect">
            <a:avLst/>
          </a:prstGeom>
          <a:noFill/>
          <a:ln w="5715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组合 10"/>
          <p:cNvGrpSpPr/>
          <p:nvPr/>
        </p:nvGrpSpPr>
        <p:grpSpPr>
          <a:xfrm>
            <a:off x="5215967" y="1726882"/>
            <a:ext cx="1156233" cy="898577"/>
            <a:chOff x="5192168" y="2744002"/>
            <a:chExt cx="959460" cy="1198102"/>
          </a:xfrm>
        </p:grpSpPr>
        <p:sp>
          <p:nvSpPr>
            <p:cNvPr id="12" name="心形 11"/>
            <p:cNvSpPr/>
            <p:nvPr/>
          </p:nvSpPr>
          <p:spPr>
            <a:xfrm>
              <a:off x="5531491" y="2744002"/>
              <a:ext cx="620137" cy="615909"/>
            </a:xfrm>
            <a:prstGeom prst="heart">
              <a:avLst/>
            </a:prstGeom>
            <a:noFill/>
            <a:ln w="38100">
              <a:solidFill>
                <a:srgbClr val="E4190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心形 12"/>
            <p:cNvSpPr/>
            <p:nvPr/>
          </p:nvSpPr>
          <p:spPr>
            <a:xfrm>
              <a:off x="5192168" y="3234539"/>
              <a:ext cx="678646" cy="707565"/>
            </a:xfrm>
            <a:prstGeom prst="heart">
              <a:avLst/>
            </a:prstGeom>
            <a:noFill/>
            <a:ln w="38100">
              <a:solidFill>
                <a:srgbClr val="E4190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3" name="happy family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67063" y="3084236"/>
            <a:ext cx="609600" cy="457200"/>
          </a:xfrm>
          <a:prstGeom prst="rect">
            <a:avLst/>
          </a:prstGeom>
        </p:spPr>
      </p:pic>
      <p:sp>
        <p:nvSpPr>
          <p:cNvPr id="17" name="TextBox 2"/>
          <p:cNvSpPr txBox="1">
            <a:spLocks noChangeArrowheads="1"/>
          </p:cNvSpPr>
          <p:nvPr/>
        </p:nvSpPr>
        <p:spPr bwMode="auto">
          <a:xfrm>
            <a:off x="-11431" y="10273"/>
            <a:ext cx="1847127" cy="46166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400" b="1" dirty="0" smtClean="0">
                <a:latin typeface="Comic Sans MS" panose="030F0702030302020204" pitchFamily="66" charset="0"/>
              </a:rPr>
              <a:t>Let’s read.</a:t>
            </a:r>
            <a:endParaRPr lang="en-US" altLang="zh-CN" sz="2400" b="1" u="none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1611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6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45" y="878697"/>
            <a:ext cx="3635896" cy="4030721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43577" y="-44633"/>
            <a:ext cx="42370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happy family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168037" y="123478"/>
            <a:ext cx="4896544" cy="4577308"/>
            <a:chOff x="4168037" y="123478"/>
            <a:chExt cx="4896544" cy="4577308"/>
          </a:xfrm>
        </p:grpSpPr>
        <p:sp>
          <p:nvSpPr>
            <p:cNvPr id="6" name="矩形 5"/>
            <p:cNvSpPr/>
            <p:nvPr/>
          </p:nvSpPr>
          <p:spPr>
            <a:xfrm>
              <a:off x="4525031" y="123478"/>
              <a:ext cx="4182556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altLang="zh-CN" sz="5400" b="0" cap="none" spc="0" dirty="0" smtClean="0">
                  <a:ln w="0"/>
                  <a:solidFill>
                    <a:srgbClr val="FF000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mic Sans MS" panose="030F0702030302020204" pitchFamily="66" charset="0"/>
                </a:rPr>
                <a:t>happy class?</a:t>
              </a:r>
              <a:endParaRPr lang="zh-CN" altLang="en-US" sz="5400" b="0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endParaRPr>
            </a:p>
          </p:txBody>
        </p:sp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68037" y="1137803"/>
              <a:ext cx="4896544" cy="35629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80960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www.team4kids.com/wp-content/uploads/2019/02/Who-What-Why-speech-bubbles.jpg"/>
          <p:cNvSpPr>
            <a:spLocks noChangeAspect="1" noChangeArrowheads="1"/>
          </p:cNvSpPr>
          <p:nvPr/>
        </p:nvSpPr>
        <p:spPr bwMode="auto">
          <a:xfrm>
            <a:off x="155575" y="-108347"/>
            <a:ext cx="3048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705365"/>
            <a:ext cx="4634070" cy="443813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705366"/>
            <a:ext cx="4509930" cy="4438135"/>
          </a:xfrm>
          <a:prstGeom prst="rect">
            <a:avLst/>
          </a:prstGeom>
        </p:spPr>
      </p:pic>
      <p:sp>
        <p:nvSpPr>
          <p:cNvPr id="6" name="TextBox 2"/>
          <p:cNvSpPr txBox="1">
            <a:spLocks noChangeArrowheads="1"/>
          </p:cNvSpPr>
          <p:nvPr/>
        </p:nvSpPr>
        <p:spPr bwMode="auto">
          <a:xfrm>
            <a:off x="2520759" y="229783"/>
            <a:ext cx="4224260" cy="52322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 smtClean="0">
                <a:latin typeface="Comic Sans MS" panose="030F0702030302020204" pitchFamily="66" charset="0"/>
              </a:rPr>
              <a:t>What happened next?</a:t>
            </a:r>
            <a:endParaRPr lang="en-US" altLang="zh-CN" sz="2800" b="1" u="none" dirty="0">
              <a:latin typeface="Comic Sans MS" panose="030F0702030302020204" pitchFamily="66" charset="0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3975382" y="1141122"/>
            <a:ext cx="3960440" cy="1893260"/>
          </a:xfrm>
          <a:prstGeom prst="roundRect">
            <a:avLst/>
          </a:prstGeom>
          <a:noFill/>
          <a:ln w="57150">
            <a:solidFill>
              <a:srgbClr val="C0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组合 10"/>
          <p:cNvGrpSpPr/>
          <p:nvPr/>
        </p:nvGrpSpPr>
        <p:grpSpPr>
          <a:xfrm>
            <a:off x="5215967" y="1726882"/>
            <a:ext cx="1156233" cy="898577"/>
            <a:chOff x="5192168" y="2744002"/>
            <a:chExt cx="959460" cy="1198102"/>
          </a:xfrm>
        </p:grpSpPr>
        <p:sp>
          <p:nvSpPr>
            <p:cNvPr id="12" name="心形 11"/>
            <p:cNvSpPr/>
            <p:nvPr/>
          </p:nvSpPr>
          <p:spPr>
            <a:xfrm>
              <a:off x="5531491" y="2744002"/>
              <a:ext cx="620137" cy="615909"/>
            </a:xfrm>
            <a:prstGeom prst="heart">
              <a:avLst/>
            </a:prstGeom>
            <a:noFill/>
            <a:ln w="38100">
              <a:solidFill>
                <a:srgbClr val="E4190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心形 12"/>
            <p:cNvSpPr/>
            <p:nvPr/>
          </p:nvSpPr>
          <p:spPr>
            <a:xfrm>
              <a:off x="5192168" y="3234539"/>
              <a:ext cx="678646" cy="707565"/>
            </a:xfrm>
            <a:prstGeom prst="heart">
              <a:avLst/>
            </a:prstGeom>
            <a:noFill/>
            <a:ln w="38100">
              <a:solidFill>
                <a:srgbClr val="E4190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" name="矩形 13"/>
          <p:cNvSpPr/>
          <p:nvPr/>
        </p:nvSpPr>
        <p:spPr>
          <a:xfrm>
            <a:off x="755577" y="3543858"/>
            <a:ext cx="3909929" cy="145816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2410541" y="3597864"/>
            <a:ext cx="1729413" cy="864096"/>
          </a:xfrm>
          <a:prstGeom prst="ellipse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TextBox 2"/>
          <p:cNvSpPr txBox="1">
            <a:spLocks noChangeArrowheads="1"/>
          </p:cNvSpPr>
          <p:nvPr/>
        </p:nvSpPr>
        <p:spPr bwMode="auto">
          <a:xfrm>
            <a:off x="4788023" y="3810621"/>
            <a:ext cx="3168352" cy="58477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b="1" dirty="0" smtClean="0">
                <a:latin typeface="Comic Sans MS" panose="030F0702030302020204" pitchFamily="66" charset="0"/>
              </a:rPr>
              <a:t>B</a:t>
            </a:r>
            <a:r>
              <a:rPr lang="en-US" altLang="zh-CN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u</a:t>
            </a:r>
            <a:r>
              <a:rPr lang="en-US" altLang="zh-CN" b="1" dirty="0" smtClean="0">
                <a:latin typeface="Comic Sans MS" panose="030F0702030302020204" pitchFamily="66" charset="0"/>
              </a:rPr>
              <a:t>bba bab</a:t>
            </a:r>
            <a:r>
              <a:rPr lang="en-US" altLang="zh-CN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oo</a:t>
            </a:r>
            <a:r>
              <a:rPr lang="en-US" altLang="zh-CN" b="1" dirty="0" smtClean="0">
                <a:latin typeface="Comic Sans MS" panose="030F0702030302020204" pitchFamily="66" charset="0"/>
              </a:rPr>
              <a:t>n</a:t>
            </a:r>
            <a:endParaRPr lang="en-US" altLang="zh-CN" b="1" u="none" dirty="0">
              <a:latin typeface="Comic Sans MS" panose="030F0702030302020204" pitchFamily="66" charset="0"/>
            </a:endParaRPr>
          </a:p>
        </p:txBody>
      </p:sp>
      <p:pic>
        <p:nvPicPr>
          <p:cNvPr id="3" name="happy family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67063" y="3084236"/>
            <a:ext cx="609600" cy="457200"/>
          </a:xfrm>
          <a:prstGeom prst="rect">
            <a:avLst/>
          </a:prstGeom>
        </p:spPr>
      </p:pic>
      <p:sp>
        <p:nvSpPr>
          <p:cNvPr id="17" name="TextBox 2"/>
          <p:cNvSpPr txBox="1">
            <a:spLocks noChangeArrowheads="1"/>
          </p:cNvSpPr>
          <p:nvPr/>
        </p:nvSpPr>
        <p:spPr bwMode="auto">
          <a:xfrm>
            <a:off x="-11431" y="10273"/>
            <a:ext cx="1847127" cy="46166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400" b="1" dirty="0" smtClean="0">
                <a:latin typeface="Comic Sans MS" panose="030F0702030302020204" pitchFamily="66" charset="0"/>
              </a:rPr>
              <a:t>Let’s read.</a:t>
            </a:r>
            <a:endParaRPr lang="en-US" altLang="zh-CN" sz="2400" b="1" u="none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3945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1572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 animBg="1"/>
      <p:bldP spid="15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5143382" y="1059582"/>
            <a:ext cx="3988018" cy="4023036"/>
            <a:chOff x="5155982" y="1484784"/>
            <a:chExt cx="3988018" cy="5364048"/>
          </a:xfrm>
        </p:grpSpPr>
        <p:pic>
          <p:nvPicPr>
            <p:cNvPr id="2" name="内容占位符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55982" y="1484784"/>
              <a:ext cx="3988018" cy="5364048"/>
            </a:xfrm>
            <a:prstGeom prst="rect">
              <a:avLst/>
            </a:prstGeom>
          </p:spPr>
        </p:pic>
        <p:sp>
          <p:nvSpPr>
            <p:cNvPr id="3" name="圆角矩形 2"/>
            <p:cNvSpPr/>
            <p:nvPr/>
          </p:nvSpPr>
          <p:spPr>
            <a:xfrm>
              <a:off x="5560190" y="1772816"/>
              <a:ext cx="2304256" cy="1224136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13589"/>
            <a:ext cx="3635896" cy="4030721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3583142" y="1124970"/>
            <a:ext cx="1713230" cy="2470785"/>
            <a:chOff x="9069" y="2113"/>
            <a:chExt cx="2698" cy="5188"/>
          </a:xfrm>
        </p:grpSpPr>
        <p:sp>
          <p:nvSpPr>
            <p:cNvPr id="6" name="右箭头 5"/>
            <p:cNvSpPr/>
            <p:nvPr/>
          </p:nvSpPr>
          <p:spPr>
            <a:xfrm>
              <a:off x="9194" y="5768"/>
              <a:ext cx="2573" cy="1533"/>
            </a:xfrm>
            <a:prstGeom prst="rightArrow">
              <a:avLst/>
            </a:prstGeom>
            <a:solidFill>
              <a:srgbClr val="FF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FFFFF">
                    <a:alpha val="100000"/>
                  </a:srgbClr>
                </a:clrFrom>
                <a:clrTo>
                  <a:srgbClr val="FFFFFF">
                    <a:alpha val="100000"/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9069" y="2113"/>
              <a:ext cx="2534" cy="3655"/>
            </a:xfrm>
            <a:prstGeom prst="rect">
              <a:avLst/>
            </a:prstGeom>
          </p:spPr>
        </p:pic>
      </p:grpSp>
      <p:sp>
        <p:nvSpPr>
          <p:cNvPr id="9" name="TextBox 2"/>
          <p:cNvSpPr txBox="1">
            <a:spLocks noChangeArrowheads="1"/>
          </p:cNvSpPr>
          <p:nvPr/>
        </p:nvSpPr>
        <p:spPr bwMode="auto">
          <a:xfrm>
            <a:off x="827584" y="627534"/>
            <a:ext cx="7498032" cy="46166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400" b="1" dirty="0" smtClean="0">
                <a:latin typeface="Comic Sans MS" panose="030F0702030302020204" pitchFamily="66" charset="0"/>
              </a:rPr>
              <a:t>What might happen </a:t>
            </a:r>
            <a:r>
              <a:rPr lang="en-US" altLang="zh-CN" sz="24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in the middle of </a:t>
            </a:r>
            <a:r>
              <a:rPr lang="en-US" altLang="zh-CN" sz="2400" b="1" dirty="0" smtClean="0">
                <a:latin typeface="Comic Sans MS" panose="030F0702030302020204" pitchFamily="66" charset="0"/>
              </a:rPr>
              <a:t>the story?</a:t>
            </a:r>
            <a:endParaRPr lang="en-US" altLang="zh-CN" sz="2400" b="1" u="none" dirty="0">
              <a:latin typeface="Comic Sans MS" panose="030F0702030302020204" pitchFamily="66" charset="0"/>
            </a:endParaRPr>
          </a:p>
        </p:txBody>
      </p:sp>
      <p:sp>
        <p:nvSpPr>
          <p:cNvPr id="10" name="TextBox 2"/>
          <p:cNvSpPr txBox="1">
            <a:spLocks noChangeArrowheads="1"/>
          </p:cNvSpPr>
          <p:nvPr/>
        </p:nvSpPr>
        <p:spPr bwMode="auto">
          <a:xfrm>
            <a:off x="-11431" y="10273"/>
            <a:ext cx="2855239" cy="46166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400" b="1" dirty="0" smtClean="0">
                <a:latin typeface="Comic Sans MS" panose="030F0702030302020204" pitchFamily="66" charset="0"/>
              </a:rPr>
              <a:t>Think and predict</a:t>
            </a:r>
            <a:endParaRPr lang="en-US" altLang="zh-CN" sz="2400" b="1" u="none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0" y="0"/>
            <a:ext cx="5770896" cy="58477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b="1" u="none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Read</a:t>
            </a:r>
            <a:r>
              <a:rPr lang="en-US" altLang="zh-CN" b="1" u="none" dirty="0" smtClean="0">
                <a:latin typeface="Comic Sans MS" panose="030F0702030302020204" pitchFamily="66" charset="0"/>
              </a:rPr>
              <a:t> the story by </a:t>
            </a:r>
            <a:r>
              <a:rPr lang="en-US" altLang="zh-CN" b="1" u="none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yourself</a:t>
            </a:r>
            <a:endParaRPr lang="en-US" altLang="zh-CN" b="1" u="none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050" name="Picture 2" descr="https://content.mycutegraphics.com/graphics/reading/little-girl-reading-clip-art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08" y="3131800"/>
            <a:ext cx="1656184" cy="1935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content.mycutegraphics.com/graphics/reading/boy-sitting-reading-book-clipart-boy-reading-clip-art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3291830"/>
            <a:ext cx="1296144" cy="1804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599642"/>
            <a:ext cx="5691678" cy="3384376"/>
          </a:xfrm>
          <a:prstGeom prst="rect">
            <a:avLst/>
          </a:prstGeom>
        </p:spPr>
      </p:pic>
      <p:sp>
        <p:nvSpPr>
          <p:cNvPr id="11" name="TextBox 2"/>
          <p:cNvSpPr txBox="1">
            <a:spLocks noChangeArrowheads="1"/>
          </p:cNvSpPr>
          <p:nvPr/>
        </p:nvSpPr>
        <p:spPr bwMode="auto">
          <a:xfrm>
            <a:off x="2195736" y="915566"/>
            <a:ext cx="4608512" cy="46166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400" b="1" dirty="0" smtClean="0">
                <a:latin typeface="Comic Sans MS" panose="030F0702030302020204" pitchFamily="66" charset="0"/>
              </a:rPr>
              <a:t>What happened in</a:t>
            </a:r>
            <a:r>
              <a:rPr lang="en-US" altLang="zh-CN" sz="24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 </a:t>
            </a:r>
            <a:r>
              <a:rPr lang="en-US" altLang="zh-CN" sz="2400" b="1" dirty="0" smtClean="0">
                <a:latin typeface="Comic Sans MS" panose="030F0702030302020204" pitchFamily="66" charset="0"/>
              </a:rPr>
              <a:t>the story?</a:t>
            </a:r>
            <a:endParaRPr lang="en-US" altLang="zh-CN" sz="2400" b="1" u="none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0" y="0"/>
            <a:ext cx="3059832" cy="58477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b="1" u="none" dirty="0" smtClean="0">
                <a:latin typeface="Comic Sans MS" panose="030F0702030302020204" pitchFamily="66" charset="0"/>
              </a:rPr>
              <a:t>Think and tell</a:t>
            </a:r>
            <a:endParaRPr lang="en-US" altLang="zh-CN" b="1" u="none" dirty="0">
              <a:latin typeface="Comic Sans MS" panose="030F0702030302020204" pitchFamily="66" charset="0"/>
            </a:endParaRPr>
          </a:p>
        </p:txBody>
      </p:sp>
      <p:sp>
        <p:nvSpPr>
          <p:cNvPr id="10" name="TextBox 2"/>
          <p:cNvSpPr txBox="1">
            <a:spLocks noChangeArrowheads="1"/>
          </p:cNvSpPr>
          <p:nvPr/>
        </p:nvSpPr>
        <p:spPr bwMode="auto">
          <a:xfrm>
            <a:off x="2767573" y="807774"/>
            <a:ext cx="3600400" cy="46166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400" b="1" dirty="0" smtClean="0">
                <a:latin typeface="Comic Sans MS" panose="030F0702030302020204" pitchFamily="66" charset="0"/>
              </a:rPr>
              <a:t>How do you feel now? </a:t>
            </a:r>
            <a:endParaRPr lang="en-US" altLang="zh-CN" sz="2400" b="1" u="none" dirty="0">
              <a:latin typeface="Comic Sans MS" panose="030F0702030302020204" pitchFamily="66" charset="0"/>
            </a:endParaRPr>
          </a:p>
        </p:txBody>
      </p:sp>
      <p:sp>
        <p:nvSpPr>
          <p:cNvPr id="11" name="TextBox 2"/>
          <p:cNvSpPr txBox="1">
            <a:spLocks noChangeArrowheads="1"/>
          </p:cNvSpPr>
          <p:nvPr/>
        </p:nvSpPr>
        <p:spPr bwMode="auto">
          <a:xfrm>
            <a:off x="1685618" y="1530569"/>
            <a:ext cx="6352379" cy="46166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400" b="1" dirty="0" smtClean="0">
                <a:latin typeface="Comic Sans MS" panose="030F0702030302020204" pitchFamily="66" charset="0"/>
              </a:rPr>
              <a:t>Are they a </a:t>
            </a:r>
            <a:r>
              <a:rPr lang="en-US" altLang="zh-CN" sz="2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real</a:t>
            </a:r>
            <a:r>
              <a:rPr lang="zh-CN" altLang="en-US" sz="2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（真正的）</a:t>
            </a:r>
            <a:r>
              <a:rPr lang="en-US" altLang="zh-CN" sz="2400" b="1" dirty="0" smtClean="0">
                <a:latin typeface="Comic Sans MS" panose="030F0702030302020204" pitchFamily="66" charset="0"/>
              </a:rPr>
              <a:t> happy family?</a:t>
            </a:r>
            <a:endParaRPr lang="en-US" altLang="zh-CN" sz="2400" b="1" u="none" dirty="0">
              <a:latin typeface="Comic Sans MS" panose="030F0702030302020204" pitchFamily="66" charset="0"/>
            </a:endParaRPr>
          </a:p>
        </p:txBody>
      </p:sp>
      <p:pic>
        <p:nvPicPr>
          <p:cNvPr id="5" name="图片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4" y="3513145"/>
            <a:ext cx="1581825" cy="1336675"/>
          </a:xfrm>
          <a:prstGeom prst="rect">
            <a:avLst/>
          </a:prstGeom>
        </p:spPr>
      </p:pic>
      <p:pic>
        <p:nvPicPr>
          <p:cNvPr id="6" name="图片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5618" y="3529700"/>
            <a:ext cx="1727835" cy="1349739"/>
          </a:xfrm>
          <a:prstGeom prst="rect">
            <a:avLst/>
          </a:prstGeom>
        </p:spPr>
      </p:pic>
      <p:pic>
        <p:nvPicPr>
          <p:cNvPr id="7" name="图片 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29" y="3545146"/>
            <a:ext cx="1800200" cy="1349739"/>
          </a:xfrm>
          <a:prstGeom prst="rect">
            <a:avLst/>
          </a:prstGeom>
        </p:spPr>
      </p:pic>
      <p:pic>
        <p:nvPicPr>
          <p:cNvPr id="8" name="图片 7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5386" y="3557185"/>
            <a:ext cx="1728902" cy="1325660"/>
          </a:xfrm>
          <a:prstGeom prst="rect">
            <a:avLst/>
          </a:prstGeom>
        </p:spPr>
      </p:pic>
      <p:pic>
        <p:nvPicPr>
          <p:cNvPr id="9" name="内容占位符 3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576"/>
          <a:stretch/>
        </p:blipFill>
        <p:spPr bwMode="auto">
          <a:xfrm>
            <a:off x="7235645" y="3557185"/>
            <a:ext cx="1800851" cy="129263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矩形 2"/>
          <p:cNvSpPr/>
          <p:nvPr/>
        </p:nvSpPr>
        <p:spPr>
          <a:xfrm>
            <a:off x="791740" y="2337191"/>
            <a:ext cx="7552067" cy="830997"/>
          </a:xfrm>
          <a:prstGeom prst="rect">
            <a:avLst/>
          </a:prstGeom>
          <a:solidFill>
            <a:srgbClr val="FFC0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48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Everyone</a:t>
            </a:r>
            <a:r>
              <a:rPr lang="en-US" altLang="zh-CN" sz="4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 wanted the bag.</a:t>
            </a:r>
            <a:endParaRPr lang="zh-CN" alt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1881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0" y="0"/>
            <a:ext cx="2411760" cy="58477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b="1" u="none" dirty="0" smtClean="0">
                <a:latin typeface="Comic Sans MS" panose="030F0702030302020204" pitchFamily="66" charset="0"/>
              </a:rPr>
              <a:t>Read again</a:t>
            </a:r>
            <a:endParaRPr lang="en-US" altLang="zh-CN" b="1" u="none" dirty="0">
              <a:latin typeface="Comic Sans MS" panose="030F0702030302020204" pitchFamily="66" charset="0"/>
            </a:endParaRPr>
          </a:p>
        </p:txBody>
      </p:sp>
      <p:sp>
        <p:nvSpPr>
          <p:cNvPr id="10" name="TextBox 2"/>
          <p:cNvSpPr txBox="1">
            <a:spLocks noChangeArrowheads="1"/>
          </p:cNvSpPr>
          <p:nvPr/>
        </p:nvSpPr>
        <p:spPr bwMode="auto">
          <a:xfrm>
            <a:off x="2075865" y="816164"/>
            <a:ext cx="4945969" cy="83099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How</a:t>
            </a:r>
            <a:r>
              <a:rPr lang="en-US" altLang="zh-CN" sz="2400" b="1" dirty="0" smtClean="0">
                <a:latin typeface="Comic Sans MS" panose="030F0702030302020204" pitchFamily="66" charset="0"/>
              </a:rPr>
              <a:t> did they get the bag?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400" b="1" u="none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What</a:t>
            </a:r>
            <a:r>
              <a:rPr lang="en-US" altLang="zh-CN" sz="2400" b="1" u="none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US" altLang="zh-CN" sz="2400" b="1" u="none" dirty="0" smtClean="0">
                <a:latin typeface="Comic Sans MS" panose="030F0702030302020204" pitchFamily="66" charset="0"/>
              </a:rPr>
              <a:t>did they do with the bag?</a:t>
            </a:r>
            <a:endParaRPr lang="en-US" altLang="zh-CN" sz="2400" b="1" u="none" dirty="0">
              <a:latin typeface="Comic Sans MS" panose="030F0702030302020204" pitchFamily="66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858285" y="3841989"/>
            <a:ext cx="2592288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4000" b="1" dirty="0" smtClean="0">
                <a:latin typeface="Comic Sans MS" panose="030F0702030302020204" pitchFamily="66" charset="0"/>
              </a:rPr>
              <a:t>P2---P12</a:t>
            </a:r>
            <a:endParaRPr lang="zh-CN" altLang="en-US" sz="4000" b="1" dirty="0">
              <a:latin typeface="Comic Sans MS" panose="030F0702030302020204" pitchFamily="66" charset="0"/>
            </a:endParaRPr>
          </a:p>
        </p:txBody>
      </p:sp>
      <p:pic>
        <p:nvPicPr>
          <p:cNvPr id="11" name="图片 10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35" y="1861995"/>
            <a:ext cx="1581825" cy="1336675"/>
          </a:xfrm>
          <a:prstGeom prst="rect">
            <a:avLst/>
          </a:prstGeom>
        </p:spPr>
      </p:pic>
      <p:pic>
        <p:nvPicPr>
          <p:cNvPr id="12" name="图片 11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0539" y="1878550"/>
            <a:ext cx="1727835" cy="1349739"/>
          </a:xfrm>
          <a:prstGeom prst="rect">
            <a:avLst/>
          </a:prstGeom>
        </p:spPr>
      </p:pic>
      <p:pic>
        <p:nvPicPr>
          <p:cNvPr id="13" name="图片 12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8750" y="1893996"/>
            <a:ext cx="1800200" cy="1349739"/>
          </a:xfrm>
          <a:prstGeom prst="rect">
            <a:avLst/>
          </a:prstGeom>
        </p:spPr>
      </p:pic>
      <p:pic>
        <p:nvPicPr>
          <p:cNvPr id="14" name="图片 13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0307" y="1906035"/>
            <a:ext cx="1728902" cy="1325660"/>
          </a:xfrm>
          <a:prstGeom prst="rect">
            <a:avLst/>
          </a:prstGeom>
        </p:spPr>
      </p:pic>
      <p:pic>
        <p:nvPicPr>
          <p:cNvPr id="15" name="内容占位符 3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576"/>
          <a:stretch/>
        </p:blipFill>
        <p:spPr bwMode="auto">
          <a:xfrm>
            <a:off x="7320566" y="1906035"/>
            <a:ext cx="1800851" cy="129263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32738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0914" y="1"/>
            <a:ext cx="4982344" cy="646331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600" b="1" dirty="0" smtClean="0">
                <a:latin typeface="Comic Sans MS" panose="030F0702030302020204" pitchFamily="66" charset="0"/>
              </a:rPr>
              <a:t>Let’s share together.</a:t>
            </a:r>
            <a:endParaRPr lang="en-US" altLang="zh-CN" sz="3600" b="1" u="none" dirty="0">
              <a:latin typeface="Comic Sans MS" panose="030F0702030302020204" pitchFamily="66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19522"/>
            <a:ext cx="4704623" cy="4457247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6480" y="519522"/>
            <a:ext cx="4527520" cy="4457247"/>
          </a:xfrm>
          <a:prstGeom prst="rect">
            <a:avLst/>
          </a:prstGeom>
        </p:spPr>
      </p:pic>
      <p:sp>
        <p:nvSpPr>
          <p:cNvPr id="7" name="圆角矩形 6"/>
          <p:cNvSpPr/>
          <p:nvPr/>
        </p:nvSpPr>
        <p:spPr>
          <a:xfrm>
            <a:off x="5274946" y="2478405"/>
            <a:ext cx="1557655" cy="1560195"/>
          </a:xfrm>
          <a:prstGeom prst="roundRect">
            <a:avLst/>
          </a:prstGeom>
          <a:noFill/>
          <a:ln w="571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3563889" y="1653648"/>
            <a:ext cx="4127925" cy="461665"/>
          </a:xfrm>
          <a:prstGeom prst="rect">
            <a:avLst/>
          </a:prstGeom>
          <a:solidFill>
            <a:schemeClr val="accent6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400" b="1" cap="none" spc="0" dirty="0" smtClean="0">
                <a:ln w="0"/>
                <a:solidFill>
                  <a:schemeClr val="tx1"/>
                </a:solidFill>
                <a:latin typeface="Cooper Black" panose="0208090404030B020404" pitchFamily="18" charset="0"/>
                <a:cs typeface="Times New Roman" panose="02020603050405020304" pitchFamily="18" charset="0"/>
              </a:rPr>
              <a:t>Why not throwing away?</a:t>
            </a:r>
            <a:endParaRPr lang="zh-CN" altLang="en-US" sz="2400" b="1" cap="none" spc="0" dirty="0">
              <a:ln w="0"/>
              <a:solidFill>
                <a:schemeClr val="tx1"/>
              </a:solidFill>
              <a:latin typeface="Cooper Black" panose="0208090404030B0204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0914" y="1"/>
            <a:ext cx="4982344" cy="646331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600" b="1" dirty="0" smtClean="0">
                <a:latin typeface="Comic Sans MS" panose="030F0702030302020204" pitchFamily="66" charset="0"/>
              </a:rPr>
              <a:t>Let’s share together.</a:t>
            </a:r>
            <a:endParaRPr lang="en-US" altLang="zh-CN" sz="3600" b="1" u="none" dirty="0">
              <a:latin typeface="Comic Sans MS" panose="030F0702030302020204" pitchFamily="66" charset="0"/>
            </a:endParaRPr>
          </a:p>
        </p:txBody>
      </p:sp>
      <p:pic>
        <p:nvPicPr>
          <p:cNvPr id="8" name="图片 7" descr="2018_09_23 16-30-5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1988151" y="-1389562"/>
            <a:ext cx="5231130" cy="916559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4593708" y="873835"/>
            <a:ext cx="2376264" cy="830997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>
                <a:latin typeface="Comic Sans MS" panose="030F0702030302020204" pitchFamily="66" charset="0"/>
              </a:rPr>
              <a:t>sna</a:t>
            </a:r>
            <a:r>
              <a:rPr lang="en-US" altLang="zh-CN" sz="48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tch</a:t>
            </a:r>
            <a:endParaRPr lang="zh-CN" altLang="en-US" sz="48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593709" y="1748530"/>
            <a:ext cx="3821891" cy="954107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take</a:t>
            </a:r>
            <a:r>
              <a:rPr lang="en-US" altLang="zh-CN" sz="2800" b="1" dirty="0" smtClean="0">
                <a:latin typeface="Comic Sans MS" panose="030F0702030302020204" pitchFamily="66" charset="0"/>
              </a:rPr>
              <a:t> sth </a:t>
            </a:r>
            <a:r>
              <a:rPr lang="en-US" altLang="zh-CN" sz="28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quickly</a:t>
            </a:r>
            <a:r>
              <a:rPr lang="en-US" altLang="zh-CN" sz="2800" b="1" dirty="0" smtClean="0">
                <a:latin typeface="Comic Sans MS" panose="030F0702030302020204" pitchFamily="66" charset="0"/>
              </a:rPr>
              <a:t> in the </a:t>
            </a:r>
            <a:r>
              <a:rPr lang="en-US" altLang="zh-CN" sz="28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rude</a:t>
            </a:r>
            <a:r>
              <a:rPr lang="en-US" altLang="zh-CN" sz="2800" b="1" dirty="0" smtClean="0">
                <a:latin typeface="Comic Sans MS" panose="030F0702030302020204" pitchFamily="66" charset="0"/>
              </a:rPr>
              <a:t> way</a:t>
            </a:r>
            <a:endParaRPr lang="zh-CN" altLang="en-US" sz="2800" b="1" dirty="0">
              <a:latin typeface="Comic Sans MS" panose="030F0702030302020204" pitchFamily="66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553411" y="3293482"/>
            <a:ext cx="2952328" cy="830997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>
                <a:latin typeface="Comic Sans MS" panose="030F0702030302020204" pitchFamily="66" charset="0"/>
              </a:rPr>
              <a:t>scr</a:t>
            </a:r>
            <a:r>
              <a:rPr lang="en-US" altLang="zh-CN" sz="48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ee</a:t>
            </a:r>
            <a:r>
              <a:rPr lang="en-US" altLang="zh-CN" sz="4800" b="1" dirty="0" smtClean="0">
                <a:latin typeface="Comic Sans MS" panose="030F0702030302020204" pitchFamily="66" charset="0"/>
              </a:rPr>
              <a:t>ch</a:t>
            </a:r>
            <a:endParaRPr lang="zh-CN" altLang="en-US" sz="4800" b="1" dirty="0">
              <a:latin typeface="Comic Sans MS" panose="030F0702030302020204" pitchFamily="66" charset="0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560172" y="4208628"/>
            <a:ext cx="4433303" cy="52322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Comic Sans MS" panose="030F0702030302020204" pitchFamily="66" charset="0"/>
              </a:rPr>
              <a:t>m</a:t>
            </a:r>
            <a:r>
              <a:rPr lang="en-US" altLang="zh-CN" sz="2800" b="1" dirty="0" smtClean="0">
                <a:latin typeface="Comic Sans MS" panose="030F0702030302020204" pitchFamily="66" charset="0"/>
              </a:rPr>
              <a:t>ake </a:t>
            </a:r>
            <a:r>
              <a:rPr lang="en-US" altLang="zh-CN" sz="28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 loud high </a:t>
            </a:r>
            <a:r>
              <a:rPr lang="en-US" altLang="zh-CN" sz="2800" b="1" dirty="0" smtClean="0">
                <a:latin typeface="Comic Sans MS" panose="030F0702030302020204" pitchFamily="66" charset="0"/>
              </a:rPr>
              <a:t>sound</a:t>
            </a:r>
            <a:endParaRPr lang="zh-CN" altLang="en-US" sz="28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2277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  <p:bldP spid="11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2733769"/>
            <a:ext cx="2950291" cy="1903277"/>
          </a:xfrm>
          <a:prstGeom prst="rect">
            <a:avLst/>
          </a:prstGeom>
        </p:spPr>
      </p:pic>
      <p:sp>
        <p:nvSpPr>
          <p:cNvPr id="4" name="TextBox 2"/>
          <p:cNvSpPr txBox="1">
            <a:spLocks noChangeArrowheads="1"/>
          </p:cNvSpPr>
          <p:nvPr/>
        </p:nvSpPr>
        <p:spPr bwMode="auto">
          <a:xfrm>
            <a:off x="10914" y="1"/>
            <a:ext cx="2400846" cy="646331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600" b="1" dirty="0" smtClean="0">
                <a:latin typeface="Comic Sans MS" panose="030F0702030302020204" pitchFamily="66" charset="0"/>
              </a:rPr>
              <a:t>Let’s act.</a:t>
            </a:r>
            <a:endParaRPr lang="en-US" altLang="zh-CN" sz="3600" b="1" u="none" dirty="0">
              <a:latin typeface="Comic Sans MS" panose="030F0702030302020204" pitchFamily="66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95536" y="681540"/>
            <a:ext cx="74888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latin typeface="Comic Sans MS" panose="030F0702030302020204" pitchFamily="66" charset="0"/>
              </a:rPr>
              <a:t>Mama baboon </a:t>
            </a:r>
            <a:r>
              <a:rPr lang="en-US" altLang="zh-CN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snatched</a:t>
            </a:r>
            <a:r>
              <a:rPr lang="en-US" altLang="zh-CN" sz="3600" dirty="0" smtClean="0">
                <a:latin typeface="Comic Sans MS" panose="030F0702030302020204" pitchFamily="66" charset="0"/>
              </a:rPr>
              <a:t> the bag and </a:t>
            </a:r>
            <a:r>
              <a:rPr lang="en-US" altLang="zh-CN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put</a:t>
            </a:r>
            <a:r>
              <a:rPr lang="en-US" altLang="zh-CN" sz="3600" dirty="0" smtClean="0">
                <a:latin typeface="Comic Sans MS" panose="030F0702030302020204" pitchFamily="66" charset="0"/>
              </a:rPr>
              <a:t> it on her head like a </a:t>
            </a:r>
            <a:r>
              <a:rPr lang="en-US" altLang="zh-CN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hat</a:t>
            </a:r>
            <a:r>
              <a:rPr lang="en-US" altLang="zh-CN" sz="3600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n-US" altLang="zh-CN" sz="3600" dirty="0" smtClean="0">
                <a:latin typeface="Comic Sans MS" panose="030F0702030302020204" pitchFamily="66" charset="0"/>
              </a:rPr>
              <a:t>She </a:t>
            </a:r>
            <a:r>
              <a:rPr lang="en-US" altLang="zh-CN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screeched</a:t>
            </a:r>
            <a:r>
              <a:rPr lang="en-US" altLang="zh-CN" sz="3600" dirty="0" smtClean="0">
                <a:latin typeface="Comic Sans MS" panose="030F0702030302020204" pitchFamily="66" charset="0"/>
              </a:rPr>
              <a:t> and </a:t>
            </a:r>
            <a:r>
              <a:rPr lang="en-US" altLang="zh-CN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screeched</a:t>
            </a:r>
            <a:r>
              <a:rPr lang="en-US" altLang="zh-CN" sz="3600" dirty="0" smtClean="0">
                <a:latin typeface="Comic Sans MS" panose="030F0702030302020204" pitchFamily="66" charset="0"/>
              </a:rPr>
              <a:t>, as if to say:</a:t>
            </a:r>
            <a:endParaRPr lang="zh-CN" altLang="en-US" sz="3600" dirty="0">
              <a:latin typeface="Comic Sans MS" panose="030F0702030302020204" pitchFamily="66" charset="0"/>
            </a:endParaRPr>
          </a:p>
        </p:txBody>
      </p:sp>
      <p:sp>
        <p:nvSpPr>
          <p:cNvPr id="6" name="云形标注 5"/>
          <p:cNvSpPr/>
          <p:nvPr/>
        </p:nvSpPr>
        <p:spPr>
          <a:xfrm>
            <a:off x="179512" y="2733769"/>
            <a:ext cx="5328592" cy="1742838"/>
          </a:xfrm>
          <a:prstGeom prst="cloudCallout">
            <a:avLst>
              <a:gd name="adj1" fmla="val 68989"/>
              <a:gd name="adj2" fmla="val 3183"/>
            </a:avLst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2400" b="1" dirty="0">
              <a:latin typeface="Comic Sans MS" panose="030F0702030302020204" pitchFamily="66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55576" y="3111811"/>
            <a:ext cx="45365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Look at me, everyone.</a:t>
            </a:r>
          </a:p>
          <a:p>
            <a:r>
              <a:rPr lang="en-US" altLang="zh-CN" sz="28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I am a beautiful baboon!</a:t>
            </a:r>
            <a:endParaRPr lang="zh-CN" altLang="en-US" sz="28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2018_09_23 16-30-5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1978144" y="-1504977"/>
            <a:ext cx="5231130" cy="9165590"/>
          </a:xfrm>
          <a:prstGeom prst="rect">
            <a:avLst/>
          </a:prstGeom>
        </p:spPr>
      </p:pic>
      <p:sp>
        <p:nvSpPr>
          <p:cNvPr id="3" name="椭圆 2"/>
          <p:cNvSpPr/>
          <p:nvPr/>
        </p:nvSpPr>
        <p:spPr>
          <a:xfrm>
            <a:off x="4716016" y="771550"/>
            <a:ext cx="2952328" cy="1584176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4716016" y="2931790"/>
            <a:ext cx="2138532" cy="1368152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120977" y="3422775"/>
            <a:ext cx="720080" cy="733151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6920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>
            <a:spLocks noChangeArrowheads="1"/>
          </p:cNvSpPr>
          <p:nvPr/>
        </p:nvSpPr>
        <p:spPr bwMode="auto">
          <a:xfrm>
            <a:off x="10914" y="1"/>
            <a:ext cx="4982344" cy="646331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600" b="1" dirty="0" smtClean="0">
                <a:latin typeface="Comic Sans MS" panose="030F0702030302020204" pitchFamily="66" charset="0"/>
              </a:rPr>
              <a:t>Let’s share together.</a:t>
            </a:r>
            <a:endParaRPr lang="en-US" altLang="zh-CN" sz="3600" b="1" u="none" dirty="0">
              <a:latin typeface="Comic Sans MS" panose="030F0702030302020204" pitchFamily="66" charset="0"/>
            </a:endParaRPr>
          </a:p>
        </p:txBody>
      </p:sp>
      <p:pic>
        <p:nvPicPr>
          <p:cNvPr id="4" name="图片 3" descr="2018_09_23 16-23-0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233628" y="-1768250"/>
            <a:ext cx="4634891" cy="9133086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170626" y="1506172"/>
            <a:ext cx="2376264" cy="830997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>
                <a:latin typeface="Comic Sans MS" panose="030F0702030302020204" pitchFamily="66" charset="0"/>
              </a:rPr>
              <a:t>ch</a:t>
            </a:r>
            <a:r>
              <a:rPr lang="en-US" altLang="zh-CN" sz="48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en-US" altLang="zh-CN" sz="4800" b="1" dirty="0" smtClean="0">
                <a:latin typeface="Comic Sans MS" panose="030F0702030302020204" pitchFamily="66" charset="0"/>
              </a:rPr>
              <a:t>s</a:t>
            </a:r>
            <a:r>
              <a:rPr lang="en-US" altLang="zh-CN" sz="48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endParaRPr lang="zh-CN" altLang="en-US" sz="48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719464" y="670294"/>
            <a:ext cx="1965144" cy="707886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US" altLang="zh-CN" sz="4000" b="1" dirty="0" smtClean="0">
                <a:latin typeface="Comic Sans MS" panose="030F0702030302020204" pitchFamily="66" charset="0"/>
              </a:rPr>
              <a:t>sna</a:t>
            </a:r>
            <a:r>
              <a:rPr lang="en-US" altLang="zh-CN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tch</a:t>
            </a:r>
            <a:endParaRPr lang="zh-CN" altLang="en-US" sz="40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719464" y="1436086"/>
            <a:ext cx="2385375" cy="707886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US" altLang="zh-CN" sz="4000" b="1" dirty="0" smtClean="0">
                <a:latin typeface="Comic Sans MS" panose="030F0702030302020204" pitchFamily="66" charset="0"/>
              </a:rPr>
              <a:t>climb up</a:t>
            </a:r>
            <a:endParaRPr lang="zh-CN" altLang="en-US" sz="40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2798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>
            <a:spLocks noChangeArrowheads="1"/>
          </p:cNvSpPr>
          <p:nvPr/>
        </p:nvSpPr>
        <p:spPr bwMode="auto">
          <a:xfrm>
            <a:off x="10914" y="1"/>
            <a:ext cx="2400846" cy="646331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600" b="1" dirty="0" smtClean="0">
                <a:latin typeface="Comic Sans MS" panose="030F0702030302020204" pitchFamily="66" charset="0"/>
              </a:rPr>
              <a:t>Let’s say.</a:t>
            </a:r>
            <a:endParaRPr lang="en-US" altLang="zh-CN" sz="3600" b="1" u="none" dirty="0">
              <a:latin typeface="Comic Sans MS" panose="030F0702030302020204" pitchFamily="66" charset="0"/>
            </a:endParaRPr>
          </a:p>
        </p:txBody>
      </p:sp>
      <p:pic>
        <p:nvPicPr>
          <p:cNvPr id="3" name="图片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59" y="3381841"/>
            <a:ext cx="2585683" cy="1629449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23146" y="484748"/>
            <a:ext cx="901240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4800" b="1" cap="none" spc="0" dirty="0" smtClean="0">
                <a:ln w="0"/>
                <a:solidFill>
                  <a:schemeClr val="tx1"/>
                </a:solidFill>
                <a:latin typeface="Comic Sans MS" panose="030F0702030302020204" pitchFamily="66" charset="0"/>
              </a:rPr>
              <a:t>Papa baboon </a:t>
            </a:r>
            <a:r>
              <a:rPr lang="en-US" altLang="zh-CN" sz="4800" b="1" cap="none" spc="0" dirty="0" smtClean="0">
                <a:ln w="0"/>
                <a:solidFill>
                  <a:srgbClr val="FF0000"/>
                </a:solidFill>
                <a:latin typeface="Comic Sans MS" panose="030F0702030302020204" pitchFamily="66" charset="0"/>
              </a:rPr>
              <a:t>wanted</a:t>
            </a:r>
            <a:r>
              <a:rPr lang="en-US" altLang="zh-CN" sz="4800" b="1" cap="none" spc="0" dirty="0" smtClean="0">
                <a:ln w="0"/>
                <a:solidFill>
                  <a:schemeClr val="tx1"/>
                </a:solidFill>
                <a:latin typeface="Comic Sans MS" panose="030F0702030302020204" pitchFamily="66" charset="0"/>
              </a:rPr>
              <a:t> the bag.</a:t>
            </a:r>
            <a:endParaRPr lang="zh-CN" altLang="en-US" sz="4800" b="1" cap="none" spc="0" dirty="0">
              <a:ln w="0"/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23146" y="1275607"/>
            <a:ext cx="44488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chased</a:t>
            </a:r>
            <a:r>
              <a:rPr lang="en-US" altLang="zh-CN" sz="3200" b="1" dirty="0" smtClean="0">
                <a:latin typeface="Comic Sans MS" panose="030F0702030302020204" pitchFamily="66" charset="0"/>
              </a:rPr>
              <a:t> Mama baboon</a:t>
            </a:r>
            <a:endParaRPr lang="zh-CN" altLang="en-US" sz="3200" b="1" dirty="0">
              <a:latin typeface="Comic Sans MS" panose="030F0702030302020204" pitchFamily="66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619672" y="1722532"/>
            <a:ext cx="44488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snatched </a:t>
            </a:r>
            <a:r>
              <a:rPr lang="en-US" altLang="zh-CN" sz="3200" b="1" dirty="0" smtClean="0">
                <a:latin typeface="Comic Sans MS" panose="030F0702030302020204" pitchFamily="66" charset="0"/>
              </a:rPr>
              <a:t>the bag</a:t>
            </a:r>
            <a:endParaRPr lang="zh-CN" altLang="en-US" sz="3200" b="1" dirty="0">
              <a:latin typeface="Comic Sans MS" panose="030F0702030302020204" pitchFamily="66" charset="0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131840" y="2313037"/>
            <a:ext cx="44488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climbed up </a:t>
            </a:r>
            <a:r>
              <a:rPr lang="en-US" altLang="zh-CN" sz="3200" b="1" dirty="0" smtClean="0">
                <a:latin typeface="Comic Sans MS" panose="030F0702030302020204" pitchFamily="66" charset="0"/>
              </a:rPr>
              <a:t>the tree</a:t>
            </a:r>
            <a:endParaRPr lang="zh-CN" altLang="en-US" sz="3200" b="1" dirty="0">
              <a:latin typeface="Comic Sans MS" panose="030F0702030302020204" pitchFamily="66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748779" y="2831751"/>
            <a:ext cx="444885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put </a:t>
            </a:r>
            <a:r>
              <a:rPr lang="en-US" altLang="zh-CN" sz="3200" b="1" dirty="0" smtClean="0">
                <a:latin typeface="Comic Sans MS" panose="030F0702030302020204" pitchFamily="66" charset="0"/>
              </a:rPr>
              <a:t>it</a:t>
            </a:r>
            <a:r>
              <a:rPr lang="en-US" altLang="zh-CN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over </a:t>
            </a:r>
            <a:r>
              <a:rPr lang="en-US" altLang="zh-CN" sz="3200" b="1" dirty="0" smtClean="0">
                <a:latin typeface="Comic Sans MS" panose="030F0702030302020204" pitchFamily="66" charset="0"/>
              </a:rPr>
              <a:t>himself</a:t>
            </a:r>
          </a:p>
          <a:p>
            <a:r>
              <a:rPr lang="en-US" altLang="zh-CN" sz="3200" b="1" dirty="0">
                <a:latin typeface="Comic Sans MS" panose="030F0702030302020204" pitchFamily="66" charset="0"/>
              </a:rPr>
              <a:t>l</a:t>
            </a:r>
            <a:r>
              <a:rPr lang="en-US" altLang="zh-CN" sz="3200" b="1" dirty="0" smtClean="0">
                <a:latin typeface="Comic Sans MS" panose="030F0702030302020204" pitchFamily="66" charset="0"/>
              </a:rPr>
              <a:t>ike a</a:t>
            </a:r>
            <a:r>
              <a:rPr lang="en-US" altLang="zh-CN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blanket</a:t>
            </a:r>
            <a:endParaRPr lang="zh-CN" altLang="en-US" sz="3200" b="1" dirty="0">
              <a:latin typeface="Comic Sans MS" panose="030F0702030302020204" pitchFamily="66" charset="0"/>
            </a:endParaRPr>
          </a:p>
        </p:txBody>
      </p:sp>
      <p:sp>
        <p:nvSpPr>
          <p:cNvPr id="10" name="云形标注 9"/>
          <p:cNvSpPr/>
          <p:nvPr/>
        </p:nvSpPr>
        <p:spPr>
          <a:xfrm>
            <a:off x="2347574" y="3745749"/>
            <a:ext cx="5881123" cy="1113588"/>
          </a:xfrm>
          <a:prstGeom prst="cloudCallout">
            <a:avLst>
              <a:gd name="adj1" fmla="val -61477"/>
              <a:gd name="adj2" fmla="val -34933"/>
            </a:avLst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4823469" y="3852420"/>
            <a:ext cx="70724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7200" b="1" cap="none" spc="0" dirty="0" smtClean="0">
                <a:ln w="0"/>
                <a:solidFill>
                  <a:schemeClr val="tx1"/>
                </a:solidFill>
                <a:latin typeface="Comic Sans MS" panose="030F0702030302020204" pitchFamily="66" charset="0"/>
              </a:rPr>
              <a:t>?</a:t>
            </a:r>
            <a:endParaRPr lang="zh-CN" altLang="en-US" sz="7200" b="1" cap="none" spc="0" dirty="0">
              <a:ln w="0"/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右弧形箭头 12"/>
          <p:cNvSpPr/>
          <p:nvPr/>
        </p:nvSpPr>
        <p:spPr>
          <a:xfrm rot="20913108">
            <a:off x="5302387" y="1411119"/>
            <a:ext cx="866567" cy="687227"/>
          </a:xfrm>
          <a:prstGeom prst="curvedLeft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4" name="右弧形箭头 13"/>
          <p:cNvSpPr/>
          <p:nvPr/>
        </p:nvSpPr>
        <p:spPr>
          <a:xfrm rot="20913108">
            <a:off x="7067242" y="1859965"/>
            <a:ext cx="1049867" cy="789581"/>
          </a:xfrm>
          <a:prstGeom prst="curvedLeft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5" name="右弧形箭头 14"/>
          <p:cNvSpPr/>
          <p:nvPr/>
        </p:nvSpPr>
        <p:spPr>
          <a:xfrm rot="20913108">
            <a:off x="8196358" y="2571856"/>
            <a:ext cx="833769" cy="876818"/>
          </a:xfrm>
          <a:prstGeom prst="curvedLeft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1015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>
            <a:spLocks noChangeArrowheads="1"/>
          </p:cNvSpPr>
          <p:nvPr/>
        </p:nvSpPr>
        <p:spPr bwMode="auto">
          <a:xfrm>
            <a:off x="10914" y="1"/>
            <a:ext cx="4982344" cy="646331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600" b="1" dirty="0" smtClean="0">
                <a:latin typeface="Comic Sans MS" panose="030F0702030302020204" pitchFamily="66" charset="0"/>
              </a:rPr>
              <a:t>Let’s share together.</a:t>
            </a:r>
            <a:endParaRPr lang="en-US" altLang="zh-CN" sz="3600" b="1" u="none" dirty="0">
              <a:latin typeface="Comic Sans MS" panose="030F0702030302020204" pitchFamily="66" charset="0"/>
            </a:endParaRPr>
          </a:p>
        </p:txBody>
      </p:sp>
      <p:pic>
        <p:nvPicPr>
          <p:cNvPr id="3" name="图片 2" descr="2018_09_23 16-32-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254046" y="-1665448"/>
            <a:ext cx="4658753" cy="9145017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3767009" y="1762536"/>
            <a:ext cx="1584176" cy="707886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US" altLang="zh-CN" sz="4000" b="1" dirty="0" smtClean="0">
                <a:latin typeface="Comic Sans MS" panose="030F0702030302020204" pitchFamily="66" charset="0"/>
              </a:rPr>
              <a:t>sn</a:t>
            </a:r>
            <a:r>
              <a:rPr lang="en-US" altLang="zh-CN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ea</a:t>
            </a:r>
            <a:r>
              <a:rPr lang="en-US" altLang="zh-CN" sz="4000" b="1" dirty="0" smtClean="0">
                <a:latin typeface="Comic Sans MS" panose="030F0702030302020204" pitchFamily="66" charset="0"/>
              </a:rPr>
              <a:t>k</a:t>
            </a:r>
            <a:endParaRPr lang="zh-CN" altLang="en-US" sz="40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767009" y="2488226"/>
            <a:ext cx="4968552" cy="1323439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US" altLang="zh-CN" sz="4000" b="1" dirty="0" smtClean="0">
                <a:latin typeface="Comic Sans MS" panose="030F0702030302020204" pitchFamily="66" charset="0"/>
              </a:rPr>
              <a:t>to go somewhere </a:t>
            </a:r>
            <a:r>
              <a:rPr lang="en-US" altLang="zh-CN" sz="4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secretly</a:t>
            </a:r>
            <a:endParaRPr lang="zh-CN" altLang="en-US" sz="40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396614" y="504370"/>
            <a:ext cx="1584176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latin typeface="Comic Sans MS" panose="030F0702030302020204" pitchFamily="66" charset="0"/>
              </a:rPr>
              <a:t>br</a:t>
            </a:r>
            <a:r>
              <a:rPr lang="en-US" altLang="zh-CN" sz="36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en-US" altLang="zh-CN" sz="3600" b="1" dirty="0" smtClean="0">
                <a:latin typeface="Comic Sans MS" panose="030F0702030302020204" pitchFamily="66" charset="0"/>
              </a:rPr>
              <a:t>ts</a:t>
            </a:r>
            <a:endParaRPr lang="zh-CN" altLang="en-US" sz="36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396614" y="1178302"/>
            <a:ext cx="5111661" cy="523220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atin typeface="Comic Sans MS" panose="030F0702030302020204" pitchFamily="66" charset="0"/>
              </a:rPr>
              <a:t>Children who behaves </a:t>
            </a:r>
            <a:r>
              <a:rPr lang="en-US" altLang="zh-CN" sz="28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badly</a:t>
            </a:r>
            <a:endParaRPr lang="zh-CN" altLang="en-US" sz="28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6588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内容占位符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03498"/>
            <a:ext cx="5112568" cy="4576338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5314528" y="2283718"/>
            <a:ext cx="3744551" cy="923330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oper Black" panose="0208090404030B020404" pitchFamily="18" charset="0"/>
              </a:rPr>
              <a:t>a big fight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9138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内容占位符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5982" y="1113588"/>
            <a:ext cx="3988018" cy="4023036"/>
          </a:xfrm>
          <a:prstGeom prst="rect">
            <a:avLst/>
          </a:prstGeom>
        </p:spPr>
      </p:pic>
      <p:sp>
        <p:nvSpPr>
          <p:cNvPr id="3" name="圆角矩形 2"/>
          <p:cNvSpPr/>
          <p:nvPr/>
        </p:nvSpPr>
        <p:spPr>
          <a:xfrm>
            <a:off x="5560190" y="1329612"/>
            <a:ext cx="2304256" cy="918102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13589"/>
            <a:ext cx="3635896" cy="4030721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3583142" y="1124970"/>
            <a:ext cx="1713230" cy="2470785"/>
            <a:chOff x="9069" y="2113"/>
            <a:chExt cx="2698" cy="5188"/>
          </a:xfrm>
        </p:grpSpPr>
        <p:sp>
          <p:nvSpPr>
            <p:cNvPr id="6" name="右箭头 5"/>
            <p:cNvSpPr/>
            <p:nvPr/>
          </p:nvSpPr>
          <p:spPr>
            <a:xfrm>
              <a:off x="9194" y="5768"/>
              <a:ext cx="2573" cy="1533"/>
            </a:xfrm>
            <a:prstGeom prst="rightArrow">
              <a:avLst/>
            </a:prstGeom>
            <a:solidFill>
              <a:srgbClr val="FF0000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FFFFF">
                    <a:alpha val="100000"/>
                  </a:srgbClr>
                </a:clrFrom>
                <a:clrTo>
                  <a:srgbClr val="FFFFFF">
                    <a:alpha val="100000"/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9069" y="2113"/>
              <a:ext cx="2534" cy="3655"/>
            </a:xfrm>
            <a:prstGeom prst="rect">
              <a:avLst/>
            </a:prstGeom>
          </p:spPr>
        </p:pic>
      </p:grpSp>
      <p:sp>
        <p:nvSpPr>
          <p:cNvPr id="10" name="TextBox 2"/>
          <p:cNvSpPr txBox="1">
            <a:spLocks noChangeArrowheads="1"/>
          </p:cNvSpPr>
          <p:nvPr/>
        </p:nvSpPr>
        <p:spPr bwMode="auto">
          <a:xfrm>
            <a:off x="2195736" y="519523"/>
            <a:ext cx="4848182" cy="64633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600" b="1" dirty="0" smtClean="0">
                <a:latin typeface="Comic Sans MS" panose="030F0702030302020204" pitchFamily="66" charset="0"/>
              </a:rPr>
              <a:t>What’s the </a:t>
            </a:r>
            <a:r>
              <a:rPr lang="en-US" altLang="zh-CN" sz="3600" b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problem</a:t>
            </a:r>
            <a:r>
              <a:rPr lang="en-US" altLang="zh-CN" sz="3600" b="1" dirty="0" smtClean="0">
                <a:latin typeface="Comic Sans MS" panose="030F0702030302020204" pitchFamily="66" charset="0"/>
              </a:rPr>
              <a:t>?</a:t>
            </a:r>
            <a:endParaRPr lang="en-US" altLang="zh-CN" sz="3600" b="1" u="none" dirty="0">
              <a:latin typeface="Comic Sans MS" panose="030F0702030302020204" pitchFamily="66" charset="0"/>
            </a:endParaRPr>
          </a:p>
        </p:txBody>
      </p:sp>
      <p:sp>
        <p:nvSpPr>
          <p:cNvPr id="9" name="TextBox 2"/>
          <p:cNvSpPr txBox="1">
            <a:spLocks noChangeArrowheads="1"/>
          </p:cNvSpPr>
          <p:nvPr/>
        </p:nvSpPr>
        <p:spPr bwMode="auto">
          <a:xfrm>
            <a:off x="10914" y="0"/>
            <a:ext cx="2328838" cy="52322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 smtClean="0">
                <a:latin typeface="Comic Sans MS" panose="030F0702030302020204" pitchFamily="66" charset="0"/>
              </a:rPr>
              <a:t>Let’s think.</a:t>
            </a:r>
            <a:endParaRPr lang="en-US" altLang="zh-CN" sz="2800" b="1" u="none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4843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内容占位符 4" descr="2018_09_23 16-32-5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289334" y="-1449308"/>
            <a:ext cx="4431983" cy="8569325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2339752" y="357504"/>
            <a:ext cx="4592320" cy="46166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wrap="square" rtlCol="0" anchor="t">
            <a:spAutoFit/>
          </a:bodyPr>
          <a:lstStyle/>
          <a:p>
            <a:pPr algn="l"/>
            <a:r>
              <a:rPr lang="en-US" altLang="zh-CN" sz="24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itchFamily="66" charset="0"/>
                <a:ea typeface="黑体" panose="02010609060101010101" charset="-122"/>
                <a:cs typeface="Calisto MT" panose="02040603050505030304" charset="0"/>
              </a:rPr>
              <a:t> </a:t>
            </a:r>
            <a:r>
              <a:rPr lang="en-US" altLang="zh-CN" sz="2400" b="1" dirty="0">
                <a:solidFill>
                  <a:schemeClr val="tx1"/>
                </a:solidFill>
                <a:latin typeface="Comic Sans MS" pitchFamily="66" charset="0"/>
                <a:ea typeface="黑体" panose="02010609060101010101" charset="-122"/>
                <a:cs typeface="Calisto MT" panose="02040603050505030304" charset="0"/>
              </a:rPr>
              <a:t>What </a:t>
            </a:r>
            <a:r>
              <a:rPr lang="en-US" altLang="zh-CN" sz="2400" b="1" dirty="0" smtClean="0">
                <a:solidFill>
                  <a:schemeClr val="tx1"/>
                </a:solidFill>
                <a:latin typeface="Comic Sans MS" pitchFamily="66" charset="0"/>
                <a:ea typeface="黑体" panose="02010609060101010101" charset="-122"/>
                <a:cs typeface="Calisto MT" panose="02040603050505030304" charset="0"/>
              </a:rPr>
              <a:t>happened </a:t>
            </a:r>
            <a:r>
              <a:rPr lang="en-US" altLang="zh-CN" sz="2400" b="1" dirty="0" smtClean="0">
                <a:solidFill>
                  <a:srgbClr val="FF0000"/>
                </a:solidFill>
                <a:latin typeface="Comic Sans MS" pitchFamily="66" charset="0"/>
                <a:ea typeface="黑体" panose="02010609060101010101" charset="-122"/>
                <a:cs typeface="Calisto MT" panose="02040603050505030304" charset="0"/>
              </a:rPr>
              <a:t>in the end</a:t>
            </a:r>
            <a:r>
              <a:rPr lang="en-US" altLang="zh-CN" sz="2400" b="1" dirty="0" smtClean="0">
                <a:solidFill>
                  <a:schemeClr val="tx1"/>
                </a:solidFill>
                <a:latin typeface="Comic Sans MS" pitchFamily="66" charset="0"/>
                <a:ea typeface="黑体" panose="02010609060101010101" charset="-122"/>
                <a:cs typeface="Calisto MT" panose="02040603050505030304" charset="0"/>
              </a:rPr>
              <a:t>?</a:t>
            </a:r>
            <a:endParaRPr lang="en-US" altLang="zh-CN" sz="2400" b="1" dirty="0">
              <a:solidFill>
                <a:schemeClr val="tx1"/>
              </a:solidFill>
              <a:latin typeface="Comic Sans MS" pitchFamily="66" charset="0"/>
              <a:ea typeface="黑体" panose="02010609060101010101" charset="-122"/>
              <a:cs typeface="Calisto MT" panose="02040603050505030304" charset="0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4810761" y="1555909"/>
            <a:ext cx="3189605" cy="255555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圆角矩形 5"/>
          <p:cNvSpPr/>
          <p:nvPr/>
        </p:nvSpPr>
        <p:spPr>
          <a:xfrm>
            <a:off x="4952365" y="1635443"/>
            <a:ext cx="2905760" cy="2400776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2"/>
          <p:cNvSpPr txBox="1">
            <a:spLocks noChangeArrowheads="1"/>
          </p:cNvSpPr>
          <p:nvPr/>
        </p:nvSpPr>
        <p:spPr bwMode="auto">
          <a:xfrm>
            <a:off x="10914" y="0"/>
            <a:ext cx="2184822" cy="461665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400" b="1" dirty="0" smtClean="0">
                <a:latin typeface="Comic Sans MS" panose="030F0702030302020204" pitchFamily="66" charset="0"/>
              </a:rPr>
              <a:t>Let’s read.</a:t>
            </a:r>
            <a:endParaRPr lang="en-US" altLang="zh-CN" sz="2400" b="1" u="none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590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2018_09_23 16-36-3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224009" y="-1887140"/>
            <a:ext cx="4695349" cy="9073515"/>
          </a:xfrm>
          <a:prstGeom prst="rect">
            <a:avLst/>
          </a:prstGeom>
        </p:spPr>
      </p:pic>
      <p:sp>
        <p:nvSpPr>
          <p:cNvPr id="4" name="圆角矩形 3"/>
          <p:cNvSpPr/>
          <p:nvPr/>
        </p:nvSpPr>
        <p:spPr>
          <a:xfrm>
            <a:off x="3328671" y="355759"/>
            <a:ext cx="4747895" cy="285845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圆角矩形 2"/>
          <p:cNvSpPr/>
          <p:nvPr/>
        </p:nvSpPr>
        <p:spPr>
          <a:xfrm>
            <a:off x="3449321" y="413385"/>
            <a:ext cx="4506595" cy="2743200"/>
          </a:xfrm>
          <a:prstGeom prst="round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圆角矩形 5"/>
          <p:cNvSpPr/>
          <p:nvPr/>
        </p:nvSpPr>
        <p:spPr>
          <a:xfrm>
            <a:off x="423545" y="4057174"/>
            <a:ext cx="2776220" cy="547211"/>
          </a:xfrm>
          <a:prstGeom prst="roundRect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53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28266" y="141480"/>
            <a:ext cx="7319441" cy="923330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oper Black" panose="0208090404030B020404" pitchFamily="18" charset="0"/>
              </a:rPr>
              <a:t>Read after the audio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oper Black" panose="0208090404030B020404" pitchFamily="18" charset="0"/>
            </a:endParaRPr>
          </a:p>
        </p:txBody>
      </p:sp>
      <p:pic>
        <p:nvPicPr>
          <p:cNvPr id="4" name="2. A Bag in the Jungle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79512" y="710394"/>
            <a:ext cx="609600" cy="45720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C9E6D58B-B3AF-498D-890F-CF6295C07F7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26175" y="2146426"/>
            <a:ext cx="2830574" cy="2118096"/>
          </a:xfrm>
          <a:prstGeom prst="rect">
            <a:avLst/>
          </a:prstGeom>
        </p:spPr>
      </p:pic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8984C4C7-4B21-4549-86D5-81396BDF4E37}"/>
              </a:ext>
            </a:extLst>
          </p:cNvPr>
          <p:cNvGrpSpPr/>
          <p:nvPr/>
        </p:nvGrpSpPr>
        <p:grpSpPr>
          <a:xfrm>
            <a:off x="7022791" y="2114733"/>
            <a:ext cx="2417178" cy="2440714"/>
            <a:chOff x="7338734" y="976959"/>
            <a:chExt cx="4392638" cy="4539060"/>
          </a:xfrm>
        </p:grpSpPr>
        <p:pic>
          <p:nvPicPr>
            <p:cNvPr id="7" name="图片 6">
              <a:extLst>
                <a:ext uri="{FF2B5EF4-FFF2-40B4-BE49-F238E27FC236}">
                  <a16:creationId xmlns="" xmlns:a16="http://schemas.microsoft.com/office/drawing/2014/main" id="{805AD1FA-DE09-41E7-9A06-BC63C919273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38734" y="1123381"/>
              <a:ext cx="4392638" cy="4392638"/>
            </a:xfrm>
            <a:prstGeom prst="rect">
              <a:avLst/>
            </a:prstGeom>
          </p:spPr>
        </p:pic>
        <p:pic>
          <p:nvPicPr>
            <p:cNvPr id="8" name="图片 7">
              <a:extLst>
                <a:ext uri="{FF2B5EF4-FFF2-40B4-BE49-F238E27FC236}">
                  <a16:creationId xmlns="" xmlns:a16="http://schemas.microsoft.com/office/drawing/2014/main" id="{41AB94CA-3EF8-4DFF-84EC-D7D20C5A7CD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123517">
              <a:off x="8962467" y="976959"/>
              <a:ext cx="2435923" cy="2435923"/>
            </a:xfrm>
            <a:prstGeom prst="rect">
              <a:avLst/>
            </a:prstGeom>
          </p:spPr>
        </p:pic>
      </p:grpSp>
      <p:pic>
        <p:nvPicPr>
          <p:cNvPr id="9" name="图片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3776" y="1347614"/>
            <a:ext cx="5691678" cy="3384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937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086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5711692" cy="707886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4000" b="1" cap="none" spc="0" dirty="0" smtClean="0">
                <a:ln w="0"/>
                <a:solidFill>
                  <a:schemeClr val="tx1"/>
                </a:solidFill>
                <a:latin typeface="Cooper Black" panose="0208090404030B020404" pitchFamily="18" charset="0"/>
              </a:rPr>
              <a:t>Let’s do the role play.</a:t>
            </a:r>
            <a:endParaRPr lang="zh-CN" altLang="en-US" sz="4000" b="1" cap="none" spc="0" dirty="0">
              <a:ln w="0"/>
              <a:solidFill>
                <a:schemeClr val="tx1"/>
              </a:solidFill>
              <a:latin typeface="Cooper Black" panose="0208090404030B020404" pitchFamily="18" charset="0"/>
            </a:endParaRPr>
          </a:p>
        </p:txBody>
      </p:sp>
      <p:pic>
        <p:nvPicPr>
          <p:cNvPr id="3" name="图片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5" y="3075806"/>
            <a:ext cx="1581825" cy="1336675"/>
          </a:xfrm>
          <a:prstGeom prst="rect">
            <a:avLst/>
          </a:prstGeom>
        </p:spPr>
      </p:pic>
      <p:pic>
        <p:nvPicPr>
          <p:cNvPr id="4" name="图片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756" y="3021283"/>
            <a:ext cx="1727835" cy="1445719"/>
          </a:xfrm>
          <a:prstGeom prst="rect">
            <a:avLst/>
          </a:prstGeom>
        </p:spPr>
      </p:pic>
      <p:pic>
        <p:nvPicPr>
          <p:cNvPr id="5" name="图片 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8424" y="3062742"/>
            <a:ext cx="1524879" cy="1349739"/>
          </a:xfrm>
          <a:prstGeom prst="rect">
            <a:avLst/>
          </a:prstGeom>
        </p:spPr>
      </p:pic>
      <p:pic>
        <p:nvPicPr>
          <p:cNvPr id="6" name="图片 5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790" y="3075806"/>
            <a:ext cx="1630424" cy="1325660"/>
          </a:xfrm>
          <a:prstGeom prst="rect">
            <a:avLst/>
          </a:prstGeom>
        </p:spPr>
      </p:pic>
      <p:pic>
        <p:nvPicPr>
          <p:cNvPr id="7" name="内容占位符 3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576"/>
          <a:stretch/>
        </p:blipFill>
        <p:spPr bwMode="auto">
          <a:xfrm>
            <a:off x="7170040" y="2966762"/>
            <a:ext cx="1897968" cy="144571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文本框 7"/>
          <p:cNvSpPr txBox="1"/>
          <p:nvPr/>
        </p:nvSpPr>
        <p:spPr>
          <a:xfrm>
            <a:off x="251520" y="843558"/>
            <a:ext cx="856895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altLang="zh-CN" sz="2400" b="1" dirty="0" smtClean="0"/>
              <a:t>Narrator </a:t>
            </a:r>
            <a:r>
              <a:rPr lang="zh-CN" altLang="en-US" sz="2400" b="1" dirty="0" smtClean="0"/>
              <a:t>（旁白）</a:t>
            </a:r>
            <a:endParaRPr lang="en-US" altLang="zh-CN" sz="2400" b="1" dirty="0" smtClean="0"/>
          </a:p>
          <a:p>
            <a:pPr marL="342900" indent="-342900">
              <a:buAutoNum type="arabicPeriod"/>
            </a:pPr>
            <a:r>
              <a:rPr lang="en-US" altLang="zh-CN" sz="2400" b="1" dirty="0" smtClean="0"/>
              <a:t>Bubba baboon</a:t>
            </a:r>
          </a:p>
          <a:p>
            <a:pPr marL="342900" indent="-342900">
              <a:buAutoNum type="arabicPeriod"/>
            </a:pPr>
            <a:r>
              <a:rPr lang="en-US" altLang="zh-CN" sz="2400" b="1" dirty="0" smtClean="0"/>
              <a:t>Mama baboon</a:t>
            </a:r>
          </a:p>
          <a:p>
            <a:pPr marL="342900" indent="-342900">
              <a:buAutoNum type="arabicPeriod"/>
            </a:pPr>
            <a:r>
              <a:rPr lang="en-US" altLang="zh-CN" sz="2400" b="1" dirty="0" smtClean="0"/>
              <a:t>Papa baboon</a:t>
            </a:r>
          </a:p>
          <a:p>
            <a:r>
              <a:rPr lang="en-US" altLang="zh-CN" sz="2400" b="1" dirty="0" smtClean="0"/>
              <a:t>5+6.   Baboon brats</a:t>
            </a:r>
            <a:endParaRPr lang="zh-CN" altLang="en-US" sz="2400" b="1" dirty="0"/>
          </a:p>
        </p:txBody>
      </p:sp>
      <p:sp>
        <p:nvSpPr>
          <p:cNvPr id="9" name="文本框 8"/>
          <p:cNvSpPr txBox="1"/>
          <p:nvPr/>
        </p:nvSpPr>
        <p:spPr>
          <a:xfrm>
            <a:off x="4330863" y="988078"/>
            <a:ext cx="4076002" cy="163121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000" b="1" dirty="0" smtClean="0"/>
              <a:t>Please </a:t>
            </a:r>
            <a:r>
              <a:rPr lang="en-US" altLang="zh-CN" sz="2000" b="1" dirty="0" smtClean="0">
                <a:solidFill>
                  <a:srgbClr val="FF0000"/>
                </a:solidFill>
              </a:rPr>
              <a:t>do not </a:t>
            </a:r>
            <a:r>
              <a:rPr lang="en-US" altLang="zh-CN" sz="2000" b="1" dirty="0" smtClean="0"/>
              <a:t>read the book, just say some </a:t>
            </a:r>
            <a:r>
              <a:rPr lang="en-US" altLang="zh-CN" sz="2000" b="1" dirty="0" smtClean="0">
                <a:solidFill>
                  <a:srgbClr val="FF0000"/>
                </a:solidFill>
              </a:rPr>
              <a:t>important sentences </a:t>
            </a:r>
            <a:r>
              <a:rPr lang="en-US" altLang="zh-CN" sz="2000" b="1" dirty="0" smtClean="0"/>
              <a:t>or use your own languages.</a:t>
            </a:r>
          </a:p>
          <a:p>
            <a:endParaRPr lang="en-US" altLang="zh-CN" sz="2000" b="1" dirty="0"/>
          </a:p>
          <a:p>
            <a:r>
              <a:rPr lang="en-US" altLang="zh-CN" sz="2000" b="1" dirty="0" smtClean="0"/>
              <a:t>Please do </a:t>
            </a:r>
            <a:r>
              <a:rPr lang="en-US" altLang="zh-CN" sz="2000" b="1" dirty="0" smtClean="0">
                <a:solidFill>
                  <a:srgbClr val="FF0000"/>
                </a:solidFill>
              </a:rPr>
              <a:t>the actions</a:t>
            </a:r>
            <a:r>
              <a:rPr lang="en-US" altLang="zh-CN" sz="2000" b="1" dirty="0" smtClean="0"/>
              <a:t>!!!</a:t>
            </a:r>
            <a:r>
              <a:rPr lang="zh-CN" altLang="en-US" sz="2000" b="1" dirty="0" smtClean="0"/>
              <a:t>（动作语气）</a:t>
            </a:r>
            <a:endParaRPr lang="zh-CN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4235782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>
            <a:spLocks noChangeArrowheads="1"/>
          </p:cNvSpPr>
          <p:nvPr/>
        </p:nvSpPr>
        <p:spPr bwMode="auto">
          <a:xfrm>
            <a:off x="26346" y="4513"/>
            <a:ext cx="4689670" cy="92333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5400" b="1" dirty="0" smtClean="0">
                <a:latin typeface="Comic Sans MS" panose="030F0702030302020204" pitchFamily="66" charset="0"/>
              </a:rPr>
              <a:t>Let’s discuss.</a:t>
            </a:r>
            <a:endParaRPr lang="en-US" altLang="zh-CN" sz="5400" b="1" u="none" dirty="0">
              <a:latin typeface="Comic Sans MS" panose="030F0702030302020204" pitchFamily="66" charset="0"/>
            </a:endParaRPr>
          </a:p>
        </p:txBody>
      </p:sp>
      <p:pic>
        <p:nvPicPr>
          <p:cNvPr id="3" name="图片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653648"/>
            <a:ext cx="2642070" cy="177291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52262" y="3426562"/>
            <a:ext cx="2669320" cy="129266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 w="0"/>
                <a:solidFill>
                  <a:schemeClr val="tx1"/>
                </a:solidFill>
              </a:rPr>
              <a:t>incident</a:t>
            </a:r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</a:p>
          <a:p>
            <a:pPr algn="ctr"/>
            <a:r>
              <a:rPr lang="zh-CN" altLang="en-US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（偶然，插曲）</a:t>
            </a:r>
            <a:endParaRPr lang="zh-CN" alt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TextBox 2"/>
          <p:cNvSpPr txBox="1">
            <a:spLocks noChangeArrowheads="1"/>
          </p:cNvSpPr>
          <p:nvPr/>
        </p:nvSpPr>
        <p:spPr bwMode="auto">
          <a:xfrm>
            <a:off x="157064" y="1174063"/>
            <a:ext cx="2481856" cy="40011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000" b="1" dirty="0" smtClean="0">
                <a:latin typeface="Comic Sans MS" panose="030F0702030302020204" pitchFamily="66" charset="0"/>
              </a:rPr>
              <a:t>solve the problem?</a:t>
            </a:r>
            <a:endParaRPr lang="en-US" altLang="zh-CN" sz="2000" b="1" u="none" dirty="0">
              <a:latin typeface="Comic Sans MS" panose="030F0702030302020204" pitchFamily="66" charset="0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3347864" y="1343979"/>
            <a:ext cx="4910319" cy="3007511"/>
            <a:chOff x="3811373" y="1923678"/>
            <a:chExt cx="4910319" cy="3007511"/>
          </a:xfrm>
        </p:grpSpPr>
        <p:sp>
          <p:nvSpPr>
            <p:cNvPr id="6" name="矩形 5"/>
            <p:cNvSpPr/>
            <p:nvPr/>
          </p:nvSpPr>
          <p:spPr>
            <a:xfrm>
              <a:off x="4112987" y="1923678"/>
              <a:ext cx="4328429" cy="1384995"/>
            </a:xfrm>
            <a:prstGeom prst="rect">
              <a:avLst/>
            </a:prstGeom>
            <a:solidFill>
              <a:schemeClr val="accent6"/>
            </a:solidFill>
          </p:spPr>
          <p:txBody>
            <a:bodyPr wrap="none" lIns="91440" tIns="45720" rIns="91440" bIns="45720">
              <a:spAutoFit/>
            </a:bodyPr>
            <a:lstStyle/>
            <a:p>
              <a:r>
                <a:rPr lang="en-US" altLang="zh-CN" sz="2800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mic Sans MS" panose="030F0702030302020204" pitchFamily="66" charset="0"/>
                </a:rPr>
                <a:t>What would </a:t>
              </a:r>
              <a:r>
                <a:rPr lang="en-US" altLang="zh-CN" sz="2800" dirty="0" smtClean="0">
                  <a:ln w="0"/>
                  <a:solidFill>
                    <a:srgbClr val="00206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mic Sans MS" panose="030F0702030302020204" pitchFamily="66" charset="0"/>
                </a:rPr>
                <a:t>you</a:t>
              </a:r>
              <a:r>
                <a:rPr lang="en-US" altLang="zh-CN" sz="2800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mic Sans MS" panose="030F0702030302020204" pitchFamily="66" charset="0"/>
                </a:rPr>
                <a:t> do to </a:t>
              </a:r>
            </a:p>
            <a:p>
              <a:r>
                <a:rPr lang="en-US" altLang="zh-CN" sz="2800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mic Sans MS" panose="030F0702030302020204" pitchFamily="66" charset="0"/>
                </a:rPr>
                <a:t>have a </a:t>
              </a:r>
              <a:r>
                <a:rPr lang="en-US" altLang="zh-CN" sz="2800" dirty="0" smtClean="0">
                  <a:ln w="0"/>
                  <a:solidFill>
                    <a:srgbClr val="002060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mic Sans MS" panose="030F0702030302020204" pitchFamily="66" charset="0"/>
                </a:rPr>
                <a:t>happy family</a:t>
              </a:r>
            </a:p>
            <a:p>
              <a:r>
                <a:rPr lang="en-US" altLang="zh-CN" sz="2800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Comic Sans MS" panose="030F0702030302020204" pitchFamily="66" charset="0"/>
                </a:rPr>
                <a:t> if you were the baboon?</a:t>
              </a:r>
              <a:endParaRPr lang="zh-CN" altLang="en-US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3811373" y="3607750"/>
              <a:ext cx="4910319" cy="1323439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 smtClean="0">
                  <a:latin typeface="Comic Sans MS" panose="030F0702030302020204" pitchFamily="66" charset="0"/>
                </a:rPr>
                <a:t>If I were bubba baboon, I would...</a:t>
              </a:r>
            </a:p>
            <a:p>
              <a:r>
                <a:rPr lang="en-US" altLang="zh-CN" sz="2000" b="1" dirty="0" smtClean="0">
                  <a:latin typeface="Comic Sans MS" panose="030F0702030302020204" pitchFamily="66" charset="0"/>
                </a:rPr>
                <a:t>If I were Mama baboon, I would...</a:t>
              </a:r>
            </a:p>
            <a:p>
              <a:r>
                <a:rPr lang="en-US" altLang="zh-CN" sz="2000" b="1" dirty="0" smtClean="0">
                  <a:latin typeface="Comic Sans MS" panose="030F0702030302020204" pitchFamily="66" charset="0"/>
                </a:rPr>
                <a:t>If I were Papa baboon, I would...</a:t>
              </a:r>
            </a:p>
            <a:p>
              <a:r>
                <a:rPr lang="en-US" altLang="zh-CN" sz="2000" b="1" dirty="0" smtClean="0">
                  <a:latin typeface="Comic Sans MS" panose="030F0702030302020204" pitchFamily="66" charset="0"/>
                </a:rPr>
                <a:t>If I were baboon brats, I would...</a:t>
              </a:r>
              <a:endParaRPr lang="zh-CN" altLang="en-US" sz="2000" b="1" dirty="0">
                <a:latin typeface="Comic Sans MS" panose="030F0702030302020204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20595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>
            <a:spLocks noChangeArrowheads="1"/>
          </p:cNvSpPr>
          <p:nvPr/>
        </p:nvSpPr>
        <p:spPr bwMode="auto">
          <a:xfrm>
            <a:off x="26346" y="4513"/>
            <a:ext cx="6417862" cy="707886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4000" b="1" dirty="0" smtClean="0">
                <a:latin typeface="Comic Sans MS" panose="030F0702030302020204" pitchFamily="66" charset="0"/>
              </a:rPr>
              <a:t>Let’s share your storys.</a:t>
            </a:r>
            <a:endParaRPr lang="en-US" altLang="zh-CN" sz="4000" b="1" u="none" dirty="0">
              <a:latin typeface="Comic Sans MS" panose="030F0702030302020204" pitchFamily="66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44221" y="591024"/>
            <a:ext cx="8085868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200" b="1" cap="none" spc="0" dirty="0" smtClean="0">
                <a:ln w="0"/>
                <a:solidFill>
                  <a:schemeClr val="tx1"/>
                </a:solidFill>
                <a:latin typeface="Comic Sans MS" panose="030F0702030302020204" pitchFamily="66" charset="0"/>
              </a:rPr>
              <a:t>Do you have </a:t>
            </a:r>
            <a:r>
              <a:rPr lang="en-US" altLang="zh-CN" sz="3200" b="1" cap="none" spc="0" dirty="0" smtClean="0">
                <a:ln w="0"/>
                <a:solidFill>
                  <a:srgbClr val="FF0000"/>
                </a:solidFill>
                <a:latin typeface="Comic Sans MS" panose="030F0702030302020204" pitchFamily="66" charset="0"/>
              </a:rPr>
              <a:t>the same </a:t>
            </a:r>
            <a:r>
              <a:rPr lang="en-US" altLang="zh-CN" sz="3200" b="1" cap="none" spc="0" dirty="0" smtClean="0">
                <a:ln w="0"/>
                <a:solidFill>
                  <a:schemeClr val="tx1"/>
                </a:solidFill>
                <a:latin typeface="Comic Sans MS" panose="030F0702030302020204" pitchFamily="66" charset="0"/>
              </a:rPr>
              <a:t>kinds of problem</a:t>
            </a:r>
          </a:p>
          <a:p>
            <a:pPr algn="ctr"/>
            <a:r>
              <a:rPr lang="en-US" altLang="zh-CN" sz="3200" b="1" cap="none" spc="0" dirty="0" smtClean="0">
                <a:ln w="0"/>
                <a:solidFill>
                  <a:schemeClr val="tx1"/>
                </a:solidFill>
                <a:latin typeface="Comic Sans MS" panose="030F0702030302020204" pitchFamily="66" charset="0"/>
              </a:rPr>
              <a:t> in your class?</a:t>
            </a:r>
            <a:endParaRPr lang="zh-CN" altLang="en-US" sz="3200" b="1" cap="none" spc="0" dirty="0">
              <a:ln w="0"/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矩形 3"/>
          <p:cNvSpPr/>
          <p:nvPr/>
        </p:nvSpPr>
        <p:spPr>
          <a:xfrm rot="21434942">
            <a:off x="569097" y="1593809"/>
            <a:ext cx="5722657" cy="707886"/>
          </a:xfrm>
          <a:prstGeom prst="rect">
            <a:avLst/>
          </a:prstGeom>
          <a:solidFill>
            <a:schemeClr val="accent5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4000" b="0" cap="none" spc="0" dirty="0" smtClean="0">
                <a:ln w="0"/>
                <a:solidFill>
                  <a:schemeClr val="tx1"/>
                </a:solidFill>
                <a:latin typeface="Cooper Black" panose="0208090404030B020404" pitchFamily="18" charset="0"/>
                <a:cs typeface="Times New Roman" panose="02020603050405020304" pitchFamily="18" charset="0"/>
              </a:rPr>
              <a:t>Did you fight with...?</a:t>
            </a:r>
            <a:endParaRPr lang="zh-CN" altLang="en-US" sz="4000" b="0" cap="none" spc="0" dirty="0">
              <a:ln w="0"/>
              <a:solidFill>
                <a:schemeClr val="tx1"/>
              </a:solidFill>
              <a:latin typeface="Cooper Black" panose="0208090404030B0204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 rot="21434942">
            <a:off x="1753886" y="2215241"/>
            <a:ext cx="6738640" cy="1323439"/>
          </a:xfrm>
          <a:prstGeom prst="rect">
            <a:avLst/>
          </a:prstGeom>
          <a:solidFill>
            <a:schemeClr val="accent5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4000" b="0" cap="none" spc="0" dirty="0" smtClean="0">
                <a:ln w="0"/>
                <a:solidFill>
                  <a:schemeClr val="tx1"/>
                </a:solidFill>
                <a:latin typeface="Cooper Black" panose="0208090404030B020404" pitchFamily="18" charset="0"/>
                <a:cs typeface="Times New Roman" panose="02020603050405020304" pitchFamily="18" charset="0"/>
              </a:rPr>
              <a:t>Did you want something </a:t>
            </a:r>
          </a:p>
          <a:p>
            <a:pPr algn="ctr"/>
            <a:r>
              <a:rPr lang="en-US" altLang="zh-CN" sz="4000" b="0" cap="none" spc="0" dirty="0" smtClean="0">
                <a:ln w="0"/>
                <a:solidFill>
                  <a:schemeClr val="tx1"/>
                </a:solidFill>
                <a:latin typeface="Cooper Black" panose="0208090404030B020404" pitchFamily="18" charset="0"/>
                <a:cs typeface="Times New Roman" panose="02020603050405020304" pitchFamily="18" charset="0"/>
              </a:rPr>
              <a:t>that others also wanted? </a:t>
            </a:r>
            <a:endParaRPr lang="zh-CN" altLang="en-US" sz="4000" b="0" cap="none" spc="0" dirty="0">
              <a:ln w="0"/>
              <a:solidFill>
                <a:schemeClr val="tx1"/>
              </a:solidFill>
              <a:latin typeface="Cooper Black" panose="0208090404030B0204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 rot="21434942">
            <a:off x="88192" y="3442163"/>
            <a:ext cx="7043980" cy="1323439"/>
          </a:xfrm>
          <a:prstGeom prst="rect">
            <a:avLst/>
          </a:prstGeom>
          <a:solidFill>
            <a:schemeClr val="accent5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4000" b="0" cap="none" spc="0" dirty="0" smtClean="0">
                <a:ln w="0"/>
                <a:solidFill>
                  <a:schemeClr val="tx1"/>
                </a:solidFill>
                <a:latin typeface="Cooper Black" panose="0208090404030B020404" pitchFamily="18" charset="0"/>
                <a:cs typeface="Times New Roman" panose="02020603050405020304" pitchFamily="18" charset="0"/>
              </a:rPr>
              <a:t>Did you snatch something </a:t>
            </a:r>
          </a:p>
          <a:p>
            <a:pPr algn="ctr"/>
            <a:r>
              <a:rPr lang="en-US" altLang="zh-CN" sz="4000" b="0" cap="none" spc="0" dirty="0" smtClean="0">
                <a:ln w="0"/>
                <a:solidFill>
                  <a:schemeClr val="tx1"/>
                </a:solidFill>
                <a:latin typeface="Cooper Black" panose="0208090404030B020404" pitchFamily="18" charset="0"/>
                <a:cs typeface="Times New Roman" panose="02020603050405020304" pitchFamily="18" charset="0"/>
              </a:rPr>
              <a:t>without asking?</a:t>
            </a:r>
            <a:endParaRPr lang="zh-CN" altLang="en-US" sz="4000" b="0" cap="none" spc="0" dirty="0">
              <a:ln w="0"/>
              <a:solidFill>
                <a:schemeClr val="tx1"/>
              </a:solidFill>
              <a:latin typeface="Cooper Black" panose="0208090404030B0204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 rot="21434942">
            <a:off x="5882188" y="4366324"/>
            <a:ext cx="2904385" cy="707886"/>
          </a:xfrm>
          <a:prstGeom prst="rect">
            <a:avLst/>
          </a:prstGeom>
          <a:solidFill>
            <a:schemeClr val="accent5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4000" b="0" cap="none" spc="0" dirty="0" smtClean="0">
                <a:ln w="0"/>
                <a:solidFill>
                  <a:schemeClr val="tx1"/>
                </a:solidFill>
                <a:latin typeface="Cooper Black" panose="0208090404030B020404" pitchFamily="18" charset="0"/>
                <a:cs typeface="Times New Roman" panose="02020603050405020304" pitchFamily="18" charset="0"/>
              </a:rPr>
              <a:t>Did you...?</a:t>
            </a:r>
            <a:endParaRPr lang="zh-CN" altLang="en-US" sz="4000" b="0" cap="none" spc="0" dirty="0">
              <a:ln w="0"/>
              <a:solidFill>
                <a:schemeClr val="tx1"/>
              </a:solidFill>
              <a:latin typeface="Cooper Black" panose="0208090404030B0204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3776" y="3468573"/>
            <a:ext cx="1578111" cy="676856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433" y="2577820"/>
            <a:ext cx="1546498" cy="890753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4893" y="1182235"/>
            <a:ext cx="1939415" cy="875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141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>
            <a:spLocks noChangeArrowheads="1"/>
          </p:cNvSpPr>
          <p:nvPr/>
        </p:nvSpPr>
        <p:spPr bwMode="auto">
          <a:xfrm>
            <a:off x="1544553" y="123478"/>
            <a:ext cx="5904656" cy="58477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b="1" dirty="0" smtClean="0">
                <a:latin typeface="Comic Sans MS" panose="030F0702030302020204" pitchFamily="66" charset="0"/>
              </a:rPr>
              <a:t>What is a real happy class?</a:t>
            </a:r>
            <a:endParaRPr lang="en-US" altLang="zh-CN" b="1" u="none" dirty="0">
              <a:latin typeface="Comic Sans MS" panose="030F0702030302020204" pitchFamily="66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63" y="1995686"/>
            <a:ext cx="2920387" cy="2689176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352106" y="812197"/>
            <a:ext cx="8646919" cy="769441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4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A happy class should be______.</a:t>
            </a:r>
            <a:endParaRPr lang="zh-CN" altLang="en-US" sz="4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1681205"/>
            <a:ext cx="2018116" cy="140076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7801" y="3484889"/>
            <a:ext cx="2332155" cy="1493520"/>
          </a:xfrm>
          <a:prstGeom prst="rect">
            <a:avLst/>
          </a:prstGeom>
        </p:spPr>
      </p:pic>
      <p:grpSp>
        <p:nvGrpSpPr>
          <p:cNvPr id="10" name="组合 9"/>
          <p:cNvGrpSpPr/>
          <p:nvPr/>
        </p:nvGrpSpPr>
        <p:grpSpPr>
          <a:xfrm>
            <a:off x="5436096" y="2271967"/>
            <a:ext cx="3357810" cy="2412895"/>
            <a:chOff x="5436096" y="2271967"/>
            <a:chExt cx="3357810" cy="2412895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36096" y="2271967"/>
              <a:ext cx="3357810" cy="1959682"/>
            </a:xfrm>
            <a:prstGeom prst="rect">
              <a:avLst/>
            </a:prstGeom>
          </p:spPr>
        </p:pic>
        <p:sp>
          <p:nvSpPr>
            <p:cNvPr id="9" name="文本框 8"/>
            <p:cNvSpPr txBox="1"/>
            <p:nvPr/>
          </p:nvSpPr>
          <p:spPr>
            <a:xfrm>
              <a:off x="6369089" y="4161642"/>
              <a:ext cx="216024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b="1" dirty="0" smtClean="0">
                  <a:latin typeface="华文隶书" panose="02010800040101010101" pitchFamily="2" charset="-122"/>
                  <a:ea typeface="华文隶书" panose="02010800040101010101" pitchFamily="2" charset="-122"/>
                </a:rPr>
                <a:t>互相尊重</a:t>
              </a:r>
              <a:endParaRPr lang="zh-CN" altLang="en-US" sz="2800" b="1" dirty="0">
                <a:latin typeface="华文隶书" panose="02010800040101010101" pitchFamily="2" charset="-122"/>
                <a:ea typeface="华文隶书" panose="0201080004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70070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976</TotalTime>
  <Words>529</Words>
  <Application>Microsoft Office PowerPoint</Application>
  <PresentationFormat>全屏显示(16:9)</PresentationFormat>
  <Paragraphs>121</Paragraphs>
  <Slides>28</Slides>
  <Notes>2</Notes>
  <HiddenSlides>0</HiddenSlides>
  <MMClips>3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40" baseType="lpstr">
      <vt:lpstr>Calisto MT</vt:lpstr>
      <vt:lpstr>黑体</vt:lpstr>
      <vt:lpstr>华文隶书</vt:lpstr>
      <vt:lpstr>华文新魏</vt:lpstr>
      <vt:lpstr>宋体</vt:lpstr>
      <vt:lpstr>Arial</vt:lpstr>
      <vt:lpstr>Berlin Sans FB Demi</vt:lpstr>
      <vt:lpstr>Calibri</vt:lpstr>
      <vt:lpstr>Comic Sans MS</vt:lpstr>
      <vt:lpstr>Cooper Black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lastModifiedBy>Ke Xin</cp:lastModifiedBy>
  <cp:revision>87</cp:revision>
  <dcterms:created xsi:type="dcterms:W3CDTF">2019-10-29T01:47:00Z</dcterms:created>
  <dcterms:modified xsi:type="dcterms:W3CDTF">2019-11-25T14:51:12Z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2052-10.1.0.7698</vt:lpwstr>
  </property>
</Properties>
</file>