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9"/>
  </p:notesMasterIdLst>
  <p:sldIdLst>
    <p:sldId id="300" r:id="rId2"/>
    <p:sldId id="256" r:id="rId3"/>
    <p:sldId id="310" r:id="rId4"/>
    <p:sldId id="311" r:id="rId5"/>
    <p:sldId id="272" r:id="rId6"/>
    <p:sldId id="271" r:id="rId7"/>
    <p:sldId id="313" r:id="rId8"/>
    <p:sldId id="326" r:id="rId9"/>
    <p:sldId id="306" r:id="rId10"/>
    <p:sldId id="329" r:id="rId11"/>
    <p:sldId id="314" r:id="rId12"/>
    <p:sldId id="320" r:id="rId13"/>
    <p:sldId id="321" r:id="rId14"/>
    <p:sldId id="312" r:id="rId15"/>
    <p:sldId id="322" r:id="rId16"/>
    <p:sldId id="323" r:id="rId17"/>
    <p:sldId id="275" r:id="rId18"/>
    <p:sldId id="315" r:id="rId19"/>
    <p:sldId id="328" r:id="rId20"/>
    <p:sldId id="317" r:id="rId21"/>
    <p:sldId id="277" r:id="rId22"/>
    <p:sldId id="327" r:id="rId23"/>
    <p:sldId id="309" r:id="rId24"/>
    <p:sldId id="305" r:id="rId25"/>
    <p:sldId id="304" r:id="rId26"/>
    <p:sldId id="280" r:id="rId27"/>
    <p:sldId id="260" r:id="rId28"/>
    <p:sldId id="261" r:id="rId29"/>
    <p:sldId id="274" r:id="rId30"/>
    <p:sldId id="262" r:id="rId31"/>
    <p:sldId id="299" r:id="rId32"/>
    <p:sldId id="279" r:id="rId33"/>
    <p:sldId id="325" r:id="rId34"/>
    <p:sldId id="263" r:id="rId35"/>
    <p:sldId id="264" r:id="rId36"/>
    <p:sldId id="265" r:id="rId37"/>
    <p:sldId id="273" r:id="rId38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CCFF"/>
    <a:srgbClr val="FFFF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60" autoAdjust="0"/>
    <p:restoredTop sz="94660"/>
  </p:normalViewPr>
  <p:slideViewPr>
    <p:cSldViewPr>
      <p:cViewPr varScale="1">
        <p:scale>
          <a:sx n="87" d="100"/>
          <a:sy n="87" d="100"/>
        </p:scale>
        <p:origin x="-318" y="-90"/>
      </p:cViewPr>
      <p:guideLst>
        <p:guide orient="horz" pos="1616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9DDDC5-8136-4AE4-A5CF-EB3596A0AAA3}" type="datetimeFigureOut">
              <a:rPr lang="zh-CN" altLang="en-US" smtClean="0"/>
              <a:pPr/>
              <a:t>2019/11/25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3A7758-98DE-4B5B-B4B8-AA802EAF79D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请学生先关注图片 再看</a:t>
            </a:r>
            <a:r>
              <a:rPr lang="en-US" altLang="zh-CN" dirty="0" smtClean="0"/>
              <a:t>action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A7758-98DE-4B5B-B4B8-AA802EAF79DF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Free talk about</a:t>
            </a:r>
            <a:r>
              <a:rPr lang="en-US" altLang="zh-CN" baseline="0" dirty="0" smtClean="0"/>
              <a:t> it.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A7758-98DE-4B5B-B4B8-AA802EAF79DF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Free talk about</a:t>
            </a:r>
            <a:r>
              <a:rPr lang="en-US" altLang="zh-CN" baseline="0" dirty="0" smtClean="0"/>
              <a:t> it.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A7758-98DE-4B5B-B4B8-AA802EAF79DF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A7758-98DE-4B5B-B4B8-AA802EAF79DF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688C1-3080-4D4A-BF01-511B91B407AA}" type="datetimeFigureOut">
              <a:rPr lang="zh-CN" altLang="en-US" smtClean="0"/>
              <a:pPr/>
              <a:t>2019/11/25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B9CAC-C146-4B30-9167-7B4BD3A390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688C1-3080-4D4A-BF01-511B91B407AA}" type="datetimeFigureOut">
              <a:rPr lang="zh-CN" altLang="en-US" smtClean="0"/>
              <a:pPr/>
              <a:t>2019/11/25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B9CAC-C146-4B30-9167-7B4BD3A390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688C1-3080-4D4A-BF01-511B91B407AA}" type="datetimeFigureOut">
              <a:rPr lang="zh-CN" altLang="en-US" smtClean="0"/>
              <a:pPr/>
              <a:t>2019/11/25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B9CAC-C146-4B30-9167-7B4BD3A390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688C1-3080-4D4A-BF01-511B91B407AA}" type="datetimeFigureOut">
              <a:rPr lang="zh-CN" altLang="en-US" smtClean="0"/>
              <a:pPr/>
              <a:t>2019/11/25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B9CAC-C146-4B30-9167-7B4BD3A390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688C1-3080-4D4A-BF01-511B91B407AA}" type="datetimeFigureOut">
              <a:rPr lang="zh-CN" altLang="en-US" smtClean="0"/>
              <a:pPr/>
              <a:t>2019/11/25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B9CAC-C146-4B30-9167-7B4BD3A390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688C1-3080-4D4A-BF01-511B91B407AA}" type="datetimeFigureOut">
              <a:rPr lang="zh-CN" altLang="en-US" smtClean="0"/>
              <a:pPr/>
              <a:t>2019/11/25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B9CAC-C146-4B30-9167-7B4BD3A390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688C1-3080-4D4A-BF01-511B91B407AA}" type="datetimeFigureOut">
              <a:rPr lang="zh-CN" altLang="en-US" smtClean="0"/>
              <a:pPr/>
              <a:t>2019/11/25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B9CAC-C146-4B30-9167-7B4BD3A390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688C1-3080-4D4A-BF01-511B91B407AA}" type="datetimeFigureOut">
              <a:rPr lang="zh-CN" altLang="en-US" smtClean="0"/>
              <a:pPr/>
              <a:t>2019/11/25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B9CAC-C146-4B30-9167-7B4BD3A390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688C1-3080-4D4A-BF01-511B91B407AA}" type="datetimeFigureOut">
              <a:rPr lang="zh-CN" altLang="en-US" smtClean="0"/>
              <a:pPr/>
              <a:t>2019/11/25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B9CAC-C146-4B30-9167-7B4BD3A390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688C1-3080-4D4A-BF01-511B91B407AA}" type="datetimeFigureOut">
              <a:rPr lang="zh-CN" altLang="en-US" smtClean="0"/>
              <a:pPr/>
              <a:t>2019/11/25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B9CAC-C146-4B30-9167-7B4BD3A390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688C1-3080-4D4A-BF01-511B91B407AA}" type="datetimeFigureOut">
              <a:rPr lang="zh-CN" altLang="en-US" smtClean="0"/>
              <a:pPr/>
              <a:t>2019/11/25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B9CAC-C146-4B30-9167-7B4BD3A390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B688C1-3080-4D4A-BF01-511B91B407AA}" type="datetimeFigureOut">
              <a:rPr lang="zh-CN" altLang="en-US" smtClean="0"/>
              <a:pPr/>
              <a:t>2019/11/25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6B9CAC-C146-4B30-9167-7B4BD3A3903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E:\&#24037;&#20316;\11.26%20Sailor%20Sid%20Is%20Clever\2&#31295;\&#28023;&#39118;&#28023;&#28010;.mp3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E:\&#24037;&#20316;\11.26%20Sailor%20Sid%20Is%20Clever\7&#31295;\M9%20Sailor%20Sid%20Is%20Clever%20.mp3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slide" Target="slide34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E:\&#24037;&#20316;\11.26%20Sailor%20Sid%20Is%20Clever\idea1.wav" TargetMode="External"/><Relationship Id="rId6" Type="http://schemas.openxmlformats.org/officeDocument/2006/relationships/image" Target="../media/image32.png"/><Relationship Id="rId5" Type="http://schemas.microsoft.com/office/2007/relationships/media" Target="file:///E:\&#24037;&#20316;\11.26%20Sailor%20Sid%20Is%20Clever\idea1.wav" TargetMode="External"/><Relationship Id="rId4" Type="http://schemas.openxmlformats.org/officeDocument/2006/relationships/image" Target="../media/image3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E:\&#24037;&#20316;\11.26%20Sailor%20Sid%20Is%20Clever\idea2.wav" TargetMode="External"/><Relationship Id="rId6" Type="http://schemas.openxmlformats.org/officeDocument/2006/relationships/image" Target="../media/image34.png"/><Relationship Id="rId5" Type="http://schemas.microsoft.com/office/2007/relationships/media" Target="file:///E:\&#24037;&#20316;\11.26%20Sailor%20Sid%20Is%20Clever\idea2.wav" TargetMode="External"/><Relationship Id="rId4" Type="http://schemas.openxmlformats.org/officeDocument/2006/relationships/image" Target="../media/image1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E:\&#24037;&#20316;\11.26%20Sailor%20Sid%20Is%20Clever\idea3.wav" TargetMode="External"/><Relationship Id="rId6" Type="http://schemas.openxmlformats.org/officeDocument/2006/relationships/image" Target="../media/image37.png"/><Relationship Id="rId5" Type="http://schemas.microsoft.com/office/2007/relationships/media" Target="file:///E:\&#24037;&#20316;\11.26%20Sailor%20Sid%20Is%20Clever\idea3.wav" TargetMode="External"/><Relationship Id="rId4" Type="http://schemas.openxmlformats.org/officeDocument/2006/relationships/image" Target="../media/image3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2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 descr="微信图片_2019112518343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1869" y="31619"/>
            <a:ext cx="5080261" cy="5080261"/>
          </a:xfrm>
          <a:prstGeom prst="rect">
            <a:avLst/>
          </a:prstGeom>
        </p:spPr>
      </p:pic>
      <p:sp>
        <p:nvSpPr>
          <p:cNvPr id="6" name="右箭头 5"/>
          <p:cNvSpPr/>
          <p:nvPr/>
        </p:nvSpPr>
        <p:spPr>
          <a:xfrm rot="20496498">
            <a:off x="48317" y="3795019"/>
            <a:ext cx="1928794" cy="1071570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latin typeface="仿宋" pitchFamily="49" charset="-122"/>
                <a:ea typeface="仿宋" pitchFamily="49" charset="-122"/>
              </a:rPr>
              <a:t>教学设计</a:t>
            </a:r>
            <a:endParaRPr lang="zh-CN" altLang="en-US" sz="2800" b="1" dirty="0"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643042" y="107157"/>
            <a:ext cx="5657874" cy="4982783"/>
            <a:chOff x="1985960" y="142876"/>
            <a:chExt cx="5657874" cy="6643710"/>
          </a:xfrm>
        </p:grpSpPr>
        <p:pic>
          <p:nvPicPr>
            <p:cNvPr id="4" name="图片 3" descr="cover.jpg"/>
            <p:cNvPicPr>
              <a:picLocks noChangeAspect="1"/>
            </p:cNvPicPr>
            <p:nvPr/>
          </p:nvPicPr>
          <p:blipFill>
            <a:blip r:embed="rId2">
              <a:lum bright="10000" contrast="40000"/>
            </a:blip>
            <a:srcRect l="16666" t="4167" r="2605" b="4167"/>
            <a:stretch>
              <a:fillRect/>
            </a:stretch>
          </p:blipFill>
          <p:spPr>
            <a:xfrm rot="5400000">
              <a:off x="1493042" y="635794"/>
              <a:ext cx="6643710" cy="5657874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5" name="圆角矩形 4"/>
            <p:cNvSpPr/>
            <p:nvPr/>
          </p:nvSpPr>
          <p:spPr>
            <a:xfrm>
              <a:off x="2786050" y="214290"/>
              <a:ext cx="3929090" cy="2143140"/>
            </a:xfrm>
            <a:prstGeom prst="roundRect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rrowheads="1"/>
          </p:cNvPicPr>
          <p:nvPr/>
        </p:nvPicPr>
        <p:blipFill>
          <a:blip r:embed="rId2"/>
          <a:srcRect l="36237" t="39843" r="35297" b="12109"/>
          <a:stretch>
            <a:fillRect/>
          </a:stretch>
        </p:blipFill>
        <p:spPr bwMode="auto">
          <a:xfrm>
            <a:off x="928662" y="1643056"/>
            <a:ext cx="4572032" cy="3107062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7" name="Picture 3"/>
          <p:cNvPicPr>
            <a:picLocks noChangeArrowheads="1"/>
          </p:cNvPicPr>
          <p:nvPr/>
        </p:nvPicPr>
        <p:blipFill>
          <a:blip r:embed="rId3"/>
          <a:srcRect l="37473" t="20816" r="45244" b="29200"/>
          <a:stretch>
            <a:fillRect/>
          </a:stretch>
        </p:blipFill>
        <p:spPr bwMode="auto">
          <a:xfrm>
            <a:off x="5800091" y="1185862"/>
            <a:ext cx="2733675" cy="3456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圆角矩形标注 1"/>
          <p:cNvSpPr/>
          <p:nvPr/>
        </p:nvSpPr>
        <p:spPr>
          <a:xfrm>
            <a:off x="208915" y="53580"/>
            <a:ext cx="3649980" cy="1589476"/>
          </a:xfrm>
          <a:prstGeom prst="wedgeRoundRectCallout">
            <a:avLst>
              <a:gd name="adj1" fmla="val 20548"/>
              <a:gd name="adj2" fmla="val 151768"/>
              <a:gd name="adj3" fmla="val 16667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CN" sz="3600" dirty="0"/>
              <a:t>No work today. This is a good day for sleeping!</a:t>
            </a:r>
          </a:p>
        </p:txBody>
      </p:sp>
      <p:sp>
        <p:nvSpPr>
          <p:cNvPr id="3" name="圆角矩形 2"/>
          <p:cNvSpPr/>
          <p:nvPr/>
        </p:nvSpPr>
        <p:spPr>
          <a:xfrm>
            <a:off x="5331490" y="542925"/>
            <a:ext cx="3526790" cy="485775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/>
              <a:t>put their feet up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 l="36237" t="30657" r="35212" b="12109"/>
          <a:stretch>
            <a:fillRect/>
          </a:stretch>
        </p:blipFill>
        <p:spPr bwMode="auto">
          <a:xfrm>
            <a:off x="-142875" y="993158"/>
            <a:ext cx="4719955" cy="3989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rrowheads="1"/>
          </p:cNvPicPr>
          <p:nvPr/>
        </p:nvPicPr>
        <p:blipFill>
          <a:blip r:embed="rId4"/>
          <a:srcRect l="36237" t="30659" r="35212" b="12109"/>
          <a:stretch>
            <a:fillRect/>
          </a:stretch>
        </p:blipFill>
        <p:spPr bwMode="auto">
          <a:xfrm>
            <a:off x="4572000" y="993694"/>
            <a:ext cx="4719320" cy="398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海风海浪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  <p:extLst>
              <p:ext uri="{DAA4B4D4-6D71-4841-9C94-3DE7FCFB9230}">
                <p14:media xmlns="" xmlns:p14="http://schemas.microsoft.com/office/powerpoint/2010/main" r:link="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839200" y="4914900"/>
            <a:ext cx="304800" cy="228600"/>
          </a:xfrm>
          <a:prstGeom prst="rect">
            <a:avLst/>
          </a:prstGeom>
        </p:spPr>
      </p:pic>
      <p:sp>
        <p:nvSpPr>
          <p:cNvPr id="11" name="椭圆形标注 10"/>
          <p:cNvSpPr/>
          <p:nvPr/>
        </p:nvSpPr>
        <p:spPr>
          <a:xfrm>
            <a:off x="4572000" y="1071552"/>
            <a:ext cx="1643074" cy="857256"/>
          </a:xfrm>
          <a:prstGeom prst="wedgeEllipseCallout">
            <a:avLst>
              <a:gd name="adj1" fmla="val 21053"/>
              <a:gd name="adj2" fmla="val 103982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b="1" dirty="0" smtClean="0">
                <a:solidFill>
                  <a:schemeClr val="tx1"/>
                </a:solidFill>
              </a:rPr>
              <a:t>Help!</a:t>
            </a:r>
            <a:endParaRPr lang="zh-CN" altLang="en-US" sz="4000" b="1" dirty="0">
              <a:solidFill>
                <a:schemeClr val="tx1"/>
              </a:solidFill>
            </a:endParaRPr>
          </a:p>
        </p:txBody>
      </p:sp>
      <p:sp>
        <p:nvSpPr>
          <p:cNvPr id="12" name="椭圆形标注 11"/>
          <p:cNvSpPr/>
          <p:nvPr/>
        </p:nvSpPr>
        <p:spPr>
          <a:xfrm>
            <a:off x="6143604" y="1428742"/>
            <a:ext cx="3000396" cy="1143008"/>
          </a:xfrm>
          <a:prstGeom prst="wedgeEllipseCallout">
            <a:avLst>
              <a:gd name="adj1" fmla="val -32326"/>
              <a:gd name="adj2" fmla="val 96363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 smtClean="0">
                <a:solidFill>
                  <a:schemeClr val="tx1"/>
                </a:solidFill>
              </a:rPr>
              <a:t>We are stuck on sand.</a:t>
            </a:r>
            <a:endParaRPr lang="zh-CN" altLang="en-US" sz="2800" b="1" dirty="0">
              <a:solidFill>
                <a:schemeClr val="tx1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4714876" y="1214428"/>
            <a:ext cx="1428760" cy="57150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500826" y="1500180"/>
            <a:ext cx="2214578" cy="92869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8"/>
          <p:cNvGrpSpPr/>
          <p:nvPr/>
        </p:nvGrpSpPr>
        <p:grpSpPr>
          <a:xfrm>
            <a:off x="2857489" y="160717"/>
            <a:ext cx="3930031" cy="1017992"/>
            <a:chOff x="2927984" y="-214338"/>
            <a:chExt cx="3930031" cy="1357322"/>
          </a:xfrm>
        </p:grpSpPr>
        <p:sp>
          <p:nvSpPr>
            <p:cNvPr id="5" name="爆炸形 2 4"/>
            <p:cNvSpPr/>
            <p:nvPr/>
          </p:nvSpPr>
          <p:spPr>
            <a:xfrm>
              <a:off x="3643306" y="-214338"/>
              <a:ext cx="2244729" cy="1357322"/>
            </a:xfrm>
            <a:prstGeom prst="irregularSeal2">
              <a:avLst/>
            </a:prstGeom>
            <a:solidFill>
              <a:srgbClr val="FFFF00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 dirty="0">
                <a:solidFill>
                  <a:srgbClr val="FFC000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2927984" y="500042"/>
              <a:ext cx="3930031" cy="421978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ArchUp">
                <a:avLst/>
              </a:prstTxWarp>
              <a:spAutoFit/>
            </a:bodyPr>
            <a:lstStyle/>
            <a:p>
              <a:pPr algn="ctr"/>
              <a:r>
                <a:rPr lang="en-US" altLang="zh-CN" sz="8000" b="1" cap="none" spc="0" dirty="0" smtClean="0">
                  <a:ln w="38100" cmpd="sng">
                    <a:solidFill>
                      <a:srgbClr val="FFC000"/>
                    </a:solidFill>
                    <a:prstDash val="solid"/>
                  </a:ln>
                  <a:solidFill>
                    <a:srgbClr val="FF0000"/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</a:rPr>
                <a:t>THUMP!</a:t>
              </a:r>
              <a:endParaRPr lang="zh-CN" altLang="en-US" sz="8000" b="1" cap="none" spc="0" dirty="0">
                <a:ln w="38100" cmpd="sng">
                  <a:solidFill>
                    <a:srgbClr val="FFC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6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85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385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" dur="385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" dur="385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3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1" grpId="0" animBg="1"/>
      <p:bldP spid="12" grpId="0" animBg="1"/>
      <p:bldP spid="13" grpId="0" animBg="1"/>
      <p:bldP spid="13" grpId="1" animBg="1"/>
      <p:bldP spid="14" grpId="0" animBg="1"/>
      <p:bldP spid="14" grpId="1" animBg="1"/>
      <p:bldP spid="5" grpId="0" animBg="1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14296"/>
            <a:ext cx="8229600" cy="857250"/>
          </a:xfrm>
          <a:prstGeom prst="horizontalScroll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What would the sailors do next?</a:t>
            </a:r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37335" t="18554" r="40154" b="30664"/>
          <a:stretch>
            <a:fillRect/>
          </a:stretch>
        </p:blipFill>
        <p:spPr bwMode="auto">
          <a:xfrm>
            <a:off x="2643174" y="1178709"/>
            <a:ext cx="3786214" cy="371259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/>
          <a:srcRect l="36310" t="47407" r="35688" b="28047"/>
          <a:stretch>
            <a:fillRect/>
          </a:stretch>
        </p:blipFill>
        <p:spPr bwMode="auto">
          <a:xfrm>
            <a:off x="2362280" y="428610"/>
            <a:ext cx="4638466" cy="1714512"/>
          </a:xfrm>
          <a:prstGeom prst="rect">
            <a:avLst/>
          </a:prstGeom>
          <a:ln w="127000" cap="sq">
            <a:solidFill>
              <a:srgbClr val="00B050"/>
            </a:solidFill>
            <a:miter lim="800000"/>
            <a:headEnd/>
            <a:tailE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/>
          <a:srcRect l="36713" t="27825" r="35614" b="22730"/>
          <a:stretch>
            <a:fillRect/>
          </a:stretch>
        </p:blipFill>
        <p:spPr bwMode="auto">
          <a:xfrm>
            <a:off x="5076924" y="2411014"/>
            <a:ext cx="3378772" cy="2411033"/>
          </a:xfrm>
          <a:prstGeom prst="rect">
            <a:avLst/>
          </a:prstGeom>
          <a:ln w="127000" cap="sq">
            <a:solidFill>
              <a:srgbClr val="00B0F0"/>
            </a:solidFill>
            <a:miter lim="800000"/>
            <a:headEnd/>
            <a:tailE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/>
          <a:srcRect l="36237" t="18555" r="35139" b="33776"/>
          <a:stretch>
            <a:fillRect/>
          </a:stretch>
        </p:blipFill>
        <p:spPr bwMode="auto">
          <a:xfrm>
            <a:off x="714348" y="2411015"/>
            <a:ext cx="3509680" cy="2464611"/>
          </a:xfrm>
          <a:prstGeom prst="rect">
            <a:avLst/>
          </a:prstGeom>
          <a:ln w="127000" cap="sq">
            <a:solidFill>
              <a:srgbClr val="FFC000"/>
            </a:solidFill>
            <a:miter lim="800000"/>
            <a:headEnd/>
            <a:tailE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/>
          <a:srcRect l="36310" t="46889" r="35688" b="28047"/>
          <a:stretch>
            <a:fillRect/>
          </a:stretch>
        </p:blipFill>
        <p:spPr bwMode="auto">
          <a:xfrm>
            <a:off x="2857488" y="1393023"/>
            <a:ext cx="3500316" cy="1321104"/>
          </a:xfrm>
          <a:prstGeom prst="rect">
            <a:avLst/>
          </a:prstGeom>
          <a:ln w="127000" cap="sq">
            <a:solidFill>
              <a:srgbClr val="00B050"/>
            </a:solidFill>
            <a:miter lim="800000"/>
            <a:headEnd/>
            <a:tailE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/>
          <a:srcRect l="36713" t="27825" r="35614" b="22730"/>
          <a:stretch>
            <a:fillRect/>
          </a:stretch>
        </p:blipFill>
        <p:spPr bwMode="auto">
          <a:xfrm>
            <a:off x="4929190" y="3000378"/>
            <a:ext cx="2643206" cy="1886145"/>
          </a:xfrm>
          <a:prstGeom prst="rect">
            <a:avLst/>
          </a:prstGeom>
          <a:ln w="127000" cap="sq">
            <a:solidFill>
              <a:srgbClr val="00B0F0"/>
            </a:solidFill>
            <a:miter lim="800000"/>
            <a:headEnd/>
            <a:tailE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/>
          <a:srcRect l="36237" t="18555" r="35139" b="33776"/>
          <a:stretch>
            <a:fillRect/>
          </a:stretch>
        </p:blipFill>
        <p:spPr bwMode="auto">
          <a:xfrm>
            <a:off x="1575525" y="3015761"/>
            <a:ext cx="2648503" cy="1859864"/>
          </a:xfrm>
          <a:prstGeom prst="rect">
            <a:avLst/>
          </a:prstGeom>
          <a:ln w="127000" cap="sq">
            <a:solidFill>
              <a:srgbClr val="FFC000"/>
            </a:solidFill>
            <a:miter lim="800000"/>
            <a:headEnd/>
            <a:tailE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7" name="圆角矩形 6"/>
          <p:cNvSpPr/>
          <p:nvPr/>
        </p:nvSpPr>
        <p:spPr>
          <a:xfrm>
            <a:off x="857224" y="321453"/>
            <a:ext cx="7643866" cy="80367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5400" dirty="0" smtClean="0"/>
              <a:t>Read the 3 Actions </a:t>
            </a:r>
            <a:endParaRPr lang="zh-CN" altLang="en-US" sz="5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 l="36310" t="46889" r="35688" b="28047"/>
          <a:stretch>
            <a:fillRect/>
          </a:stretch>
        </p:blipFill>
        <p:spPr bwMode="auto">
          <a:xfrm>
            <a:off x="1142977" y="1625197"/>
            <a:ext cx="2714644" cy="1024572"/>
          </a:xfrm>
          <a:prstGeom prst="rect">
            <a:avLst/>
          </a:prstGeom>
          <a:ln w="127000" cap="sq">
            <a:solidFill>
              <a:srgbClr val="00B050"/>
            </a:solidFill>
            <a:miter lim="800000"/>
            <a:headEnd/>
            <a:tailE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0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5"/>
          <a:srcRect l="36713" t="27825" r="35614" b="22730"/>
          <a:stretch>
            <a:fillRect/>
          </a:stretch>
        </p:blipFill>
        <p:spPr bwMode="auto">
          <a:xfrm>
            <a:off x="2786050" y="2940402"/>
            <a:ext cx="1785950" cy="1274422"/>
          </a:xfrm>
          <a:prstGeom prst="rect">
            <a:avLst/>
          </a:prstGeom>
          <a:ln w="127000" cap="sq">
            <a:solidFill>
              <a:srgbClr val="00B0F0"/>
            </a:solidFill>
            <a:miter lim="800000"/>
            <a:headEnd/>
            <a:tailE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/>
          <a:srcRect l="36237" t="18555" r="35139" b="33776"/>
          <a:stretch>
            <a:fillRect/>
          </a:stretch>
        </p:blipFill>
        <p:spPr bwMode="auto">
          <a:xfrm>
            <a:off x="500034" y="2958159"/>
            <a:ext cx="1789529" cy="1256665"/>
          </a:xfrm>
          <a:prstGeom prst="rect">
            <a:avLst/>
          </a:prstGeom>
          <a:ln w="127000" cap="sq">
            <a:solidFill>
              <a:srgbClr val="FFC000"/>
            </a:solidFill>
            <a:miter lim="800000"/>
            <a:headEnd/>
            <a:tailE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" name="标题 1"/>
          <p:cNvSpPr txBox="1">
            <a:spLocks/>
          </p:cNvSpPr>
          <p:nvPr/>
        </p:nvSpPr>
        <p:spPr>
          <a:xfrm>
            <a:off x="214282" y="214296"/>
            <a:ext cx="8715436" cy="857250"/>
          </a:xfrm>
          <a:prstGeom prst="horizontalScroll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Why do you</a:t>
            </a:r>
            <a:r>
              <a:rPr kumimoji="0" lang="en-US" altLang="zh-CN" sz="44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think it</a:t>
            </a:r>
            <a:r>
              <a:rPr lang="en-US" altLang="zh-CN" sz="4400" b="1" dirty="0" smtClean="0">
                <a:solidFill>
                  <a:schemeClr val="bg1"/>
                </a:solidFill>
              </a:rPr>
              <a:t> could help them?</a:t>
            </a:r>
            <a:endParaRPr kumimoji="0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5072066" y="2268138"/>
            <a:ext cx="3500462" cy="1446620"/>
            <a:chOff x="5072066" y="1500174"/>
            <a:chExt cx="3748078" cy="2186251"/>
          </a:xfrm>
        </p:grpSpPr>
        <p:grpSp>
          <p:nvGrpSpPr>
            <p:cNvPr id="14" name="组合 13"/>
            <p:cNvGrpSpPr/>
            <p:nvPr/>
          </p:nvGrpSpPr>
          <p:grpSpPr>
            <a:xfrm>
              <a:off x="5072066" y="1714488"/>
              <a:ext cx="3748078" cy="1971937"/>
              <a:chOff x="5072066" y="1714488"/>
              <a:chExt cx="3748078" cy="1971937"/>
            </a:xfrm>
          </p:grpSpPr>
          <p:sp>
            <p:nvSpPr>
              <p:cNvPr id="8" name="圆角矩形 7"/>
              <p:cNvSpPr/>
              <p:nvPr/>
            </p:nvSpPr>
            <p:spPr>
              <a:xfrm>
                <a:off x="5786446" y="3000372"/>
                <a:ext cx="642942" cy="428628"/>
              </a:xfrm>
              <a:prstGeom prst="roundRect">
                <a:avLst/>
              </a:prstGeom>
              <a:solidFill>
                <a:schemeClr val="bg1"/>
              </a:solidFill>
              <a:ln/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圆角矩形 11"/>
              <p:cNvSpPr/>
              <p:nvPr/>
            </p:nvSpPr>
            <p:spPr>
              <a:xfrm>
                <a:off x="6572264" y="3000372"/>
                <a:ext cx="642942" cy="428628"/>
              </a:xfrm>
              <a:prstGeom prst="roundRect">
                <a:avLst/>
              </a:prstGeom>
              <a:solidFill>
                <a:schemeClr val="bg1"/>
              </a:solidFill>
              <a:ln/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圆角矩形 12"/>
              <p:cNvSpPr/>
              <p:nvPr/>
            </p:nvSpPr>
            <p:spPr>
              <a:xfrm>
                <a:off x="7643834" y="3000372"/>
                <a:ext cx="642942" cy="428628"/>
              </a:xfrm>
              <a:prstGeom prst="roundRect">
                <a:avLst/>
              </a:prstGeom>
              <a:solidFill>
                <a:schemeClr val="bg1"/>
              </a:solidFill>
              <a:ln/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7" name="图片 6" descr="raise-your-hand-clipart-147793-2541955.png"/>
              <p:cNvPicPr>
                <a:picLocks noChangeAspect="1"/>
              </p:cNvPicPr>
              <p:nvPr/>
            </p:nvPicPr>
            <p:blipFill>
              <a:blip r:embed="rId7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5072066" y="1714488"/>
                <a:ext cx="3748078" cy="1971937"/>
              </a:xfrm>
              <a:prstGeom prst="rect">
                <a:avLst/>
              </a:prstGeom>
            </p:spPr>
          </p:pic>
        </p:grpSp>
        <p:sp>
          <p:nvSpPr>
            <p:cNvPr id="15" name="矩形 14"/>
            <p:cNvSpPr/>
            <p:nvPr/>
          </p:nvSpPr>
          <p:spPr>
            <a:xfrm>
              <a:off x="5929322" y="1500174"/>
              <a:ext cx="642942" cy="571504"/>
            </a:xfrm>
            <a:prstGeom prst="rect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6786578" y="1500174"/>
              <a:ext cx="642942" cy="571504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7572396" y="1500174"/>
              <a:ext cx="642942" cy="571504"/>
            </a:xfrm>
            <a:prstGeom prst="rect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2"/>
          <p:cNvSpPr/>
          <p:nvPr/>
        </p:nvSpPr>
        <p:spPr>
          <a:xfrm>
            <a:off x="285720" y="214296"/>
            <a:ext cx="8572560" cy="1285884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4800" dirty="0" smtClean="0"/>
              <a:t>Look at page … </a:t>
            </a:r>
            <a:r>
              <a:rPr lang="en-US" altLang="zh-CN" sz="4800" dirty="0" smtClean="0"/>
              <a:t>, it says </a:t>
            </a:r>
            <a:r>
              <a:rPr lang="en-US" altLang="zh-CN" sz="4800" dirty="0" smtClean="0"/>
              <a:t>…</a:t>
            </a:r>
            <a:endParaRPr lang="en-US" altLang="zh-CN" sz="4800" dirty="0" smtClean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 l="36237" t="47319" r="35212" b="12109"/>
          <a:stretch>
            <a:fillRect/>
          </a:stretch>
        </p:blipFill>
        <p:spPr bwMode="auto">
          <a:xfrm>
            <a:off x="928663" y="1660915"/>
            <a:ext cx="5454329" cy="326828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cxnSp>
        <p:nvCxnSpPr>
          <p:cNvPr id="14" name="直接连接符 13"/>
          <p:cNvCxnSpPr/>
          <p:nvPr/>
        </p:nvCxnSpPr>
        <p:spPr>
          <a:xfrm>
            <a:off x="3286116" y="4500576"/>
            <a:ext cx="1785950" cy="119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6643702" y="3053956"/>
            <a:ext cx="1857388" cy="6965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800" dirty="0" smtClean="0"/>
              <a:t>P</a:t>
            </a:r>
            <a:r>
              <a:rPr lang="en-US" altLang="zh-CN" sz="8000" dirty="0" smtClean="0"/>
              <a:t>6</a:t>
            </a:r>
            <a:endParaRPr lang="zh-CN" altLang="en-US" sz="8800" dirty="0"/>
          </a:p>
        </p:txBody>
      </p:sp>
      <p:grpSp>
        <p:nvGrpSpPr>
          <p:cNvPr id="7" name="组合 6"/>
          <p:cNvGrpSpPr/>
          <p:nvPr/>
        </p:nvGrpSpPr>
        <p:grpSpPr>
          <a:xfrm>
            <a:off x="5929292" y="750081"/>
            <a:ext cx="3214709" cy="1660916"/>
            <a:chOff x="-5643634" y="0"/>
            <a:chExt cx="8865881" cy="6858000"/>
          </a:xfrm>
        </p:grpSpPr>
        <p:sp>
          <p:nvSpPr>
            <p:cNvPr id="6" name="椭圆 5"/>
            <p:cNvSpPr/>
            <p:nvPr/>
          </p:nvSpPr>
          <p:spPr>
            <a:xfrm>
              <a:off x="-1928858" y="1500174"/>
              <a:ext cx="1643074" cy="91440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" name="图片 4" descr="Kid Reading Book Clipart 27.jpg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-5643634" y="0"/>
              <a:ext cx="8865881" cy="685800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36237" t="19531" r="35212" b="44336"/>
          <a:stretch>
            <a:fillRect/>
          </a:stretch>
        </p:blipFill>
        <p:spPr bwMode="auto">
          <a:xfrm>
            <a:off x="571472" y="1607337"/>
            <a:ext cx="6124360" cy="326828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圆角矩形 2"/>
          <p:cNvSpPr/>
          <p:nvPr/>
        </p:nvSpPr>
        <p:spPr>
          <a:xfrm>
            <a:off x="285720" y="142858"/>
            <a:ext cx="8572560" cy="135732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4800" dirty="0" smtClean="0"/>
              <a:t>Look at page … </a:t>
            </a:r>
            <a:r>
              <a:rPr lang="en-US" altLang="zh-CN" sz="4800" dirty="0" smtClean="0"/>
              <a:t>, it says </a:t>
            </a:r>
            <a:r>
              <a:rPr lang="en-US" altLang="zh-CN" sz="4800" dirty="0" smtClean="0"/>
              <a:t>…</a:t>
            </a:r>
            <a:endParaRPr lang="en-US" altLang="zh-CN" sz="4800" dirty="0" smtClean="0"/>
          </a:p>
        </p:txBody>
      </p:sp>
      <p:grpSp>
        <p:nvGrpSpPr>
          <p:cNvPr id="2" name="组合 6"/>
          <p:cNvGrpSpPr/>
          <p:nvPr/>
        </p:nvGrpSpPr>
        <p:grpSpPr>
          <a:xfrm>
            <a:off x="5929292" y="750081"/>
            <a:ext cx="3214709" cy="1660916"/>
            <a:chOff x="-5643634" y="0"/>
            <a:chExt cx="8865881" cy="6858000"/>
          </a:xfrm>
        </p:grpSpPr>
        <p:sp>
          <p:nvSpPr>
            <p:cNvPr id="6" name="椭圆 5"/>
            <p:cNvSpPr/>
            <p:nvPr/>
          </p:nvSpPr>
          <p:spPr>
            <a:xfrm>
              <a:off x="-1928858" y="1500174"/>
              <a:ext cx="1643074" cy="91440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" name="图片 4" descr="Kid Reading Book Clipart 27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-5643634" y="0"/>
              <a:ext cx="8865881" cy="6858000"/>
            </a:xfrm>
            <a:prstGeom prst="rect">
              <a:avLst/>
            </a:prstGeom>
          </p:spPr>
        </p:pic>
      </p:grpSp>
      <p:sp>
        <p:nvSpPr>
          <p:cNvPr id="8" name="矩形 7"/>
          <p:cNvSpPr/>
          <p:nvPr/>
        </p:nvSpPr>
        <p:spPr>
          <a:xfrm>
            <a:off x="6643702" y="3107535"/>
            <a:ext cx="1857388" cy="6965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800" dirty="0" smtClean="0"/>
              <a:t>P</a:t>
            </a:r>
            <a:r>
              <a:rPr lang="en-US" altLang="zh-CN" sz="8000" dirty="0" smtClean="0"/>
              <a:t>9</a:t>
            </a:r>
            <a:endParaRPr lang="zh-CN" altLang="en-US" sz="8800" dirty="0"/>
          </a:p>
        </p:txBody>
      </p:sp>
      <p:cxnSp>
        <p:nvCxnSpPr>
          <p:cNvPr id="11" name="直接连接符 10"/>
          <p:cNvCxnSpPr/>
          <p:nvPr/>
        </p:nvCxnSpPr>
        <p:spPr>
          <a:xfrm>
            <a:off x="1285852" y="2411015"/>
            <a:ext cx="1785950" cy="119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36786" t="21484" r="36310" b="36523"/>
          <a:stretch>
            <a:fillRect/>
          </a:stretch>
        </p:blipFill>
        <p:spPr bwMode="auto">
          <a:xfrm>
            <a:off x="571472" y="1660916"/>
            <a:ext cx="5572164" cy="31972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圆角矩形 2"/>
          <p:cNvSpPr/>
          <p:nvPr/>
        </p:nvSpPr>
        <p:spPr>
          <a:xfrm>
            <a:off x="285720" y="214296"/>
            <a:ext cx="8572560" cy="135732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4800" dirty="0" smtClean="0"/>
              <a:t>Look at </a:t>
            </a:r>
            <a:r>
              <a:rPr lang="en-US" altLang="zh-CN" sz="4800" dirty="0" smtClean="0"/>
              <a:t>page … , it says … </a:t>
            </a:r>
          </a:p>
        </p:txBody>
      </p:sp>
      <p:grpSp>
        <p:nvGrpSpPr>
          <p:cNvPr id="2" name="组合 6"/>
          <p:cNvGrpSpPr/>
          <p:nvPr/>
        </p:nvGrpSpPr>
        <p:grpSpPr>
          <a:xfrm>
            <a:off x="5929292" y="750081"/>
            <a:ext cx="3214709" cy="1660916"/>
            <a:chOff x="-5643634" y="0"/>
            <a:chExt cx="8865881" cy="6858000"/>
          </a:xfrm>
        </p:grpSpPr>
        <p:sp>
          <p:nvSpPr>
            <p:cNvPr id="6" name="椭圆 5"/>
            <p:cNvSpPr/>
            <p:nvPr/>
          </p:nvSpPr>
          <p:spPr>
            <a:xfrm>
              <a:off x="-1928858" y="1500174"/>
              <a:ext cx="1643074" cy="91440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" name="图片 4" descr="Kid Reading Book Clipart 27.jpg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-5643634" y="0"/>
              <a:ext cx="8865881" cy="6858000"/>
            </a:xfrm>
            <a:prstGeom prst="rect">
              <a:avLst/>
            </a:prstGeom>
          </p:spPr>
        </p:pic>
      </p:grpSp>
      <p:cxnSp>
        <p:nvCxnSpPr>
          <p:cNvPr id="14" name="直接连接符 13"/>
          <p:cNvCxnSpPr/>
          <p:nvPr/>
        </p:nvCxnSpPr>
        <p:spPr>
          <a:xfrm>
            <a:off x="2428860" y="2143122"/>
            <a:ext cx="857256" cy="119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643702" y="3107535"/>
            <a:ext cx="1857388" cy="6965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800" dirty="0" smtClean="0"/>
              <a:t>P</a:t>
            </a:r>
            <a:r>
              <a:rPr lang="en-US" altLang="zh-CN" sz="8000" dirty="0" smtClean="0"/>
              <a:t>14</a:t>
            </a:r>
            <a:endParaRPr lang="zh-CN" altLang="en-US" sz="8800" dirty="0"/>
          </a:p>
        </p:txBody>
      </p:sp>
      <p:cxnSp>
        <p:nvCxnSpPr>
          <p:cNvPr id="11" name="直接连接符 10"/>
          <p:cNvCxnSpPr/>
          <p:nvPr/>
        </p:nvCxnSpPr>
        <p:spPr>
          <a:xfrm>
            <a:off x="1142976" y="2464593"/>
            <a:ext cx="1571636" cy="119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1142976" y="2784873"/>
            <a:ext cx="1714512" cy="119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285720" y="107139"/>
            <a:ext cx="8715436" cy="1178727"/>
          </a:xfrm>
          <a:prstGeom prst="horizontalScroll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lvl="0">
              <a:spcBef>
                <a:spcPct val="0"/>
              </a:spcBef>
              <a:defRPr/>
            </a:pPr>
            <a:r>
              <a:rPr lang="en-US" altLang="zh-CN" sz="4400" b="1" dirty="0" smtClean="0">
                <a:solidFill>
                  <a:schemeClr val="bg1"/>
                </a:solidFill>
              </a:rPr>
              <a:t>From the book, </a:t>
            </a:r>
          </a:p>
          <a:p>
            <a:pPr lvl="0">
              <a:spcBef>
                <a:spcPct val="0"/>
              </a:spcBef>
              <a:defRPr/>
            </a:pPr>
            <a:r>
              <a:rPr lang="en-US" altLang="zh-CN" sz="4400" b="1" dirty="0" smtClean="0">
                <a:solidFill>
                  <a:schemeClr val="bg1"/>
                </a:solidFill>
              </a:rPr>
              <a:t>how do you know that Sid is clever?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M9 Sailor Sid Is Clever 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571472" y="450057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04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285720" y="107139"/>
            <a:ext cx="8715436" cy="1178727"/>
          </a:xfrm>
          <a:prstGeom prst="horizontalScroll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lvl="0">
              <a:spcBef>
                <a:spcPct val="0"/>
              </a:spcBef>
              <a:defRPr/>
            </a:pPr>
            <a:r>
              <a:rPr lang="en-US" altLang="zh-CN" sz="4400" b="1" dirty="0" smtClean="0">
                <a:solidFill>
                  <a:schemeClr val="bg1"/>
                </a:solidFill>
              </a:rPr>
              <a:t>From the book, </a:t>
            </a:r>
          </a:p>
          <a:p>
            <a:pPr lvl="0">
              <a:spcBef>
                <a:spcPct val="0"/>
              </a:spcBef>
              <a:defRPr/>
            </a:pPr>
            <a:r>
              <a:rPr lang="en-US" altLang="zh-CN" sz="4400" b="1" dirty="0" smtClean="0">
                <a:solidFill>
                  <a:schemeClr val="bg1"/>
                </a:solidFill>
              </a:rPr>
              <a:t>how do you know that Sid is clever?</a:t>
            </a:r>
          </a:p>
        </p:txBody>
      </p:sp>
      <p:sp>
        <p:nvSpPr>
          <p:cNvPr id="7" name="圆角矩形 6"/>
          <p:cNvSpPr/>
          <p:nvPr/>
        </p:nvSpPr>
        <p:spPr>
          <a:xfrm>
            <a:off x="285720" y="1446601"/>
            <a:ext cx="8572560" cy="857257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4400" dirty="0" smtClean="0"/>
              <a:t>Look at page </a:t>
            </a:r>
            <a:r>
              <a:rPr lang="en-US" altLang="zh-CN" sz="4400" dirty="0" smtClean="0"/>
              <a:t>… , it says ...</a:t>
            </a:r>
          </a:p>
        </p:txBody>
      </p:sp>
      <p:sp>
        <p:nvSpPr>
          <p:cNvPr id="8" name="圆角矩形 7"/>
          <p:cNvSpPr/>
          <p:nvPr/>
        </p:nvSpPr>
        <p:spPr>
          <a:xfrm>
            <a:off x="285720" y="3107535"/>
            <a:ext cx="8572560" cy="857256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4400" dirty="0" smtClean="0"/>
              <a:t>Look at page </a:t>
            </a:r>
            <a:r>
              <a:rPr lang="en-US" altLang="zh-CN" sz="4400" dirty="0" smtClean="0"/>
              <a:t>… , the picture shows ...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5805" t="22461" r="24780" b="13086"/>
          <a:stretch>
            <a:fillRect/>
          </a:stretch>
        </p:blipFill>
        <p:spPr bwMode="auto">
          <a:xfrm>
            <a:off x="6500825" y="1724208"/>
            <a:ext cx="2000265" cy="1276170"/>
          </a:xfrm>
          <a:prstGeom prst="round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27489" t="21679" r="29136" b="8984"/>
          <a:stretch>
            <a:fillRect/>
          </a:stretch>
        </p:blipFill>
        <p:spPr bwMode="auto">
          <a:xfrm>
            <a:off x="6572296" y="3795242"/>
            <a:ext cx="2000232" cy="1348257"/>
          </a:xfrm>
          <a:prstGeom prst="round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37335" t="18554" r="40154" b="30664"/>
          <a:stretch>
            <a:fillRect/>
          </a:stretch>
        </p:blipFill>
        <p:spPr bwMode="auto">
          <a:xfrm>
            <a:off x="2714612" y="1178709"/>
            <a:ext cx="3786214" cy="371259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标题 1"/>
          <p:cNvSpPr txBox="1"/>
          <p:nvPr/>
        </p:nvSpPr>
        <p:spPr>
          <a:xfrm>
            <a:off x="0" y="214296"/>
            <a:ext cx="9144000" cy="857250"/>
          </a:xfrm>
          <a:prstGeom prst="horizontalScroll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What</a:t>
            </a:r>
            <a:r>
              <a:rPr kumimoji="0" lang="en-US" altLang="zh-CN" sz="44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will you do if you are on the boat?</a:t>
            </a:r>
            <a:endParaRPr kumimoji="0" lang="en-US" altLang="zh-CN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9g.jp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t="2777" r="1041" b="18055"/>
          <a:stretch>
            <a:fillRect/>
          </a:stretch>
        </p:blipFill>
        <p:spPr>
          <a:xfrm>
            <a:off x="714348" y="214296"/>
            <a:ext cx="7739117" cy="4643470"/>
          </a:xfrm>
          <a:prstGeom prst="rect">
            <a:avLst/>
          </a:prstGeom>
          <a:ln w="889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内容占位符 5" descr="9a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bright="20000" contrast="10000"/>
          </a:blip>
          <a:srcRect l="4221"/>
          <a:stretch>
            <a:fillRect/>
          </a:stretch>
        </p:blipFill>
        <p:spPr>
          <a:xfrm>
            <a:off x="857224" y="285734"/>
            <a:ext cx="7358114" cy="4642993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9b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bright="10000" contrast="20000"/>
          </a:blip>
          <a:srcRect l="2648" t="4104" r="1464" b="4349"/>
          <a:stretch>
            <a:fillRect/>
          </a:stretch>
        </p:blipFill>
        <p:spPr>
          <a:xfrm>
            <a:off x="285720" y="267875"/>
            <a:ext cx="4071966" cy="2186797"/>
          </a:xfrm>
          <a:prstGeom prst="rect">
            <a:avLst/>
          </a:prstGeom>
          <a:ln w="88900" cap="sq" cmpd="thickThin">
            <a:solidFill>
              <a:schemeClr val="accent3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图片 4" descr="9h.jpg"/>
          <p:cNvPicPr>
            <a:picLocks noChangeAspect="1"/>
          </p:cNvPicPr>
          <p:nvPr/>
        </p:nvPicPr>
        <p:blipFill>
          <a:blip r:embed="rId3" cstate="print">
            <a:lum contrast="30000"/>
          </a:blip>
          <a:stretch>
            <a:fillRect/>
          </a:stretch>
        </p:blipFill>
        <p:spPr>
          <a:xfrm rot="5400000">
            <a:off x="1000100" y="2714627"/>
            <a:ext cx="2286016" cy="2286016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图片 5" descr="9f.jpg"/>
          <p:cNvPicPr>
            <a:picLocks noChangeAspect="1"/>
          </p:cNvPicPr>
          <p:nvPr/>
        </p:nvPicPr>
        <p:blipFill>
          <a:blip r:embed="rId4" cstate="print">
            <a:lum bright="10000" contrast="40000"/>
          </a:blip>
          <a:stretch>
            <a:fillRect/>
          </a:stretch>
        </p:blipFill>
        <p:spPr>
          <a:xfrm>
            <a:off x="4714876" y="241086"/>
            <a:ext cx="3929090" cy="2169929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图片 6" descr="9c.jpg"/>
          <p:cNvPicPr>
            <a:picLocks noChangeAspect="1"/>
          </p:cNvPicPr>
          <p:nvPr/>
        </p:nvPicPr>
        <p:blipFill>
          <a:blip r:embed="rId5" cstate="print">
            <a:lum bright="10000" contrast="20000"/>
          </a:blip>
          <a:srcRect t="4166" b="6250"/>
          <a:stretch>
            <a:fillRect/>
          </a:stretch>
        </p:blipFill>
        <p:spPr>
          <a:xfrm>
            <a:off x="4429124" y="2714626"/>
            <a:ext cx="4394789" cy="2214578"/>
          </a:xfrm>
          <a:prstGeom prst="rect">
            <a:avLst/>
          </a:prstGeom>
          <a:ln w="88900" cap="sq" cmpd="thickThin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Homework</a:t>
            </a:r>
            <a:endParaRPr lang="zh-CN" alt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solidFill>
            <a:schemeClr val="tx2">
              <a:lumMod val="40000"/>
              <a:lumOff val="60000"/>
              <a:alpha val="32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altLang="zh-CN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/>
                </a:solidFill>
              </a:rPr>
              <a:t>Read the story. </a:t>
            </a:r>
          </a:p>
          <a:p>
            <a:r>
              <a:rPr lang="en-US" altLang="zh-CN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/>
                </a:solidFill>
              </a:rPr>
              <a:t>Write and draw a solution for the story.</a:t>
            </a:r>
            <a:endParaRPr lang="zh-CN" altLang="en-US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37335" t="48828" r="35212" b="13086"/>
          <a:stretch>
            <a:fillRect/>
          </a:stretch>
        </p:blipFill>
        <p:spPr bwMode="auto">
          <a:xfrm>
            <a:off x="785786" y="1643056"/>
            <a:ext cx="5429288" cy="32147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圆角矩形 2"/>
          <p:cNvSpPr/>
          <p:nvPr/>
        </p:nvSpPr>
        <p:spPr>
          <a:xfrm>
            <a:off x="285720" y="214296"/>
            <a:ext cx="8572560" cy="1285884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4800" dirty="0" smtClean="0"/>
              <a:t>Look at page … </a:t>
            </a:r>
            <a:r>
              <a:rPr lang="en-US" altLang="zh-CN" sz="4800" dirty="0" smtClean="0"/>
              <a:t>, it says </a:t>
            </a:r>
            <a:r>
              <a:rPr lang="en-US" altLang="zh-CN" sz="4800" dirty="0" smtClean="0"/>
              <a:t>... </a:t>
            </a:r>
            <a:endParaRPr lang="en-US" altLang="zh-CN" sz="4800" dirty="0" smtClean="0"/>
          </a:p>
        </p:txBody>
      </p:sp>
      <p:grpSp>
        <p:nvGrpSpPr>
          <p:cNvPr id="2" name="组合 6"/>
          <p:cNvGrpSpPr/>
          <p:nvPr/>
        </p:nvGrpSpPr>
        <p:grpSpPr>
          <a:xfrm>
            <a:off x="5929292" y="750081"/>
            <a:ext cx="3214709" cy="1660916"/>
            <a:chOff x="-5643634" y="0"/>
            <a:chExt cx="8865881" cy="6858000"/>
          </a:xfrm>
        </p:grpSpPr>
        <p:sp>
          <p:nvSpPr>
            <p:cNvPr id="6" name="椭圆 5"/>
            <p:cNvSpPr/>
            <p:nvPr/>
          </p:nvSpPr>
          <p:spPr>
            <a:xfrm>
              <a:off x="-1928858" y="1500174"/>
              <a:ext cx="1643074" cy="91440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" name="图片 4" descr="Kid Reading Book Clipart 27.jpg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-5643634" y="0"/>
              <a:ext cx="8865881" cy="6858000"/>
            </a:xfrm>
            <a:prstGeom prst="rect">
              <a:avLst/>
            </a:prstGeom>
          </p:spPr>
        </p:pic>
      </p:grpSp>
      <p:cxnSp>
        <p:nvCxnSpPr>
          <p:cNvPr id="14" name="直接连接符 13"/>
          <p:cNvCxnSpPr/>
          <p:nvPr/>
        </p:nvCxnSpPr>
        <p:spPr>
          <a:xfrm>
            <a:off x="1357290" y="3643320"/>
            <a:ext cx="2357454" cy="119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6643702" y="3053956"/>
            <a:ext cx="1857388" cy="6965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8800" dirty="0" smtClean="0"/>
              <a:t>P</a:t>
            </a:r>
            <a:r>
              <a:rPr lang="en-US" altLang="zh-CN" sz="8000" dirty="0" smtClean="0"/>
              <a:t>7</a:t>
            </a:r>
            <a:endParaRPr lang="zh-CN" altLang="en-US" sz="8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786051" y="267875"/>
            <a:ext cx="304602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8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Fiction</a:t>
            </a:r>
          </a:p>
        </p:txBody>
      </p:sp>
      <p:pic>
        <p:nvPicPr>
          <p:cNvPr id="5" name="图片 4" descr="cover.jpg"/>
          <p:cNvPicPr>
            <a:picLocks noChangeAspect="1"/>
          </p:cNvPicPr>
          <p:nvPr/>
        </p:nvPicPr>
        <p:blipFill>
          <a:blip r:embed="rId2">
            <a:lum bright="10000" contrast="40000"/>
          </a:blip>
          <a:srcRect l="16666" t="4167" r="2605" b="4167"/>
          <a:stretch>
            <a:fillRect/>
          </a:stretch>
        </p:blipFill>
        <p:spPr>
          <a:xfrm rot="5400000">
            <a:off x="2778620" y="1293296"/>
            <a:ext cx="3053975" cy="346774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n-US" altLang="zh-CN" sz="5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 Black" pitchFamily="34" charset="0"/>
              </a:rPr>
              <a:t>Nonfictions</a:t>
            </a:r>
            <a:endParaRPr lang="zh-CN" altLang="en-US" sz="54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6" name="内容占位符 5" descr="微信图片_20191113105927.jpg"/>
          <p:cNvPicPr>
            <a:picLocks noGrp="1" noChangeAspect="1"/>
          </p:cNvPicPr>
          <p:nvPr>
            <p:ph idx="1"/>
          </p:nvPr>
        </p:nvPicPr>
        <p:blipFill>
          <a:blip r:embed="rId2"/>
          <a:srcRect t="14206" r="5296"/>
          <a:stretch>
            <a:fillRect/>
          </a:stretch>
        </p:blipFill>
        <p:spPr>
          <a:xfrm rot="20830825">
            <a:off x="402544" y="1684784"/>
            <a:ext cx="3311993" cy="30003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图片 6" descr="微信图片_20191113110131.jpg"/>
          <p:cNvPicPr>
            <a:picLocks noChangeAspect="1"/>
          </p:cNvPicPr>
          <p:nvPr/>
        </p:nvPicPr>
        <p:blipFill>
          <a:blip r:embed="rId3" cstate="print"/>
          <a:srcRect l="14286"/>
          <a:stretch>
            <a:fillRect/>
          </a:stretch>
        </p:blipFill>
        <p:spPr>
          <a:xfrm rot="5400000">
            <a:off x="3178958" y="875099"/>
            <a:ext cx="3000396" cy="35004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图片 7" descr="微信图片_20191113110139.jpg"/>
          <p:cNvPicPr>
            <a:picLocks noChangeAspect="1"/>
          </p:cNvPicPr>
          <p:nvPr/>
        </p:nvPicPr>
        <p:blipFill>
          <a:blip r:embed="rId4" cstate="print"/>
          <a:srcRect l="16532"/>
          <a:stretch>
            <a:fillRect/>
          </a:stretch>
        </p:blipFill>
        <p:spPr>
          <a:xfrm rot="6326110">
            <a:off x="5693869" y="1541307"/>
            <a:ext cx="3000397" cy="35946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横卷形 3">
            <a:hlinkClick r:id="rId2" action="ppaction://hlinksldjump"/>
          </p:cNvPr>
          <p:cNvSpPr/>
          <p:nvPr/>
        </p:nvSpPr>
        <p:spPr>
          <a:xfrm>
            <a:off x="285720" y="1500180"/>
            <a:ext cx="2428892" cy="1017992"/>
          </a:xfrm>
          <a:prstGeom prst="horizontalScroll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b="1" dirty="0" smtClean="0"/>
              <a:t>Idea 1</a:t>
            </a:r>
            <a:endParaRPr lang="zh-CN" altLang="en-US" sz="4800" b="1" dirty="0"/>
          </a:p>
        </p:txBody>
      </p:sp>
      <p:sp>
        <p:nvSpPr>
          <p:cNvPr id="5" name="横卷形 4">
            <a:hlinkClick r:id="rId3" action="ppaction://hlinksldjump"/>
          </p:cNvPr>
          <p:cNvSpPr/>
          <p:nvPr/>
        </p:nvSpPr>
        <p:spPr>
          <a:xfrm>
            <a:off x="3357554" y="1446601"/>
            <a:ext cx="2428892" cy="1017992"/>
          </a:xfrm>
          <a:prstGeom prst="horizontalScroll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b="1" dirty="0" smtClean="0"/>
              <a:t>Idea 2</a:t>
            </a:r>
            <a:endParaRPr lang="zh-CN" altLang="en-US" sz="4800" b="1" dirty="0"/>
          </a:p>
        </p:txBody>
      </p:sp>
      <p:sp>
        <p:nvSpPr>
          <p:cNvPr id="6" name="横卷形 5">
            <a:hlinkClick r:id="rId4" action="ppaction://hlinksldjump"/>
          </p:cNvPr>
          <p:cNvSpPr/>
          <p:nvPr/>
        </p:nvSpPr>
        <p:spPr>
          <a:xfrm>
            <a:off x="6429388" y="1393023"/>
            <a:ext cx="2428892" cy="1017992"/>
          </a:xfrm>
          <a:prstGeom prst="horizontalScroll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b="1" dirty="0" smtClean="0"/>
              <a:t>Idea 3</a:t>
            </a:r>
            <a:endParaRPr lang="zh-CN" altLang="en-US" sz="48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 l="36310" t="18344" r="35688" b="12109"/>
          <a:stretch>
            <a:fillRect/>
          </a:stretch>
        </p:blipFill>
        <p:spPr bwMode="auto">
          <a:xfrm>
            <a:off x="-142908" y="160718"/>
            <a:ext cx="4643438" cy="4863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 l="37372" t="17773" r="35175" b="11914"/>
          <a:stretch>
            <a:fillRect/>
          </a:stretch>
        </p:blipFill>
        <p:spPr bwMode="auto">
          <a:xfrm>
            <a:off x="4662380" y="160718"/>
            <a:ext cx="4553091" cy="486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idea1.wav">
            <a:hlinkClick r:id="" action="ppaction://media"/>
          </p:cNvPr>
          <p:cNvPicPr>
            <a:picLocks noRot="1" noChangeAspect="1"/>
          </p:cNvPicPr>
          <p:nvPr>
            <a:audioFile r:link="rId1"/>
            <p:extLst>
              <p:ext uri="{DAA4B4D4-6D71-4841-9C94-3DE7FCFB9230}">
                <p14:media xmlns="" xmlns:p14="http://schemas.microsoft.com/office/powerpoint/2010/main" r:link="rId5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86776" y="4768469"/>
            <a:ext cx="304800" cy="2286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28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 l="36237" t="18555" r="35212" b="12109"/>
          <a:stretch>
            <a:fillRect/>
          </a:stretch>
        </p:blipFill>
        <p:spPr bwMode="auto">
          <a:xfrm>
            <a:off x="-142908" y="107140"/>
            <a:ext cx="4714876" cy="4828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/>
          <a:srcRect l="36164" t="18554" r="35175" b="11914"/>
          <a:stretch>
            <a:fillRect/>
          </a:stretch>
        </p:blipFill>
        <p:spPr bwMode="auto">
          <a:xfrm>
            <a:off x="4554140" y="107139"/>
            <a:ext cx="4661330" cy="4822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下箭头 5"/>
          <p:cNvSpPr/>
          <p:nvPr/>
        </p:nvSpPr>
        <p:spPr>
          <a:xfrm rot="2608337">
            <a:off x="2887439" y="459352"/>
            <a:ext cx="576697" cy="860738"/>
          </a:xfrm>
          <a:prstGeom prst="down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idea2.wav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  <p:extLst>
              <p:ext uri="{DAA4B4D4-6D71-4841-9C94-3DE7FCFB9230}">
                <p14:media xmlns="" xmlns:p14="http://schemas.microsoft.com/office/powerpoint/2010/main" r:link="rId5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86776" y="4768469"/>
            <a:ext cx="304800" cy="2286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8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 l="36237" t="18555" r="35212" b="12109"/>
          <a:stretch>
            <a:fillRect/>
          </a:stretch>
        </p:blipFill>
        <p:spPr bwMode="auto">
          <a:xfrm>
            <a:off x="0" y="214296"/>
            <a:ext cx="4604212" cy="4714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 l="35725" t="18750" r="35175" b="11914"/>
          <a:stretch>
            <a:fillRect/>
          </a:stretch>
        </p:blipFill>
        <p:spPr bwMode="auto">
          <a:xfrm>
            <a:off x="4500562" y="214296"/>
            <a:ext cx="4692754" cy="4714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idea3.wav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  <p:extLst>
              <p:ext uri="{DAA4B4D4-6D71-4841-9C94-3DE7FCFB9230}">
                <p14:media xmlns="" xmlns:p14="http://schemas.microsoft.com/office/powerpoint/2010/main" r:link="rId5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501090" y="4714890"/>
            <a:ext cx="304800" cy="2286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6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36237" t="18555" r="35139" b="12862"/>
          <a:stretch>
            <a:fillRect/>
          </a:stretch>
        </p:blipFill>
        <p:spPr bwMode="auto">
          <a:xfrm>
            <a:off x="-214346" y="107139"/>
            <a:ext cx="4825802" cy="4875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 l="36122" t="18365" r="35212" b="11336"/>
          <a:stretch>
            <a:fillRect/>
          </a:stretch>
        </p:blipFill>
        <p:spPr bwMode="auto">
          <a:xfrm>
            <a:off x="4540018" y="107139"/>
            <a:ext cx="4714908" cy="4875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19217" t="14648" r="19839" b="16015"/>
          <a:stretch>
            <a:fillRect/>
          </a:stretch>
        </p:blipFill>
        <p:spPr bwMode="auto">
          <a:xfrm>
            <a:off x="0" y="589345"/>
            <a:ext cx="9144000" cy="3804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Sharing Tips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</a:rPr>
              <a:t>Read the idea and act it out.</a:t>
            </a:r>
          </a:p>
          <a:p>
            <a:endParaRPr lang="en-US" altLang="zh-CN" sz="4000" dirty="0" smtClean="0">
              <a:solidFill>
                <a:schemeClr val="bg1"/>
              </a:solidFill>
            </a:endParaRPr>
          </a:p>
          <a:p>
            <a:r>
              <a:rPr lang="en-US" altLang="zh-CN" sz="4000" dirty="0" smtClean="0">
                <a:solidFill>
                  <a:schemeClr val="bg1"/>
                </a:solidFill>
              </a:rPr>
              <a:t>Ask 1~2 questions.</a:t>
            </a:r>
          </a:p>
          <a:p>
            <a:endParaRPr lang="en-US" altLang="zh-CN" sz="4000" dirty="0" smtClean="0">
              <a:solidFill>
                <a:schemeClr val="bg1"/>
              </a:solidFill>
            </a:endParaRPr>
          </a:p>
          <a:p>
            <a:r>
              <a:rPr lang="en-US" altLang="zh-CN" sz="4000" dirty="0" smtClean="0">
                <a:solidFill>
                  <a:schemeClr val="bg1"/>
                </a:solidFill>
              </a:rPr>
              <a:t>Show your opinions.</a:t>
            </a:r>
          </a:p>
          <a:p>
            <a:endParaRPr lang="en-US" altLang="zh-CN" sz="4000" dirty="0" smtClean="0">
              <a:solidFill>
                <a:schemeClr val="bg1"/>
              </a:solidFill>
            </a:endParaRPr>
          </a:p>
          <a:p>
            <a:endParaRPr lang="zh-CN" altLang="en-US" sz="4000" dirty="0">
              <a:solidFill>
                <a:schemeClr val="bg1"/>
              </a:solidFill>
            </a:endParaRPr>
          </a:p>
        </p:txBody>
      </p:sp>
      <p:pic>
        <p:nvPicPr>
          <p:cNvPr id="4" name="图片 3" descr="6cpoL9ro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8016" y="696502"/>
            <a:ext cx="1857388" cy="124484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29649" r="29722"/>
          <a:stretch>
            <a:fillRect/>
          </a:stretch>
        </p:blipFill>
        <p:spPr bwMode="auto">
          <a:xfrm>
            <a:off x="354947" y="0"/>
            <a:ext cx="3716987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 l="29915" r="29136"/>
          <a:stretch>
            <a:fillRect/>
          </a:stretch>
        </p:blipFill>
        <p:spPr bwMode="auto">
          <a:xfrm>
            <a:off x="4929190" y="-14298"/>
            <a:ext cx="3756642" cy="51577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 l="36310" t="18344" r="35688" b="28047"/>
          <a:stretch>
            <a:fillRect/>
          </a:stretch>
        </p:blipFill>
        <p:spPr bwMode="auto">
          <a:xfrm>
            <a:off x="1928795" y="160718"/>
            <a:ext cx="4911271" cy="3964791"/>
          </a:xfrm>
          <a:prstGeom prst="rect">
            <a:avLst/>
          </a:prstGeom>
          <a:ln w="127000" cap="sq">
            <a:solidFill>
              <a:schemeClr val="bg1"/>
            </a:solidFill>
            <a:miter lim="800000"/>
            <a:headEnd/>
            <a:tailE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5" name="圆角矩形 4"/>
          <p:cNvSpPr/>
          <p:nvPr/>
        </p:nvSpPr>
        <p:spPr>
          <a:xfrm>
            <a:off x="1142976" y="4232683"/>
            <a:ext cx="6500858" cy="803678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 smtClean="0"/>
              <a:t>ran up the boat and back again</a:t>
            </a:r>
            <a:endParaRPr lang="zh-CN" alt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39454" t="30673" r="40439" b="34281"/>
          <a:stretch>
            <a:fillRect/>
          </a:stretch>
        </p:blipFill>
        <p:spPr bwMode="auto">
          <a:xfrm>
            <a:off x="357158" y="160718"/>
            <a:ext cx="3936380" cy="2893239"/>
          </a:xfrm>
          <a:prstGeom prst="rect">
            <a:avLst/>
          </a:prstGeom>
          <a:ln w="127000" cap="sq">
            <a:solidFill>
              <a:schemeClr val="bg1"/>
            </a:solidFill>
            <a:miter lim="800000"/>
            <a:headEnd/>
            <a:tailE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8" name="Picture 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 l="36713" t="27825" r="35614" b="22730"/>
          <a:stretch>
            <a:fillRect/>
          </a:stretch>
        </p:blipFill>
        <p:spPr bwMode="auto">
          <a:xfrm>
            <a:off x="4786314" y="1393023"/>
            <a:ext cx="3937992" cy="3000396"/>
          </a:xfrm>
          <a:prstGeom prst="rect">
            <a:avLst/>
          </a:prstGeom>
          <a:ln w="127000" cap="sq">
            <a:solidFill>
              <a:schemeClr val="bg1"/>
            </a:solidFill>
            <a:miter lim="800000"/>
            <a:headEnd/>
            <a:tailE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9" name="圆角矩形 8"/>
          <p:cNvSpPr/>
          <p:nvPr/>
        </p:nvSpPr>
        <p:spPr>
          <a:xfrm>
            <a:off x="71406" y="2893221"/>
            <a:ext cx="4429156" cy="803678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 smtClean="0"/>
              <a:t>jumped off the boat</a:t>
            </a:r>
            <a:endParaRPr lang="zh-CN" altLang="en-US" sz="3600" b="1" dirty="0"/>
          </a:p>
        </p:txBody>
      </p:sp>
      <p:sp>
        <p:nvSpPr>
          <p:cNvPr id="10" name="圆角矩形 9"/>
          <p:cNvSpPr/>
          <p:nvPr/>
        </p:nvSpPr>
        <p:spPr>
          <a:xfrm>
            <a:off x="4500562" y="4179105"/>
            <a:ext cx="4429156" cy="803678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 smtClean="0"/>
              <a:t>pushed and pushed</a:t>
            </a:r>
            <a:endParaRPr lang="zh-CN" alt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36237" t="18555" r="35139" b="33776"/>
          <a:stretch>
            <a:fillRect/>
          </a:stretch>
        </p:blipFill>
        <p:spPr bwMode="auto">
          <a:xfrm>
            <a:off x="322184" y="220097"/>
            <a:ext cx="4035502" cy="2833860"/>
          </a:xfrm>
          <a:prstGeom prst="rect">
            <a:avLst/>
          </a:prstGeom>
          <a:ln w="127000" cap="sq">
            <a:solidFill>
              <a:schemeClr val="bg1"/>
            </a:solidFill>
            <a:miter lim="800000"/>
            <a:headEnd/>
            <a:tailE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4" name="图片 3">
            <a:hlinkClick r:id="rId3" action="ppaction://hlinksldjump"/>
          </p:cNvPr>
          <p:cNvPicPr/>
          <p:nvPr/>
        </p:nvPicPr>
        <p:blipFill>
          <a:blip r:embed="rId4"/>
          <a:srcRect l="37599" t="36654" r="39141" b="39442"/>
          <a:stretch>
            <a:fillRect/>
          </a:stretch>
        </p:blipFill>
        <p:spPr bwMode="auto">
          <a:xfrm>
            <a:off x="4143372" y="2196701"/>
            <a:ext cx="4786314" cy="2132268"/>
          </a:xfrm>
          <a:prstGeom prst="rect">
            <a:avLst/>
          </a:prstGeom>
          <a:ln w="127000" cap="sq">
            <a:solidFill>
              <a:schemeClr val="bg1"/>
            </a:solidFill>
            <a:miter lim="800000"/>
            <a:headEnd/>
            <a:tailE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5" name="圆角矩形 4"/>
          <p:cNvSpPr/>
          <p:nvPr/>
        </p:nvSpPr>
        <p:spPr>
          <a:xfrm>
            <a:off x="-32" y="2732485"/>
            <a:ext cx="4929222" cy="803678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3400" b="1" dirty="0" smtClean="0"/>
              <a:t>put the meat in the water</a:t>
            </a:r>
            <a:endParaRPr lang="zh-CN" altLang="en-US" sz="3400" b="1" dirty="0"/>
          </a:p>
        </p:txBody>
      </p:sp>
      <p:sp>
        <p:nvSpPr>
          <p:cNvPr id="6" name="圆角矩形标注 5"/>
          <p:cNvSpPr/>
          <p:nvPr/>
        </p:nvSpPr>
        <p:spPr>
          <a:xfrm>
            <a:off x="5214942" y="4179105"/>
            <a:ext cx="2000264" cy="803678"/>
          </a:xfrm>
          <a:prstGeom prst="wedgeRoundRectCallout">
            <a:avLst>
              <a:gd name="adj1" fmla="val -7046"/>
              <a:gd name="adj2" fmla="val -110875"/>
              <a:gd name="adj3" fmla="val 16667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3400" b="1" dirty="0" smtClean="0"/>
              <a:t>Hold on!</a:t>
            </a:r>
            <a:endParaRPr lang="zh-CN" altLang="en-US" sz="3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爆炸形 2 4"/>
          <p:cNvSpPr/>
          <p:nvPr/>
        </p:nvSpPr>
        <p:spPr>
          <a:xfrm>
            <a:off x="1357290" y="267875"/>
            <a:ext cx="2713288" cy="1746755"/>
          </a:xfrm>
          <a:prstGeom prst="irregularSeal2">
            <a:avLst/>
          </a:prstGeom>
          <a:solidFill>
            <a:srgbClr val="FFFF00"/>
          </a:solidFill>
          <a:ln w="57150"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dirty="0">
              <a:solidFill>
                <a:srgbClr val="FFC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500034" y="1314667"/>
            <a:ext cx="4786346" cy="45340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en-US" altLang="zh-CN" sz="11500" b="1" cap="none" spc="0" dirty="0" smtClean="0">
                <a:ln w="38100" cmpd="sng">
                  <a:solidFill>
                    <a:srgbClr val="FFC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THUMP!</a:t>
            </a:r>
            <a:endParaRPr lang="zh-CN" altLang="en-US" sz="11500" b="1" cap="none" spc="0" dirty="0">
              <a:ln w="38100" cmpd="sng">
                <a:solidFill>
                  <a:srgbClr val="FFC000"/>
                </a:solidFill>
                <a:prstDash val="solid"/>
              </a:ln>
              <a:solidFill>
                <a:srgbClr val="FF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1928795" y="3536163"/>
            <a:ext cx="6499023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115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Woooosh</a:t>
            </a:r>
            <a:r>
              <a:rPr lang="en-US" altLang="zh-CN" sz="115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!</a:t>
            </a:r>
            <a:endParaRPr lang="zh-CN" altLang="en-US" sz="115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1775</TotalTime>
  <Words>227</Words>
  <Application>WPS 演示</Application>
  <PresentationFormat>全屏显示(16:9)</PresentationFormat>
  <Paragraphs>52</Paragraphs>
  <Slides>37</Slides>
  <Notes>4</Notes>
  <HiddenSlides>9</HiddenSlides>
  <MMClips>5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37</vt:i4>
      </vt:variant>
    </vt:vector>
  </HeadingPairs>
  <TitlesOfParts>
    <vt:vector size="38" baseType="lpstr">
      <vt:lpstr>Office 主题</vt:lpstr>
      <vt:lpstr>幻灯片 1</vt:lpstr>
      <vt:lpstr>幻灯片 2</vt:lpstr>
      <vt:lpstr>幻灯片 3</vt:lpstr>
      <vt:lpstr>幻灯片 4</vt:lpstr>
      <vt:lpstr>What would the sailors do next?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Homework</vt:lpstr>
      <vt:lpstr>幻灯片 22</vt:lpstr>
      <vt:lpstr>幻灯片 23</vt:lpstr>
      <vt:lpstr>Nonfictions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Sharing Tips</vt:lpstr>
      <vt:lpstr>幻灯片 33</vt:lpstr>
      <vt:lpstr>幻灯片 34</vt:lpstr>
      <vt:lpstr>幻灯片 35</vt:lpstr>
      <vt:lpstr>幻灯片 36</vt:lpstr>
      <vt:lpstr>幻灯片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user</dc:creator>
  <cp:lastModifiedBy>user</cp:lastModifiedBy>
  <cp:revision>192</cp:revision>
  <dcterms:created xsi:type="dcterms:W3CDTF">2019-10-15T14:50:00Z</dcterms:created>
  <dcterms:modified xsi:type="dcterms:W3CDTF">2019-11-25T11:48:53Z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2052-11.1.0.9145</vt:lpwstr>
  </property>
</Properties>
</file>