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92" r:id="rId2"/>
    <p:sldId id="287" r:id="rId3"/>
    <p:sldId id="262" r:id="rId4"/>
    <p:sldId id="290" r:id="rId5"/>
    <p:sldId id="291" r:id="rId6"/>
    <p:sldId id="295" r:id="rId7"/>
    <p:sldId id="265" r:id="rId8"/>
    <p:sldId id="257" r:id="rId9"/>
    <p:sldId id="258" r:id="rId10"/>
    <p:sldId id="259" r:id="rId11"/>
    <p:sldId id="260" r:id="rId12"/>
    <p:sldId id="261" r:id="rId13"/>
    <p:sldId id="279" r:id="rId14"/>
    <p:sldId id="298" r:id="rId15"/>
    <p:sldId id="297" r:id="rId16"/>
    <p:sldId id="266" r:id="rId17"/>
    <p:sldId id="296" r:id="rId18"/>
    <p:sldId id="293" r:id="rId19"/>
    <p:sldId id="269" r:id="rId20"/>
    <p:sldId id="270" r:id="rId21"/>
    <p:sldId id="278" r:id="rId2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6699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BD6534-BB72-4EAC-8606-3F6B45514386}" type="datetimeFigureOut">
              <a:rPr lang="zh-CN" altLang="en-US" smtClean="0"/>
              <a:t>2019/8/12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504E43-45B6-4F86-965B-8C7E66B187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16441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504E43-45B6-4F86-965B-8C7E66B187F2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33845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F73DE38-F6E6-41A5-AA4F-C5D6E0FC40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308C1F8A-5660-4AA5-B679-0424C41C8C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6168077A-1167-488C-8867-6EA1B156E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4EC50-CFCD-4551-84C2-4C5598019751}" type="datetimeFigureOut">
              <a:rPr lang="zh-CN" altLang="en-US" smtClean="0"/>
              <a:t>2019/8/12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4F8B637C-AF80-4AE3-86DC-2EA27FB0D4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ADCEEAD7-36AF-4175-B35F-73865D68C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C60A2-7B4A-4131-9232-94A17B8E1B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15221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9331A30-76FA-4E9E-83FA-A268EA596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C8ECC358-DD06-4CBF-9172-C274AF27F3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EFC5CC8C-527B-4184-8E2A-E42B8D648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4EC50-CFCD-4551-84C2-4C5598019751}" type="datetimeFigureOut">
              <a:rPr lang="zh-CN" altLang="en-US" smtClean="0"/>
              <a:t>2019/8/12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789500C5-4D45-42FD-88FF-2437E3A76C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7EC7C943-6C1C-4027-B318-49C9C3C4A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C60A2-7B4A-4131-9232-94A17B8E1B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70980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7F23F63-D0BD-4CBC-A2F7-B4E47762D0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14351AEC-E300-48F5-B9D6-9ED252B47D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29C27A61-0DB9-418E-AFB0-E5F1E5D8D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4EC50-CFCD-4551-84C2-4C5598019751}" type="datetimeFigureOut">
              <a:rPr lang="zh-CN" altLang="en-US" smtClean="0"/>
              <a:t>2019/8/12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9B5ED413-CB64-4BA8-A0C3-E1690A7ECB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99F9FC76-6880-4AC5-A2A8-854F44FAC0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C60A2-7B4A-4131-9232-94A17B8E1B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55448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E0161CAC-7E41-4E8C-A97E-A3F8C0D6C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D9F64510-2386-4F57-97BA-EA84409620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DBCE012C-CCFC-4D5F-89FD-79A5302A4B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2E3667CC-9B9B-4F14-A1D4-3C41DCC92E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4EC50-CFCD-4551-84C2-4C5598019751}" type="datetimeFigureOut">
              <a:rPr lang="zh-CN" altLang="en-US" smtClean="0"/>
              <a:t>2019/8/12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155907C3-2554-4A32-A73F-6DA32BAEF6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349C9157-FEBF-4F3F-9A22-2192A5978D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C60A2-7B4A-4131-9232-94A17B8E1B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77711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F3644118-265B-480A-A8DB-C576B96E45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DFD80BD9-39CF-4959-9EB8-AF4967468F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07AA702E-B53F-4C20-9557-969E739A2F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4321DC3C-D0F7-4B3A-8616-62F049973CC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3E4223AB-28A1-4ADE-8F5A-E6C2C504263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01DCE43C-BBA5-4D76-AC65-A6C91067A3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4EC50-CFCD-4551-84C2-4C5598019751}" type="datetimeFigureOut">
              <a:rPr lang="zh-CN" altLang="en-US" smtClean="0"/>
              <a:t>2019/8/12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A6E5178B-9161-4261-953E-D65B492AAD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FDDE2CAE-86C4-4837-8EC3-F6E844E4DD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C60A2-7B4A-4131-9232-94A17B8E1B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1271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F3A02D3F-1D6F-4D8C-AA22-A3A99FCA87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104AFFD2-DF18-4A72-930E-B5AE393E71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4EC50-CFCD-4551-84C2-4C5598019751}" type="datetimeFigureOut">
              <a:rPr lang="zh-CN" altLang="en-US" smtClean="0"/>
              <a:t>2019/8/12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00E63C84-CAE3-4E9F-BA31-15113ABD8E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30E87357-AB29-45C4-9FA4-25D6CF826D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C60A2-7B4A-4131-9232-94A17B8E1B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1947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4E9E545F-F97E-47A1-936D-3DC2999C5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4EC50-CFCD-4551-84C2-4C5598019751}" type="datetimeFigureOut">
              <a:rPr lang="zh-CN" altLang="en-US" smtClean="0"/>
              <a:t>2019/8/12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12756B16-8055-4C00-9738-8C4E5C098D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38CAC1F1-6F44-49FF-B947-0819486FD5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C60A2-7B4A-4131-9232-94A17B8E1B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93493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CFA75227-13C8-44CC-BA4C-EAFEBAABD1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56AC5E03-0444-4C4B-9DA8-9BCF86CD39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AC3D6C21-001F-4BF7-9A1D-2D6A63D41E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26D195D6-0265-4B5F-8795-308658283C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4EC50-CFCD-4551-84C2-4C5598019751}" type="datetimeFigureOut">
              <a:rPr lang="zh-CN" altLang="en-US" smtClean="0"/>
              <a:t>2019/8/12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CEFF134E-FC32-46AE-8807-2159EFACFB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B51DB059-FA79-40AB-BEE4-A4D6E5CB2E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C60A2-7B4A-4131-9232-94A17B8E1B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26511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9449C92-3527-4CFF-B748-D3199CEE0F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7A340672-5F5B-4CC2-B8B4-1D64BE22F3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91B09A4C-B53A-4EEB-B167-F5685DE179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FFBD6BAF-6125-4221-8783-96CFC8229F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4EC50-CFCD-4551-84C2-4C5598019751}" type="datetimeFigureOut">
              <a:rPr lang="zh-CN" altLang="en-US" smtClean="0"/>
              <a:t>2019/8/12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856FE0DE-E278-40F7-ABCF-AB5C91185C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FFA40877-F319-4028-B13B-372438716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C60A2-7B4A-4131-9232-94A17B8E1B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06563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29E289A-0624-42CD-A2E0-C82F64B35B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FC959350-6249-4EA1-9C93-6FB898BD32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7058476A-BE59-4954-84B5-C79EEDC2CA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4EC50-CFCD-4551-84C2-4C5598019751}" type="datetimeFigureOut">
              <a:rPr lang="zh-CN" altLang="en-US" smtClean="0"/>
              <a:t>2019/8/12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1FE9BA5B-1A62-45B9-B0DD-118641BE32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CAD6E386-571C-4615-AFAC-5D14672EB1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C60A2-7B4A-4131-9232-94A17B8E1B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28965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A9ADCD93-3E61-4180-A04B-1FC4858DEB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E1916B60-26A8-41F2-B4C9-5628475E1B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E7C0D4F6-F0B0-4D7F-9120-978C9EDD1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4EC50-CFCD-4551-84C2-4C5598019751}" type="datetimeFigureOut">
              <a:rPr lang="zh-CN" altLang="en-US" smtClean="0"/>
              <a:t>2019/8/12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87E02C00-E374-4AC7-8707-4E9E35C514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CB6A192F-8ECF-4FE3-8D25-13F74BE5F9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C60A2-7B4A-4131-9232-94A17B8E1B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65872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2E00DD41-ED5C-4430-9C2E-8D59AD7F39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FD15F34C-1B79-4AE1-A83A-8573800783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3DC3134-98CE-4517-8A0B-623B1F45DFD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B4EC50-CFCD-4551-84C2-4C5598019751}" type="datetimeFigureOut">
              <a:rPr lang="zh-CN" altLang="en-US" smtClean="0"/>
              <a:t>2019/8/12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C3F94659-D7F3-4007-9A74-E421DADCBF2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5E23F535-3183-40B8-BD2F-0A941E6242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C60A2-7B4A-4131-9232-94A17B8E1B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2611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8.jpg"/><Relationship Id="rId4" Type="http://schemas.openxmlformats.org/officeDocument/2006/relationships/image" Target="../media/image6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10.png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129926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A5EC468-1C33-485A-9DB0-2542DB868D3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0092184E-BD5A-4888-A116-1068F95D361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75DC0EE1-B402-499E-AAB0-D3E54364AB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725" y="37931"/>
            <a:ext cx="97599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8638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A5C36B59-A722-4AFD-A6D9-CD33307B83DC}"/>
              </a:ext>
            </a:extLst>
          </p:cNvPr>
          <p:cNvSpPr txBox="1"/>
          <p:nvPr/>
        </p:nvSpPr>
        <p:spPr>
          <a:xfrm>
            <a:off x="2086984" y="281101"/>
            <a:ext cx="7132320" cy="1015663"/>
          </a:xfrm>
          <a:prstGeom prst="rect">
            <a:avLst/>
          </a:prstGeom>
          <a:solidFill>
            <a:srgbClr val="002060"/>
          </a:solidFill>
          <a:ln w="76200">
            <a:solidFill>
              <a:srgbClr val="C0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Super Heroes</a:t>
            </a:r>
            <a:endParaRPr lang="zh-CN" altLang="en-US" sz="60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BE67F45E-2C2D-4287-84B2-95931FCE0293}"/>
              </a:ext>
            </a:extLst>
          </p:cNvPr>
          <p:cNvSpPr txBox="1"/>
          <p:nvPr/>
        </p:nvSpPr>
        <p:spPr>
          <a:xfrm>
            <a:off x="154449" y="1708813"/>
            <a:ext cx="8619436" cy="43915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Superheroes are characters in fiction stories who use superpowers to save and protect people. </a:t>
            </a:r>
            <a:endParaRPr lang="zh-CN" altLang="zh-CN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xmlns="" id="{61F5E624-7080-4D75-98F1-826D8D5BAA6D}"/>
              </a:ext>
            </a:extLst>
          </p:cNvPr>
          <p:cNvCxnSpPr>
            <a:cxnSpLocks/>
          </p:cNvCxnSpPr>
          <p:nvPr/>
        </p:nvCxnSpPr>
        <p:spPr>
          <a:xfrm>
            <a:off x="957943" y="2849239"/>
            <a:ext cx="3287486" cy="0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A18234CE-F6C8-42F4-B409-FEECEA23C1F8}"/>
              </a:ext>
            </a:extLst>
          </p:cNvPr>
          <p:cNvSpPr/>
          <p:nvPr/>
        </p:nvSpPr>
        <p:spPr>
          <a:xfrm>
            <a:off x="1075507" y="3009969"/>
            <a:ext cx="2259107" cy="1129537"/>
          </a:xfrm>
          <a:prstGeom prst="ellipse">
            <a:avLst/>
          </a:prstGeom>
          <a:noFill/>
          <a:ln w="889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D05CA8FB-8650-4DC0-ACD4-4F00DA13FD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4932" b="99458" l="9828" r="8986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7147" y="1791929"/>
            <a:ext cx="3875519" cy="4461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627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E20CEA87-C276-4CD5-914B-6A085FAF98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011" y="2307498"/>
            <a:ext cx="11435379" cy="840230"/>
          </a:xfrm>
          <a:solidFill>
            <a:srgbClr val="002060"/>
          </a:solidFill>
          <a:ln w="76200">
            <a:solidFill>
              <a:srgbClr val="C0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rgbClr val="FFFF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What are heroes like in the real world?</a:t>
            </a:r>
            <a:endParaRPr lang="zh-CN" altLang="en-US" sz="5400" dirty="0">
              <a:solidFill>
                <a:srgbClr val="FFFF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7392B5FF-3CA6-4E41-A2F6-5039D21DE7A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0781" y="5136776"/>
            <a:ext cx="1011219" cy="1721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1956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C2787A85-18EB-4FAE-9FB4-E8E799A3719C}"/>
              </a:ext>
            </a:extLst>
          </p:cNvPr>
          <p:cNvSpPr txBox="1"/>
          <p:nvPr/>
        </p:nvSpPr>
        <p:spPr>
          <a:xfrm>
            <a:off x="139849" y="174807"/>
            <a:ext cx="11768866" cy="6508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5600"/>
              </a:lnSpc>
            </a:pPr>
            <a:r>
              <a:rPr lang="en-US" altLang="zh-CN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Heroes in the real world do not have superhuman powers, but they do have special gifts. Often they are people who can think quickly, show courage in a challenging situation or care for others. Probably every day someone becomes a hero, or someone will need one. </a:t>
            </a:r>
            <a:endParaRPr lang="zh-CN" altLang="zh-CN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5600"/>
              </a:lnSpc>
            </a:pPr>
            <a:r>
              <a:rPr lang="en-US" altLang="zh-CN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Heroes come from all cultures and races, and age is not a barrier to becoming a hero. </a:t>
            </a:r>
          </a:p>
          <a:p>
            <a:pPr algn="just">
              <a:lnSpc>
                <a:spcPts val="5600"/>
              </a:lnSpc>
            </a:pPr>
            <a:r>
              <a:rPr lang="en-US" altLang="zh-CN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 are children. They are superkid heroes. </a:t>
            </a:r>
            <a:endParaRPr lang="zh-CN" altLang="zh-CN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9429B827-EC3E-49ED-9D07-56A56C9797C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4932" b="99458" l="9828" r="8986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5984" y="4740071"/>
            <a:ext cx="1839556" cy="2117929"/>
          </a:xfrm>
          <a:prstGeom prst="rect">
            <a:avLst/>
          </a:prstGeom>
        </p:spPr>
      </p:pic>
      <p:sp>
        <p:nvSpPr>
          <p:cNvPr id="7" name="椭圆 6">
            <a:extLst>
              <a:ext uri="{FF2B5EF4-FFF2-40B4-BE49-F238E27FC236}">
                <a16:creationId xmlns:a16="http://schemas.microsoft.com/office/drawing/2014/main" xmlns="" id="{F12ADC72-8B62-42B1-88B4-321FDB38337D}"/>
              </a:ext>
            </a:extLst>
          </p:cNvPr>
          <p:cNvSpPr/>
          <p:nvPr/>
        </p:nvSpPr>
        <p:spPr>
          <a:xfrm>
            <a:off x="6669740" y="2299460"/>
            <a:ext cx="5238975" cy="1035411"/>
          </a:xfrm>
          <a:prstGeom prst="ellipse">
            <a:avLst/>
          </a:prstGeom>
          <a:noFill/>
          <a:ln w="889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0C080EC9-22B2-40AD-BCCC-BEADD36753A6}"/>
              </a:ext>
            </a:extLst>
          </p:cNvPr>
          <p:cNvGrpSpPr/>
          <p:nvPr/>
        </p:nvGrpSpPr>
        <p:grpSpPr>
          <a:xfrm>
            <a:off x="0" y="1592212"/>
            <a:ext cx="11908715" cy="701038"/>
            <a:chOff x="0" y="1688951"/>
            <a:chExt cx="11908715" cy="701038"/>
          </a:xfrm>
        </p:grpSpPr>
        <p:cxnSp>
          <p:nvCxnSpPr>
            <p:cNvPr id="6" name="直接连接符 5">
              <a:extLst>
                <a:ext uri="{FF2B5EF4-FFF2-40B4-BE49-F238E27FC236}">
                  <a16:creationId xmlns:a16="http://schemas.microsoft.com/office/drawing/2014/main" xmlns="" id="{8E766299-3DDC-4F9B-BF74-D29A1B4FA3EC}"/>
                </a:ext>
              </a:extLst>
            </p:cNvPr>
            <p:cNvCxnSpPr>
              <a:cxnSpLocks/>
            </p:cNvCxnSpPr>
            <p:nvPr/>
          </p:nvCxnSpPr>
          <p:spPr>
            <a:xfrm>
              <a:off x="10069159" y="1688951"/>
              <a:ext cx="1839556" cy="0"/>
            </a:xfrm>
            <a:prstGeom prst="line">
              <a:avLst/>
            </a:prstGeom>
            <a:ln w="76200" cmpd="thickThin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>
              <a:extLst>
                <a:ext uri="{FF2B5EF4-FFF2-40B4-BE49-F238E27FC236}">
                  <a16:creationId xmlns:a16="http://schemas.microsoft.com/office/drawing/2014/main" xmlns="" id="{7B3A7F25-7F94-491C-B7D9-C45EA55F08A3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389989"/>
              <a:ext cx="1495313" cy="0"/>
            </a:xfrm>
            <a:prstGeom prst="line">
              <a:avLst/>
            </a:prstGeom>
            <a:ln w="76200" cmpd="thickThin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椭圆 8">
            <a:extLst>
              <a:ext uri="{FF2B5EF4-FFF2-40B4-BE49-F238E27FC236}">
                <a16:creationId xmlns:a16="http://schemas.microsoft.com/office/drawing/2014/main" xmlns="" id="{1022956F-E820-41CA-8268-E7CDE823D362}"/>
              </a:ext>
            </a:extLst>
          </p:cNvPr>
          <p:cNvSpPr/>
          <p:nvPr/>
        </p:nvSpPr>
        <p:spPr>
          <a:xfrm>
            <a:off x="2987808" y="5072751"/>
            <a:ext cx="1839556" cy="968813"/>
          </a:xfrm>
          <a:prstGeom prst="ellipse">
            <a:avLst/>
          </a:prstGeom>
          <a:noFill/>
          <a:ln w="889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59D29CEC-58DB-4F95-88C8-2364B566E300}"/>
              </a:ext>
            </a:extLst>
          </p:cNvPr>
          <p:cNvGrpSpPr/>
          <p:nvPr/>
        </p:nvGrpSpPr>
        <p:grpSpPr>
          <a:xfrm>
            <a:off x="139849" y="2324560"/>
            <a:ext cx="11768866" cy="744070"/>
            <a:chOff x="139849" y="2324560"/>
            <a:chExt cx="11768866" cy="744070"/>
          </a:xfrm>
        </p:grpSpPr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xmlns="" id="{759ADF89-092B-4272-8667-0391CC0E582E}"/>
                </a:ext>
              </a:extLst>
            </p:cNvPr>
            <p:cNvCxnSpPr>
              <a:cxnSpLocks/>
            </p:cNvCxnSpPr>
            <p:nvPr/>
          </p:nvCxnSpPr>
          <p:spPr>
            <a:xfrm>
              <a:off x="10413402" y="2324560"/>
              <a:ext cx="1495313" cy="0"/>
            </a:xfrm>
            <a:prstGeom prst="line">
              <a:avLst/>
            </a:prstGeom>
            <a:ln w="76200">
              <a:solidFill>
                <a:srgbClr val="C0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>
              <a:extLst>
                <a:ext uri="{FF2B5EF4-FFF2-40B4-BE49-F238E27FC236}">
                  <a16:creationId xmlns:a16="http://schemas.microsoft.com/office/drawing/2014/main" xmlns="" id="{48A49CB5-BA97-4AD0-A546-3A239B006D96}"/>
                </a:ext>
              </a:extLst>
            </p:cNvPr>
            <p:cNvCxnSpPr>
              <a:cxnSpLocks/>
            </p:cNvCxnSpPr>
            <p:nvPr/>
          </p:nvCxnSpPr>
          <p:spPr>
            <a:xfrm>
              <a:off x="139849" y="3068630"/>
              <a:ext cx="1957892" cy="0"/>
            </a:xfrm>
            <a:prstGeom prst="line">
              <a:avLst/>
            </a:prstGeom>
            <a:ln w="76200">
              <a:solidFill>
                <a:srgbClr val="C0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xmlns="" id="{41005457-09A0-4901-AF7B-8643262B9C5D}"/>
              </a:ext>
            </a:extLst>
          </p:cNvPr>
          <p:cNvCxnSpPr>
            <a:cxnSpLocks/>
          </p:cNvCxnSpPr>
          <p:nvPr/>
        </p:nvCxnSpPr>
        <p:spPr>
          <a:xfrm>
            <a:off x="2400748" y="3068630"/>
            <a:ext cx="3010348" cy="0"/>
          </a:xfrm>
          <a:prstGeom prst="line">
            <a:avLst/>
          </a:prstGeom>
          <a:ln w="76200"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xmlns="" id="{95D6A3BC-BE62-4FC4-BECE-90105BCBC897}"/>
              </a:ext>
            </a:extLst>
          </p:cNvPr>
          <p:cNvCxnSpPr>
            <a:cxnSpLocks/>
          </p:cNvCxnSpPr>
          <p:nvPr/>
        </p:nvCxnSpPr>
        <p:spPr>
          <a:xfrm>
            <a:off x="895574" y="3769670"/>
            <a:ext cx="3601122" cy="0"/>
          </a:xfrm>
          <a:prstGeom prst="line">
            <a:avLst/>
          </a:prstGeom>
          <a:ln w="76200"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2975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>
            <a:extLst>
              <a:ext uri="{FF2B5EF4-FFF2-40B4-BE49-F238E27FC236}">
                <a16:creationId xmlns:a16="http://schemas.microsoft.com/office/drawing/2014/main" xmlns="" id="{0350B353-51D8-485E-828D-9619EC29AC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949" b="2105"/>
          <a:stretch/>
        </p:blipFill>
        <p:spPr>
          <a:xfrm>
            <a:off x="2888136" y="134728"/>
            <a:ext cx="5822918" cy="6723271"/>
          </a:xfrm>
        </p:spPr>
      </p:pic>
    </p:spTree>
    <p:extLst>
      <p:ext uri="{BB962C8B-B14F-4D97-AF65-F5344CB8AC3E}">
        <p14:creationId xmlns:p14="http://schemas.microsoft.com/office/powerpoint/2010/main" val="416092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D17B284-5DAE-423E-9D37-59A9AF81CB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866" y="248438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altLang="zh-CN" sz="7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Word Help!</a:t>
            </a:r>
            <a:endParaRPr lang="zh-CN" altLang="en-US" sz="7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9E9661DC-9B03-40F2-9C49-6EFB7FFB397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0781" y="5136776"/>
            <a:ext cx="1011219" cy="1721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8172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004E626-99FF-4725-B385-D5B35B16D1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3072" y="3054537"/>
            <a:ext cx="5454126" cy="1517463"/>
          </a:xfrm>
          <a:ln w="762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en-US" altLang="zh-CN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walkie-talkie</a:t>
            </a:r>
            <a:endParaRPr lang="zh-CN" altLang="en-US"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1A954D0F-FF46-4970-9589-CD9E794AF67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106" y="411480"/>
            <a:ext cx="6035040" cy="603504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DB686177-B4B6-4E40-B785-82B0BDB74CF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36776"/>
            <a:ext cx="1011219" cy="1721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621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77EFF5A-D0BA-46D4-A405-F3ED94274C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13694" y="3065294"/>
            <a:ext cx="2398955" cy="1044127"/>
          </a:xfrm>
          <a:ln w="762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altLang="zh-CN" sz="6000" b="1" dirty="0">
                <a:solidFill>
                  <a:schemeClr val="dk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gorge</a:t>
            </a:r>
            <a:endParaRPr lang="zh-CN" altLang="en-US" sz="6000" b="1" dirty="0">
              <a:solidFill>
                <a:schemeClr val="dk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5006D2F2-5A16-49FA-88D8-395D74B133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1934" y="391758"/>
            <a:ext cx="6074484" cy="6074484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42C668D9-80F3-4223-ADBE-DBF94CCD93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62" y="5136776"/>
            <a:ext cx="1011219" cy="1721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253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F26BFC8-70C0-482B-920A-2C7BA2E2E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19095" y="5166733"/>
            <a:ext cx="5153809" cy="1033369"/>
          </a:xfrm>
          <a:ln w="762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altLang="zh-CN" sz="6000" b="1" dirty="0">
                <a:solidFill>
                  <a:schemeClr val="dk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crevice</a:t>
            </a:r>
            <a:endParaRPr lang="zh-CN" altLang="en-US" sz="6000" b="1" dirty="0">
              <a:solidFill>
                <a:schemeClr val="dk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DB3C8EB0-D6CE-4E69-887E-FA1AE8D766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7761" y="417699"/>
            <a:ext cx="8136478" cy="4068239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EDC321F2-4401-4FCC-B4D3-8B5FEABCC74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62" y="5050715"/>
            <a:ext cx="1011219" cy="1721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105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56675C2-F71C-42B9-B32D-105CDD465C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3422" y="5259855"/>
            <a:ext cx="4514850" cy="1356099"/>
          </a:xfrm>
          <a:ln w="762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altLang="zh-CN" sz="6000" b="1" dirty="0">
                <a:solidFill>
                  <a:schemeClr val="dk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sack</a:t>
            </a:r>
            <a:endParaRPr lang="zh-CN" altLang="en-US" sz="6000" b="1" dirty="0">
              <a:solidFill>
                <a:schemeClr val="dk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EB668E16-7C66-4BC6-B189-1A85490F64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3422" y="365125"/>
            <a:ext cx="4514850" cy="451485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2343CE6-41C9-4FB8-8CC9-7AB1D22AC6F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435" y="5077292"/>
            <a:ext cx="1011219" cy="1721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338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837CAF7D-D294-4D35-8EE4-7B2A20F144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119" y="3734697"/>
            <a:ext cx="5411210" cy="2705605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93F1FB7-7D77-4676-8D22-DC31F0F773E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523" y="417698"/>
            <a:ext cx="3273911" cy="3273911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C071A937-F2D6-4349-8D85-2852E2CA495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1680" y="1720328"/>
            <a:ext cx="4562139" cy="4562139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1C188D21-FA71-4AB5-99A9-87A8E3D3B6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3467" y="108155"/>
            <a:ext cx="3015148" cy="3015148"/>
          </a:xfrm>
          <a:prstGeom prst="rect">
            <a:avLst/>
          </a:prstGeom>
        </p:spPr>
      </p:pic>
      <p:sp>
        <p:nvSpPr>
          <p:cNvPr id="8" name="标题 1">
            <a:extLst>
              <a:ext uri="{FF2B5EF4-FFF2-40B4-BE49-F238E27FC236}">
                <a16:creationId xmlns:a16="http://schemas.microsoft.com/office/drawing/2014/main" xmlns="" id="{32D64231-7F2D-4C17-872A-1D7338F3CE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523" y="3734697"/>
            <a:ext cx="3165344" cy="947811"/>
          </a:xfrm>
          <a:ln w="762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en-US" altLang="zh-C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walkie-talkie</a:t>
            </a:r>
            <a:endParaRPr lang="zh-CN" alt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标题 1">
            <a:extLst>
              <a:ext uri="{FF2B5EF4-FFF2-40B4-BE49-F238E27FC236}">
                <a16:creationId xmlns:a16="http://schemas.microsoft.com/office/drawing/2014/main" xmlns="" id="{7627D44D-3E8D-4CC4-A9C0-2BA1AE016D49}"/>
              </a:ext>
            </a:extLst>
          </p:cNvPr>
          <p:cNvSpPr txBox="1">
            <a:spLocks/>
          </p:cNvSpPr>
          <p:nvPr/>
        </p:nvSpPr>
        <p:spPr>
          <a:xfrm>
            <a:off x="8982635" y="5549865"/>
            <a:ext cx="1925619" cy="732602"/>
          </a:xfrm>
          <a:prstGeom prst="rect">
            <a:avLst/>
          </a:prstGeom>
          <a:ln w="762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/>
              <a:t>gorge</a:t>
            </a:r>
            <a:endParaRPr lang="zh-CN" altLang="en-US" dirty="0"/>
          </a:p>
        </p:txBody>
      </p:sp>
      <p:sp>
        <p:nvSpPr>
          <p:cNvPr id="10" name="标题 1">
            <a:extLst>
              <a:ext uri="{FF2B5EF4-FFF2-40B4-BE49-F238E27FC236}">
                <a16:creationId xmlns:a16="http://schemas.microsoft.com/office/drawing/2014/main" xmlns="" id="{85916A64-6448-4139-A4DB-58178AC7C0FF}"/>
              </a:ext>
            </a:extLst>
          </p:cNvPr>
          <p:cNvSpPr txBox="1">
            <a:spLocks/>
          </p:cNvSpPr>
          <p:nvPr/>
        </p:nvSpPr>
        <p:spPr>
          <a:xfrm>
            <a:off x="4863170" y="3157865"/>
            <a:ext cx="1718691" cy="924598"/>
          </a:xfrm>
          <a:prstGeom prst="rect">
            <a:avLst/>
          </a:prstGeom>
          <a:ln w="762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/>
              <a:t>sack</a:t>
            </a:r>
            <a:endParaRPr lang="zh-CN" altLang="en-US" dirty="0"/>
          </a:p>
        </p:txBody>
      </p:sp>
      <p:sp>
        <p:nvSpPr>
          <p:cNvPr id="11" name="标题 1">
            <a:extLst>
              <a:ext uri="{FF2B5EF4-FFF2-40B4-BE49-F238E27FC236}">
                <a16:creationId xmlns:a16="http://schemas.microsoft.com/office/drawing/2014/main" xmlns="" id="{8053E238-ED89-4487-A2F3-9555782DCDEF}"/>
              </a:ext>
            </a:extLst>
          </p:cNvPr>
          <p:cNvSpPr txBox="1">
            <a:spLocks/>
          </p:cNvSpPr>
          <p:nvPr/>
        </p:nvSpPr>
        <p:spPr>
          <a:xfrm>
            <a:off x="4363630" y="5719240"/>
            <a:ext cx="2171699" cy="947811"/>
          </a:xfrm>
          <a:prstGeom prst="rect">
            <a:avLst/>
          </a:prstGeom>
          <a:ln w="762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defPPr>
              <a:defRPr lang="zh-CN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/>
              <a:t>crevice</a:t>
            </a:r>
            <a:endParaRPr lang="zh-CN" altLang="en-US" dirty="0"/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xmlns="" id="{88D59629-2510-4986-A4B0-1C20D005BEA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435" y="5077292"/>
            <a:ext cx="1011219" cy="1721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45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D17B284-5DAE-423E-9D37-59A9AF81CB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866" y="248438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altLang="zh-CN" sz="7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LISTENING</a:t>
            </a:r>
            <a:endParaRPr lang="zh-CN" altLang="en-US" sz="7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85E7D3E4-5A03-4856-AD49-70BB8AC2FF7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1689" y="5136776"/>
            <a:ext cx="1011219" cy="1721224"/>
          </a:xfrm>
          <a:prstGeom prst="rect">
            <a:avLst/>
          </a:prstGeom>
        </p:spPr>
      </p:pic>
      <p:pic>
        <p:nvPicPr>
          <p:cNvPr id="4" name="Superkid Heroes-Period 1">
            <a:hlinkClick r:id="" action="ppaction://media"/>
            <a:extLst>
              <a:ext uri="{FF2B5EF4-FFF2-40B4-BE49-F238E27FC236}">
                <a16:creationId xmlns:a16="http://schemas.microsoft.com/office/drawing/2014/main" xmlns="" id="{3DBE7C45-90C2-46F6-AC8A-8F388766696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977666" y="4299528"/>
            <a:ext cx="347663" cy="347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369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662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D17B284-5DAE-423E-9D37-59A9AF81CB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866" y="248438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altLang="zh-CN" sz="7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READNING</a:t>
            </a:r>
            <a:endParaRPr lang="zh-CN" altLang="en-US" sz="7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85E7D3E4-5A03-4856-AD49-70BB8AC2FF7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1689" y="5136776"/>
            <a:ext cx="1011219" cy="1721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0131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0A80491E-1B61-44F4-BFA5-EB323A4742B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2424" y="82651"/>
            <a:ext cx="847933" cy="1443290"/>
          </a:xfrm>
          <a:prstGeom prst="rect">
            <a:avLst/>
          </a:prstGeom>
        </p:spPr>
      </p:pic>
      <p:sp>
        <p:nvSpPr>
          <p:cNvPr id="12" name="矩形: 圆角 11">
            <a:extLst>
              <a:ext uri="{FF2B5EF4-FFF2-40B4-BE49-F238E27FC236}">
                <a16:creationId xmlns:a16="http://schemas.microsoft.com/office/drawing/2014/main" xmlns="" id="{106BAF9A-B1B2-4C08-A33A-14CA05405966}"/>
              </a:ext>
            </a:extLst>
          </p:cNvPr>
          <p:cNvSpPr/>
          <p:nvPr/>
        </p:nvSpPr>
        <p:spPr>
          <a:xfrm>
            <a:off x="505609" y="1483783"/>
            <a:ext cx="5314277" cy="2191871"/>
          </a:xfrm>
          <a:prstGeom prst="roundRect">
            <a:avLst/>
          </a:prstGeom>
          <a:ln w="57150">
            <a:solidFill>
              <a:srgbClr val="FFFF00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Discussion Leader</a:t>
            </a:r>
            <a:endParaRPr lang="zh-CN" alt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矩形: 圆角 12">
            <a:extLst>
              <a:ext uri="{FF2B5EF4-FFF2-40B4-BE49-F238E27FC236}">
                <a16:creationId xmlns:a16="http://schemas.microsoft.com/office/drawing/2014/main" xmlns="" id="{A7D5D2B7-2CFE-4E3E-9F4B-73D64C5A41E8}"/>
              </a:ext>
            </a:extLst>
          </p:cNvPr>
          <p:cNvSpPr/>
          <p:nvPr/>
        </p:nvSpPr>
        <p:spPr>
          <a:xfrm>
            <a:off x="6372115" y="1483783"/>
            <a:ext cx="5314277" cy="2191871"/>
          </a:xfrm>
          <a:prstGeom prst="roundRect">
            <a:avLst/>
          </a:prstGeom>
          <a:ln w="57150">
            <a:solidFill>
              <a:srgbClr val="FFFF00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Word  Master</a:t>
            </a:r>
            <a:endParaRPr lang="zh-CN" alt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矩形: 圆角 13">
            <a:extLst>
              <a:ext uri="{FF2B5EF4-FFF2-40B4-BE49-F238E27FC236}">
                <a16:creationId xmlns:a16="http://schemas.microsoft.com/office/drawing/2014/main" xmlns="" id="{122796B8-9A8F-422C-BF62-4A4A554A21E0}"/>
              </a:ext>
            </a:extLst>
          </p:cNvPr>
          <p:cNvSpPr/>
          <p:nvPr/>
        </p:nvSpPr>
        <p:spPr>
          <a:xfrm>
            <a:off x="505609" y="4288457"/>
            <a:ext cx="5314277" cy="2191871"/>
          </a:xfrm>
          <a:prstGeom prst="roundRect">
            <a:avLst/>
          </a:prstGeom>
          <a:ln w="57150">
            <a:solidFill>
              <a:srgbClr val="FFFF00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Passage Person</a:t>
            </a:r>
            <a:endParaRPr lang="zh-CN" alt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矩形: 圆角 14">
            <a:extLst>
              <a:ext uri="{FF2B5EF4-FFF2-40B4-BE49-F238E27FC236}">
                <a16:creationId xmlns:a16="http://schemas.microsoft.com/office/drawing/2014/main" xmlns="" id="{B700FE97-636D-40CE-832C-05B802326FEB}"/>
              </a:ext>
            </a:extLst>
          </p:cNvPr>
          <p:cNvSpPr/>
          <p:nvPr/>
        </p:nvSpPr>
        <p:spPr>
          <a:xfrm>
            <a:off x="6372115" y="4264258"/>
            <a:ext cx="5314277" cy="2191871"/>
          </a:xfrm>
          <a:prstGeom prst="roundRect">
            <a:avLst/>
          </a:prstGeom>
          <a:ln w="57150">
            <a:solidFill>
              <a:srgbClr val="FFFF00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Summarizer</a:t>
            </a:r>
            <a:endParaRPr lang="zh-CN" alt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95333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0A80491E-1B61-44F4-BFA5-EB323A4742B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1689" y="5136776"/>
            <a:ext cx="1011219" cy="1721224"/>
          </a:xfrm>
          <a:prstGeom prst="rect">
            <a:avLst/>
          </a:prstGeom>
        </p:spPr>
      </p:pic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82CA4525-0805-4722-9D6D-290CF189CE06}"/>
              </a:ext>
            </a:extLst>
          </p:cNvPr>
          <p:cNvGrpSpPr/>
          <p:nvPr/>
        </p:nvGrpSpPr>
        <p:grpSpPr>
          <a:xfrm>
            <a:off x="685801" y="446314"/>
            <a:ext cx="4843598" cy="6265180"/>
            <a:chOff x="1153885" y="1458378"/>
            <a:chExt cx="4375513" cy="5253116"/>
          </a:xfrm>
        </p:grpSpPr>
        <p:pic>
          <p:nvPicPr>
            <p:cNvPr id="5" name="图片 4">
              <a:extLst>
                <a:ext uri="{FF2B5EF4-FFF2-40B4-BE49-F238E27FC236}">
                  <a16:creationId xmlns:a16="http://schemas.microsoft.com/office/drawing/2014/main" xmlns="" id="{E35FF7C3-EDDA-4976-9AAD-A2D6D75073A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002" r="1344" b="14185"/>
            <a:stretch/>
          </p:blipFill>
          <p:spPr>
            <a:xfrm>
              <a:off x="1153885" y="1458378"/>
              <a:ext cx="4375513" cy="5253116"/>
            </a:xfrm>
            <a:prstGeom prst="rect">
              <a:avLst/>
            </a:prstGeom>
          </p:spPr>
        </p:pic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xmlns="" id="{F5C9F5C5-8769-4CE3-B5F8-9DB695EBA4FE}"/>
                </a:ext>
              </a:extLst>
            </p:cNvPr>
            <p:cNvSpPr/>
            <p:nvPr/>
          </p:nvSpPr>
          <p:spPr>
            <a:xfrm>
              <a:off x="1872069" y="3285040"/>
              <a:ext cx="2939143" cy="776383"/>
            </a:xfrm>
            <a:prstGeom prst="roundRect">
              <a:avLst/>
            </a:prstGeom>
            <a:solidFill>
              <a:srgbClr val="002060"/>
            </a:solidFill>
            <a:ln w="76200">
              <a:solidFill>
                <a:srgbClr val="C00000"/>
              </a:solidFill>
            </a:ln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pPr algn="ctr">
                <a:lnSpc>
                  <a:spcPct val="90000"/>
                </a:lnSpc>
                <a:spcBef>
                  <a:spcPct val="0"/>
                </a:spcBef>
              </a:pPr>
              <a:r>
                <a:rPr lang="en-US" altLang="zh-CN" sz="4400" dirty="0">
                  <a:solidFill>
                    <a:srgbClr val="FFFF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Page 6-7</a:t>
              </a:r>
              <a:endParaRPr lang="zh-CN" altLang="en-US" sz="44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812B1650-A169-46EA-9712-CAC37CB17D76}"/>
              </a:ext>
            </a:extLst>
          </p:cNvPr>
          <p:cNvGrpSpPr/>
          <p:nvPr/>
        </p:nvGrpSpPr>
        <p:grpSpPr>
          <a:xfrm>
            <a:off x="6215743" y="446315"/>
            <a:ext cx="4843598" cy="6265180"/>
            <a:chOff x="6574971" y="1462087"/>
            <a:chExt cx="4083428" cy="5249407"/>
          </a:xfrm>
        </p:grpSpPr>
        <p:pic>
          <p:nvPicPr>
            <p:cNvPr id="7" name="图片 6">
              <a:extLst>
                <a:ext uri="{FF2B5EF4-FFF2-40B4-BE49-F238E27FC236}">
                  <a16:creationId xmlns:a16="http://schemas.microsoft.com/office/drawing/2014/main" xmlns="" id="{1A4A5BD7-7A22-48C0-8E19-CAE56B54C80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138" r="-696" b="10362"/>
            <a:stretch/>
          </p:blipFill>
          <p:spPr>
            <a:xfrm>
              <a:off x="6574971" y="1462087"/>
              <a:ext cx="4083428" cy="5249407"/>
            </a:xfrm>
            <a:prstGeom prst="rect">
              <a:avLst/>
            </a:prstGeom>
          </p:spPr>
        </p:pic>
        <p:sp>
          <p:nvSpPr>
            <p:cNvPr id="9" name="矩形: 圆角 8">
              <a:extLst>
                <a:ext uri="{FF2B5EF4-FFF2-40B4-BE49-F238E27FC236}">
                  <a16:creationId xmlns:a16="http://schemas.microsoft.com/office/drawing/2014/main" xmlns="" id="{5F252747-F71C-450F-90CE-7252D6E918CA}"/>
                </a:ext>
              </a:extLst>
            </p:cNvPr>
            <p:cNvSpPr/>
            <p:nvPr/>
          </p:nvSpPr>
          <p:spPr>
            <a:xfrm>
              <a:off x="7268141" y="3308553"/>
              <a:ext cx="2939143" cy="776383"/>
            </a:xfrm>
            <a:prstGeom prst="roundRect">
              <a:avLst/>
            </a:prstGeom>
            <a:solidFill>
              <a:srgbClr val="002060"/>
            </a:solidFill>
            <a:ln w="76200">
              <a:solidFill>
                <a:srgbClr val="C00000"/>
              </a:solidFill>
            </a:ln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vert="horz" wrap="square" lIns="91440" tIns="45720" rIns="91440" bIns="45720" rtlCol="0" anchor="ctr">
              <a:spAutoFit/>
            </a:bodyPr>
            <a:lstStyle/>
            <a:p>
              <a:pPr algn="ctr">
                <a:lnSpc>
                  <a:spcPct val="90000"/>
                </a:lnSpc>
                <a:spcBef>
                  <a:spcPct val="0"/>
                </a:spcBef>
              </a:pPr>
              <a:r>
                <a:rPr lang="en-US" altLang="zh-CN" sz="4400" dirty="0">
                  <a:solidFill>
                    <a:srgbClr val="FFFF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Page 12-13</a:t>
              </a:r>
              <a:endParaRPr lang="zh-CN" altLang="en-US" sz="44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64118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D691ED6-22F1-4192-8E79-FDAA950010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6808" y="730887"/>
            <a:ext cx="3948952" cy="1302310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n-US" altLang="zh-CN" b="1" dirty="0">
                <a:solidFill>
                  <a:schemeClr val="tx1"/>
                </a:solidFill>
                <a:latin typeface="Arial Black" panose="020B0A04020102020204" pitchFamily="34" charset="0"/>
                <a:ea typeface="+mj-ea"/>
                <a:cs typeface="+mj-cs"/>
              </a:rPr>
              <a:t>Challenging Situations</a:t>
            </a:r>
            <a:endParaRPr lang="zh-CN" altLang="en-US" b="1" dirty="0">
              <a:solidFill>
                <a:schemeClr val="tx1"/>
              </a:solidFill>
              <a:latin typeface="Arial Black" panose="020B0A04020102020204" pitchFamily="34" charset="0"/>
              <a:ea typeface="+mj-ea"/>
              <a:cs typeface="+mj-cs"/>
            </a:endParaRPr>
          </a:p>
        </p:txBody>
      </p:sp>
      <p:sp>
        <p:nvSpPr>
          <p:cNvPr id="4" name="标题 1">
            <a:extLst>
              <a:ext uri="{FF2B5EF4-FFF2-40B4-BE49-F238E27FC236}">
                <a16:creationId xmlns:a16="http://schemas.microsoft.com/office/drawing/2014/main" xmlns="" id="{7E39FDC9-641C-4D55-A64E-47238CFD0F2B}"/>
              </a:ext>
            </a:extLst>
          </p:cNvPr>
          <p:cNvSpPr txBox="1">
            <a:spLocks/>
          </p:cNvSpPr>
          <p:nvPr/>
        </p:nvSpPr>
        <p:spPr>
          <a:xfrm>
            <a:off x="4649095" y="730887"/>
            <a:ext cx="3367147" cy="1302310"/>
          </a:xfrm>
          <a:prstGeom prst="rect">
            <a:avLst/>
          </a:prstGeom>
          <a:solidFill>
            <a:srgbClr val="FF6699"/>
          </a:solidFill>
          <a:ln>
            <a:solidFill>
              <a:srgbClr val="FF6699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zh-CN" b="1" dirty="0">
                <a:latin typeface="Arial Black" panose="020B0A04020102020204" pitchFamily="34" charset="0"/>
              </a:rPr>
              <a:t>Behavior</a:t>
            </a:r>
            <a:endParaRPr lang="zh-CN" altLang="en-US" b="1" dirty="0">
              <a:latin typeface="Arial Black" panose="020B0A04020102020204" pitchFamily="34" charset="0"/>
            </a:endParaRPr>
          </a:p>
        </p:txBody>
      </p:sp>
      <p:sp>
        <p:nvSpPr>
          <p:cNvPr id="5" name="标题 1">
            <a:extLst>
              <a:ext uri="{FF2B5EF4-FFF2-40B4-BE49-F238E27FC236}">
                <a16:creationId xmlns:a16="http://schemas.microsoft.com/office/drawing/2014/main" xmlns="" id="{9FE97F68-F5D8-42BA-87FB-A284BC98C65C}"/>
              </a:ext>
            </a:extLst>
          </p:cNvPr>
          <p:cNvSpPr txBox="1">
            <a:spLocks/>
          </p:cNvSpPr>
          <p:nvPr/>
        </p:nvSpPr>
        <p:spPr>
          <a:xfrm>
            <a:off x="8316561" y="730887"/>
            <a:ext cx="3648631" cy="1302310"/>
          </a:xfrm>
          <a:prstGeom prst="rect">
            <a:avLst/>
          </a:prstGeom>
          <a:solidFill>
            <a:srgbClr val="FFFFCC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zh-CN" b="1" dirty="0">
                <a:latin typeface="Arial Black" panose="020B0A04020102020204" pitchFamily="34" charset="0"/>
              </a:rPr>
              <a:t>Special </a:t>
            </a:r>
          </a:p>
          <a:p>
            <a:pPr algn="ctr"/>
            <a:r>
              <a:rPr lang="en-US" altLang="zh-CN" b="1" dirty="0">
                <a:latin typeface="Arial Black" panose="020B0A04020102020204" pitchFamily="34" charset="0"/>
              </a:rPr>
              <a:t>Gifts</a:t>
            </a:r>
            <a:endParaRPr lang="zh-CN" altLang="en-US" b="1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51550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>
            <a:extLst>
              <a:ext uri="{FF2B5EF4-FFF2-40B4-BE49-F238E27FC236}">
                <a16:creationId xmlns:a16="http://schemas.microsoft.com/office/drawing/2014/main" xmlns="" id="{BF2A4FAB-C964-415A-B720-F8E12A46A80E}"/>
              </a:ext>
            </a:extLst>
          </p:cNvPr>
          <p:cNvSpPr txBox="1">
            <a:spLocks/>
          </p:cNvSpPr>
          <p:nvPr/>
        </p:nvSpPr>
        <p:spPr>
          <a:xfrm>
            <a:off x="206188" y="2071734"/>
            <a:ext cx="11779624" cy="1200329"/>
          </a:xfrm>
          <a:prstGeom prst="rect">
            <a:avLst/>
          </a:prstGeom>
          <a:solidFill>
            <a:srgbClr val="002060"/>
          </a:solidFill>
          <a:ln w="76200">
            <a:solidFill>
              <a:srgbClr val="C0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rtlCol="0" anchor="b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8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makes Kamal a hero?</a:t>
            </a:r>
            <a:endParaRPr lang="zh-CN" altLang="en-US" sz="80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标题 1">
            <a:extLst>
              <a:ext uri="{FF2B5EF4-FFF2-40B4-BE49-F238E27FC236}">
                <a16:creationId xmlns:a16="http://schemas.microsoft.com/office/drawing/2014/main" xmlns="" id="{DBD772FF-D21A-447C-9A7C-35993A8C8171}"/>
              </a:ext>
            </a:extLst>
          </p:cNvPr>
          <p:cNvSpPr txBox="1">
            <a:spLocks/>
          </p:cNvSpPr>
          <p:nvPr/>
        </p:nvSpPr>
        <p:spPr>
          <a:xfrm>
            <a:off x="206188" y="2117872"/>
            <a:ext cx="11779624" cy="1311128"/>
          </a:xfrm>
          <a:prstGeom prst="rect">
            <a:avLst/>
          </a:prstGeom>
          <a:solidFill>
            <a:srgbClr val="002060"/>
          </a:solidFill>
          <a:ln w="76200">
            <a:solidFill>
              <a:srgbClr val="C0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rtlCol="0" anchor="b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8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makes </a:t>
            </a:r>
            <a:r>
              <a:rPr lang="en-US" altLang="zh-CN" sz="88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Edyl</a:t>
            </a:r>
            <a:r>
              <a:rPr lang="en-US" altLang="zh-CN" sz="8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hero?</a:t>
            </a:r>
            <a:endParaRPr lang="zh-CN" altLang="en-US" sz="88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5471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6" grpId="0" animBg="1"/>
      <p:bldP spid="6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>
            <a:extLst>
              <a:ext uri="{FF2B5EF4-FFF2-40B4-BE49-F238E27FC236}">
                <a16:creationId xmlns:a16="http://schemas.microsoft.com/office/drawing/2014/main" xmlns="" id="{6766B0BE-8467-49C2-AF5A-46CB26C873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188" y="1517737"/>
            <a:ext cx="11779624" cy="1754326"/>
          </a:xfrm>
          <a:solidFill>
            <a:srgbClr val="002060"/>
          </a:solidFill>
          <a:ln w="76200">
            <a:solidFill>
              <a:srgbClr val="C0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rtlCol="0" anchor="b">
            <a:spAutoFit/>
          </a:bodyPr>
          <a:lstStyle/>
          <a:p>
            <a:pPr algn="ctr"/>
            <a:r>
              <a:rPr lang="en-US" altLang="zh-CN" sz="6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 we need super power to be a superkid hero?</a:t>
            </a:r>
            <a:endParaRPr lang="zh-CN" altLang="en-US" sz="60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848DDA59-6AD3-4CBE-92EE-85027B36CBB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6322" y="5631238"/>
            <a:ext cx="695678" cy="1184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0428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08C3A6F-9273-4633-909A-33F88F4DF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5776" y="2505897"/>
            <a:ext cx="10515600" cy="1325563"/>
          </a:xfrm>
          <a:solidFill>
            <a:srgbClr val="002060"/>
          </a:solidFill>
          <a:ln w="76200">
            <a:solidFill>
              <a:srgbClr val="C0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rtlCol="0" anchor="b">
            <a:spAutoFit/>
          </a:bodyPr>
          <a:lstStyle/>
          <a:p>
            <a:pPr algn="ctr"/>
            <a:r>
              <a:rPr lang="en-US" altLang="zh-CN" sz="9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Hero Challenge</a:t>
            </a:r>
            <a:endParaRPr lang="zh-CN" altLang="en-US" sz="96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702891B9-C750-4AEB-91CF-A14D4658EBA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6322" y="5631238"/>
            <a:ext cx="695678" cy="1184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0783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10B4CD3E-5748-469E-9A09-4C36E48537F0}"/>
              </a:ext>
            </a:extLst>
          </p:cNvPr>
          <p:cNvSpPr txBox="1"/>
          <p:nvPr/>
        </p:nvSpPr>
        <p:spPr>
          <a:xfrm>
            <a:off x="831026" y="533866"/>
            <a:ext cx="10529944" cy="3339376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/>
              <a:t>I will be…/ I will…</a:t>
            </a:r>
          </a:p>
          <a:p>
            <a:pPr algn="ctr"/>
            <a:endParaRPr lang="zh-CN" altLang="en-US" sz="11500" dirty="0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6461635A-90F2-4DD4-B1D6-65DA363CD48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8465" y="2122924"/>
            <a:ext cx="953853" cy="1623580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2E98F367-783B-4F43-BC21-C58DCBC16324}"/>
              </a:ext>
            </a:extLst>
          </p:cNvPr>
          <p:cNvSpPr txBox="1"/>
          <p:nvPr/>
        </p:nvSpPr>
        <p:spPr>
          <a:xfrm>
            <a:off x="554021" y="4400471"/>
            <a:ext cx="1173659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rgbClr val="660066"/>
                </a:solidFill>
              </a:rPr>
              <a:t>If there is an accident, I will try my best to protect you. I will be a brave and strong woman for you. </a:t>
            </a:r>
            <a:endParaRPr lang="zh-CN" altLang="en-US" sz="4400" b="1" dirty="0">
              <a:solidFill>
                <a:srgbClr val="660066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30A3BEE5-1D7C-4CD6-9108-8C5D1018520A}"/>
              </a:ext>
            </a:extLst>
          </p:cNvPr>
          <p:cNvSpPr txBox="1"/>
          <p:nvPr/>
        </p:nvSpPr>
        <p:spPr>
          <a:xfrm>
            <a:off x="150607" y="4212177"/>
            <a:ext cx="119087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b="1" dirty="0">
                <a:solidFill>
                  <a:srgbClr val="660066"/>
                </a:solidFill>
              </a:rPr>
              <a:t>If …, I will … . I will be ….</a:t>
            </a:r>
          </a:p>
          <a:p>
            <a:r>
              <a:rPr lang="en-US" altLang="zh-CN" sz="6000" b="1" dirty="0">
                <a:solidFill>
                  <a:srgbClr val="660066"/>
                </a:solidFill>
              </a:rPr>
              <a:t>When…happens, I will…I will be… </a:t>
            </a:r>
            <a:endParaRPr lang="zh-CN" altLang="en-US" sz="6000" b="1" dirty="0">
              <a:solidFill>
                <a:srgbClr val="66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8982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5" grpId="0"/>
      <p:bldP spid="5" grpId="1"/>
      <p:bldP spid="5" grpId="2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556</TotalTime>
  <Words>214</Words>
  <Application>Microsoft Office PowerPoint</Application>
  <PresentationFormat>宽屏</PresentationFormat>
  <Paragraphs>36</Paragraphs>
  <Slides>21</Slides>
  <Notes>1</Notes>
  <HiddenSlides>0</HiddenSlides>
  <MMClips>1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7" baseType="lpstr">
      <vt:lpstr>等线</vt:lpstr>
      <vt:lpstr>等线 Light</vt:lpstr>
      <vt:lpstr>Arial</vt:lpstr>
      <vt:lpstr>Arial Black</vt:lpstr>
      <vt:lpstr>Times New Roman</vt:lpstr>
      <vt:lpstr>Office 主题​​</vt:lpstr>
      <vt:lpstr>PowerPoint 演示文稿</vt:lpstr>
      <vt:lpstr>PowerPoint 演示文稿</vt:lpstr>
      <vt:lpstr>PowerPoint 演示文稿</vt:lpstr>
      <vt:lpstr>What are heroes like in the real world?</vt:lpstr>
      <vt:lpstr>PowerPoint 演示文稿</vt:lpstr>
      <vt:lpstr>PowerPoint 演示文稿</vt:lpstr>
      <vt:lpstr>Word Help!</vt:lpstr>
      <vt:lpstr>walkie-talkie</vt:lpstr>
      <vt:lpstr>gorge</vt:lpstr>
      <vt:lpstr>crevice</vt:lpstr>
      <vt:lpstr>sack</vt:lpstr>
      <vt:lpstr>walkie-talkie</vt:lpstr>
      <vt:lpstr>LISTENING</vt:lpstr>
      <vt:lpstr>READNING</vt:lpstr>
      <vt:lpstr>PowerPoint 演示文稿</vt:lpstr>
      <vt:lpstr>PowerPoint 演示文稿</vt:lpstr>
      <vt:lpstr>Challenging Situations</vt:lpstr>
      <vt:lpstr>PowerPoint 演示文稿</vt:lpstr>
      <vt:lpstr>Do we need super power to be a superkid hero?</vt:lpstr>
      <vt:lpstr>Hero Challenge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Superkid Heroes</dc:title>
  <dc:creator>pengcheng liu</dc:creator>
  <cp:lastModifiedBy>Windows 用户</cp:lastModifiedBy>
  <cp:revision>88</cp:revision>
  <dcterms:created xsi:type="dcterms:W3CDTF">2019-03-16T06:09:43Z</dcterms:created>
  <dcterms:modified xsi:type="dcterms:W3CDTF">2019-08-12T02:58:27Z</dcterms:modified>
</cp:coreProperties>
</file>